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79" r:id="rId16"/>
    <p:sldId id="269" r:id="rId17"/>
    <p:sldId id="270" r:id="rId18"/>
    <p:sldId id="271" r:id="rId19"/>
    <p:sldId id="272" r:id="rId20"/>
    <p:sldId id="280" r:id="rId21"/>
    <p:sldId id="273" r:id="rId22"/>
    <p:sldId id="274" r:id="rId23"/>
    <p:sldId id="275" r:id="rId24"/>
    <p:sldId id="276" r:id="rId25"/>
    <p:sldId id="281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AD76"/>
    <a:srgbClr val="DACA97"/>
    <a:srgbClr val="D5BA74"/>
    <a:srgbClr val="F0E3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33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Food</c:v>
                </c:pt>
              </c:strCache>
            </c:strRef>
          </c:tx>
          <c:spPr>
            <a:solidFill>
              <a:srgbClr val="A58540"/>
            </a:solidFill>
          </c:spPr>
          <c:cat>
            <c:strRef>
              <c:f>Sheet1!$A$2:$A$9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</c:v>
                </c:pt>
                <c:pt idx="1">
                  <c:v>20</c:v>
                </c:pt>
                <c:pt idx="2">
                  <c:v>18</c:v>
                </c:pt>
                <c:pt idx="3">
                  <c:v>30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CA-4BE2-BF4B-1D3012C122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Fertilizers</c:v>
                </c:pt>
              </c:strCache>
            </c:strRef>
          </c:tx>
          <c:spPr>
            <a:solidFill>
              <a:srgbClr val="D5BA74"/>
            </a:solidFill>
          </c:spPr>
          <c:cat>
            <c:strRef>
              <c:f>Sheet1!$A$2:$A$9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15</c:v>
                </c:pt>
                <c:pt idx="1">
                  <c:v>12</c:v>
                </c:pt>
                <c:pt idx="2">
                  <c:v>10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28</c:v>
                </c:pt>
                <c:pt idx="7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6CA-4BE2-BF4B-1D3012C122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Vegetables</c:v>
                </c:pt>
              </c:strCache>
            </c:strRef>
          </c:tx>
          <c:spPr>
            <a:solidFill>
              <a:srgbClr val="929A51"/>
            </a:solidFill>
            <a:ln w="25400">
              <a:noFill/>
            </a:ln>
          </c:spPr>
          <c:cat>
            <c:strRef>
              <c:f>Sheet1!$A$2:$A$9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25</c:v>
                </c:pt>
                <c:pt idx="1">
                  <c:v>10</c:v>
                </c:pt>
                <c:pt idx="2">
                  <c:v>5</c:v>
                </c:pt>
                <c:pt idx="3">
                  <c:v>15</c:v>
                </c:pt>
                <c:pt idx="4">
                  <c:v>40</c:v>
                </c:pt>
                <c:pt idx="5">
                  <c:v>20</c:v>
                </c:pt>
                <c:pt idx="6">
                  <c:v>30</c:v>
                </c:pt>
                <c:pt idx="7">
                  <c:v>35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6CA-4BE2-BF4B-1D3012C122A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Natural Gas</c:v>
                </c:pt>
              </c:strCache>
            </c:strRef>
          </c:tx>
          <c:spPr>
            <a:solidFill>
              <a:srgbClr val="BDBC8F"/>
            </a:solidFill>
            <a:ln w="25400">
              <a:noFill/>
            </a:ln>
          </c:spPr>
          <c:cat>
            <c:strRef>
              <c:f>Sheet1!$A$2:$A$9</c:f>
              <c:strCache>
                <c:ptCount val="8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0</c:v>
                </c:pt>
                <c:pt idx="1">
                  <c:v>25</c:v>
                </c:pt>
                <c:pt idx="2">
                  <c:v>30</c:v>
                </c:pt>
                <c:pt idx="3">
                  <c:v>35</c:v>
                </c:pt>
                <c:pt idx="4">
                  <c:v>40</c:v>
                </c:pt>
                <c:pt idx="5">
                  <c:v>42</c:v>
                </c:pt>
                <c:pt idx="6">
                  <c:v>35</c:v>
                </c:pt>
                <c:pt idx="7">
                  <c:v>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6CA-4BE2-BF4B-1D3012C122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9772288"/>
        <c:axId val="419773824"/>
      </c:areaChart>
      <c:catAx>
        <c:axId val="419772288"/>
        <c:scaling>
          <c:orientation val="minMax"/>
        </c:scaling>
        <c:delete val="0"/>
        <c:axPos val="b"/>
        <c:majorGridlines>
          <c:spPr>
            <a:ln w="635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9773824"/>
        <c:crosses val="autoZero"/>
        <c:auto val="1"/>
        <c:lblAlgn val="ctr"/>
        <c:lblOffset val="100"/>
        <c:noMultiLvlLbl val="0"/>
      </c:catAx>
      <c:valAx>
        <c:axId val="41977382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25000"/>
                  <a:lumOff val="75000"/>
                </a:schemeClr>
              </a:solidFill>
              <a:prstDash val="solid"/>
              <a:round/>
            </a:ln>
          </c:spPr>
        </c:majorGridlines>
        <c:numFmt formatCode="General" sourceLinked="1"/>
        <c:majorTickMark val="out"/>
        <c:minorTickMark val="none"/>
        <c:tickLblPos val="nextTo"/>
        <c:spPr>
          <a:ln w="6350" cap="flat" cmpd="sng" algn="ctr">
            <a:solidFill>
              <a:schemeClr val="tx1">
                <a:lumMod val="25000"/>
                <a:lumOff val="7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419772288"/>
        <c:crosses val="autoZero"/>
        <c:crossBetween val="midCat"/>
      </c:valAx>
      <c:spPr>
        <a:ln>
          <a:solidFill>
            <a:schemeClr val="tx1">
              <a:lumMod val="25000"/>
              <a:lumOff val="75000"/>
            </a:schemeClr>
          </a:solidFill>
        </a:ln>
      </c:spPr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zh-CN" sz="12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zero"/>
    <c:showDLblsOverMax val="0"/>
  </c:chart>
  <c:txPr>
    <a:bodyPr/>
    <a:lstStyle/>
    <a:p>
      <a:pPr>
        <a:defRPr lang="zh-CN" sz="1200">
          <a:solidFill>
            <a:schemeClr val="tx1">
              <a:lumMod val="50000"/>
              <a:lumOff val="50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251266904001497E-2"/>
          <c:y val="5.2233223322332198E-2"/>
          <c:w val="0.89692906723348198"/>
          <c:h val="0.763770172292819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BDBC8F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German</c:v>
                </c:pt>
                <c:pt idx="1">
                  <c:v>England</c:v>
                </c:pt>
                <c:pt idx="2">
                  <c:v>France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</c:v>
                </c:pt>
                <c:pt idx="1">
                  <c:v>4</c:v>
                </c:pt>
                <c:pt idx="2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1A-4F9D-BE4F-16E950C5D9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A5854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German</c:v>
                </c:pt>
                <c:pt idx="1">
                  <c:v>England</c:v>
                </c:pt>
                <c:pt idx="2">
                  <c:v>France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8</c:v>
                </c:pt>
                <c:pt idx="2">
                  <c:v>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4E1A-4F9D-BE4F-16E950C5D9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929A5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German</c:v>
                </c:pt>
                <c:pt idx="1">
                  <c:v>England</c:v>
                </c:pt>
                <c:pt idx="2">
                  <c:v>France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4E1A-4F9D-BE4F-16E950C5D9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0"/>
        <c:overlap val="-19"/>
        <c:axId val="418944128"/>
        <c:axId val="418945664"/>
      </c:barChart>
      <c:catAx>
        <c:axId val="418944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2"/>
                </a:solidFill>
                <a:latin typeface="Clear Sans" panose="020B0503030202020304" pitchFamily="34" charset="0"/>
                <a:ea typeface="+mn-ea"/>
                <a:cs typeface="+mn-cs"/>
              </a:defRPr>
            </a:pPr>
            <a:endParaRPr lang="zh-CN"/>
          </a:p>
        </c:txPr>
        <c:crossAx val="418945664"/>
        <c:crosses val="autoZero"/>
        <c:auto val="1"/>
        <c:lblAlgn val="ctr"/>
        <c:lblOffset val="100"/>
        <c:noMultiLvlLbl val="0"/>
      </c:catAx>
      <c:valAx>
        <c:axId val="41894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300" b="0" i="0" u="none" strike="noStrike" kern="1200" baseline="0">
                <a:solidFill>
                  <a:schemeClr val="tx2"/>
                </a:solidFill>
                <a:latin typeface="Clear Sans" panose="020B0503030202020304" pitchFamily="34" charset="0"/>
                <a:ea typeface="+mn-ea"/>
                <a:cs typeface="+mn-cs"/>
              </a:defRPr>
            </a:pPr>
            <a:endParaRPr lang="zh-CN"/>
          </a:p>
        </c:txPr>
        <c:crossAx val="418944128"/>
        <c:crosses val="autoZero"/>
        <c:crossBetween val="between"/>
        <c:majorUnit val="1"/>
      </c:valAx>
      <c:spPr>
        <a:noFill/>
        <a:ln>
          <a:solidFill>
            <a:schemeClr val="bg1">
              <a:lumMod val="95000"/>
            </a:schemeClr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7AC8BA-2235-4E87-9D35-6DB32E0247D1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E0E97-A2A5-4F6C-A21B-25203669CC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193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23458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95927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849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560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14839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7124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010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542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929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1578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521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18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0496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90454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65474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5177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2903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01825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99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2576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2058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1939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6588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06021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0E97-A2A5-4F6C-A21B-25203669CC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823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8E0D9C9-029E-4D6E-BDDD-4E6AE0FE4A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13" t="6295" r="5340" b="4088"/>
          <a:stretch/>
        </p:blipFill>
        <p:spPr>
          <a:xfrm rot="5400000">
            <a:off x="2667000" y="-2666999"/>
            <a:ext cx="6857999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7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DE0F3C9-238A-40BF-BDBA-4A13AB337E5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913" t="6295" r="5340" b="4088"/>
          <a:stretch/>
        </p:blipFill>
        <p:spPr>
          <a:xfrm rot="5400000">
            <a:off x="2667000" y="-2666999"/>
            <a:ext cx="6857999" cy="12192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CB0FFEA-4D41-4F89-9A5E-FD2E099596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464177">
            <a:off x="219570" y="-383089"/>
            <a:ext cx="11858684" cy="7514967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B7E8800-2F8C-4A92-85BA-AD23E6E0CD8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494286" y="0"/>
            <a:ext cx="4896000" cy="64288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6ABCE9CD-9BBB-4670-AD8C-CE087B667D7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33442" y="145143"/>
            <a:ext cx="30714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92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0DF5B52-6CF9-44A0-915D-3EC72E391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62BE95D-7470-4F77-87A6-4065CE568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E461EC6-8239-463F-93D7-F4DC30EC8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091DD0A-D99C-4F32-B11D-0DEA6BA2E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BC4D9EA-0043-4052-83B9-B8E5BA9F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1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65EBF8-8D6B-484F-B8F3-C5EBA7A3C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976DD4EC-E38B-4691-A278-E9E7D654DC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E9B74244-B4CA-4134-96A0-172938705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C2BCBB5-9F5B-4088-ADAA-61A3B62A4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6E0D03B-5069-4885-9DF4-C0560DE54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39ED4B8-70EF-46F1-8CE8-690EAD87D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52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6441524-AA64-4ABC-B301-55DF1FA76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DC6267D1-2A03-457F-A6D7-A94622347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3C8E1925-2388-4FC2-8ADB-96FFC5647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BC01463D-3D36-4FE3-8476-FE0A241D76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90894682-19AD-4659-9015-CEBC4BEA2B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A2AECB3D-EF83-4B90-8A7D-F33D77890C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73E9CFE9-7EB2-462A-838D-608EE6D83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7FD09D0A-2CA0-44A5-9265-EB2A10CFA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85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8D8BEB50-B598-4C7D-956D-6DFF08655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AC37BDA1-B2FF-432F-B8CC-68F14A19F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94AE126-1C1B-41F6-948F-5CFA88509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98B2C97A-6344-4053-8FDA-B57F51575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49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26FCDFBF-F941-4E73-94E0-735B662FF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97F5045A-6496-4374-B546-073033224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C0E2F471-CAD8-458C-8FA5-EB33902C0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270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24EBA9DF-F6AF-4DE7-A41C-9139409CF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881B333-4352-4DF4-9DC5-4E142F3F7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3B1723B4-42DC-4104-BD79-7E24A73D3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E262BB9-F263-42EF-BD73-9431529A4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3CD7A757-4215-4E91-AA44-2305A418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E3014CCD-9C2A-4718-A522-6D9A47678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7027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FE6A3BC-C22A-471D-BBD4-37BA44856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007209BC-2E2E-4CCA-86AF-730EA4ACED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941A41E-C726-450B-8AFD-1CEFA95BB7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F012ED4-CBB2-4E99-BEA8-82C4AE97D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44509B79-1C25-4043-B543-ADA9580640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36BE3D6-64E5-4CD1-820C-4210BABA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25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75E9672-65B9-41FE-BFB7-E99C19F28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2D62A2B3-F2CE-451B-930D-5250AF037A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FCA7CE05-57DF-4998-94E3-7585108FB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4254267C-FF9E-4A62-85B7-B2143445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D66B6E0-21DD-4AEB-9BCE-A7D6B0079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42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DFB74854-781E-4CDE-A873-AE2271A233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36B1B53A-1407-4915-9DC2-7CAF74432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C33A57F-8461-42FA-9E62-C40E5B791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0BA169E5-2627-4CE3-B27C-6E7477629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0542F32-B4FA-4F6A-9211-C81B755A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633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5847124B-649E-4567-8C14-28ADB00A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B6F024BC-3D29-4A5A-914D-BFF745B415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35EF49B-E74F-4A09-A886-95AD845A5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ED3BD9-B5A1-45BB-8760-938E4F75953E}" type="datetimeFigureOut">
              <a:rPr lang="zh-CN" altLang="en-US" smtClean="0"/>
              <a:t>2018/3/15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8A37FAC-D546-4334-8404-7D5FBA1D8A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FA444F1-4AF9-4D9E-A070-2A7230CAE8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1F514-6D40-4D59-9FA4-16AE9CA43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235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em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2.emf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82B387F-B152-4794-B16E-97DF5405F6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99243" y="-63425"/>
            <a:ext cx="8720414" cy="692142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7FE0BAD2-C6D7-4B2E-85E4-8C18ADF26947}"/>
              </a:ext>
            </a:extLst>
          </p:cNvPr>
          <p:cNvSpPr txBox="1"/>
          <p:nvPr/>
        </p:nvSpPr>
        <p:spPr>
          <a:xfrm>
            <a:off x="4203882" y="2982356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 smtClean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</a:t>
            </a:r>
            <a:r>
              <a:rPr lang="zh-CN" altLang="en-US" sz="60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安全</a:t>
            </a:r>
          </a:p>
        </p:txBody>
      </p:sp>
      <p:pic>
        <p:nvPicPr>
          <p:cNvPr id="2" name="Leaf - WHITE ALBUM PIANO">
            <a:hlinkClick r:id="" action="ppaction://media"/>
            <a:extLst>
              <a:ext uri="{FF2B5EF4-FFF2-40B4-BE49-F238E27FC236}">
                <a16:creationId xmlns="" xmlns:a16="http://schemas.microsoft.com/office/drawing/2014/main" id="{4A6FAAB6-1A36-4D99-9FA2-5A0D7F3056C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697831" y="-379542"/>
            <a:ext cx="316117" cy="31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5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0EC55D21-FC87-4A40-A019-5D7929672A9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8231"/>
          <a:stretch/>
        </p:blipFill>
        <p:spPr>
          <a:xfrm>
            <a:off x="1642787" y="3274861"/>
            <a:ext cx="8720414" cy="358314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="" xmlns:a16="http://schemas.microsoft.com/office/drawing/2014/main" id="{AEB97C94-C75D-4838-98F7-75A3731C741B}"/>
              </a:ext>
            </a:extLst>
          </p:cNvPr>
          <p:cNvSpPr/>
          <p:nvPr/>
        </p:nvSpPr>
        <p:spPr>
          <a:xfrm>
            <a:off x="4330613" y="5827876"/>
            <a:ext cx="334476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="" xmlns:a16="http://schemas.microsoft.com/office/drawing/2014/main" id="{D16F116D-BFFF-4A23-AD6E-05D8FF18AAAC}"/>
              </a:ext>
            </a:extLst>
          </p:cNvPr>
          <p:cNvGrpSpPr/>
          <p:nvPr/>
        </p:nvGrpSpPr>
        <p:grpSpPr>
          <a:xfrm>
            <a:off x="957942" y="2206171"/>
            <a:ext cx="1654629" cy="1654629"/>
            <a:chOff x="957942" y="2206171"/>
            <a:chExt cx="1654629" cy="1654629"/>
          </a:xfrm>
        </p:grpSpPr>
        <p:sp>
          <p:nvSpPr>
            <p:cNvPr id="4" name="椭圆 3">
              <a:extLst>
                <a:ext uri="{FF2B5EF4-FFF2-40B4-BE49-F238E27FC236}">
                  <a16:creationId xmlns="" xmlns:a16="http://schemas.microsoft.com/office/drawing/2014/main" id="{10FA448F-927D-4C51-B745-34E5CD8D0F73}"/>
                </a:ext>
              </a:extLst>
            </p:cNvPr>
            <p:cNvSpPr/>
            <p:nvPr/>
          </p:nvSpPr>
          <p:spPr>
            <a:xfrm>
              <a:off x="957942" y="2206171"/>
              <a:ext cx="1654629" cy="1654629"/>
            </a:xfrm>
            <a:prstGeom prst="ellipse">
              <a:avLst/>
            </a:prstGeom>
            <a:solidFill>
              <a:srgbClr val="F0E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6545B387-DF6C-4D50-AD87-ADFE11F1B5B2}"/>
                </a:ext>
              </a:extLst>
            </p:cNvPr>
            <p:cNvSpPr/>
            <p:nvPr/>
          </p:nvSpPr>
          <p:spPr>
            <a:xfrm>
              <a:off x="1124675" y="2605150"/>
              <a:ext cx="13211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="" xmlns:a16="http://schemas.microsoft.com/office/drawing/2014/main" id="{2AEF19EC-71E7-4F76-9CC1-C78F84CD4C7C}"/>
              </a:ext>
            </a:extLst>
          </p:cNvPr>
          <p:cNvGrpSpPr/>
          <p:nvPr/>
        </p:nvGrpSpPr>
        <p:grpSpPr>
          <a:xfrm>
            <a:off x="3503298" y="1378856"/>
            <a:ext cx="1654629" cy="1654629"/>
            <a:chOff x="957942" y="2206171"/>
            <a:chExt cx="1654629" cy="1654629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2AF85097-611B-42E7-AC6F-C44004525646}"/>
                </a:ext>
              </a:extLst>
            </p:cNvPr>
            <p:cNvSpPr/>
            <p:nvPr/>
          </p:nvSpPr>
          <p:spPr>
            <a:xfrm>
              <a:off x="957942" y="2206171"/>
              <a:ext cx="1654629" cy="1654629"/>
            </a:xfrm>
            <a:prstGeom prst="ellipse">
              <a:avLst/>
            </a:prstGeom>
            <a:solidFill>
              <a:srgbClr val="F0E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DEBDCDB7-9E14-428E-99F4-448AD70D8033}"/>
                </a:ext>
              </a:extLst>
            </p:cNvPr>
            <p:cNvSpPr/>
            <p:nvPr/>
          </p:nvSpPr>
          <p:spPr>
            <a:xfrm>
              <a:off x="1124675" y="2605150"/>
              <a:ext cx="13211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="" xmlns:a16="http://schemas.microsoft.com/office/drawing/2014/main" id="{D37A444A-395D-43BD-BEE0-C23F5166EF0B}"/>
              </a:ext>
            </a:extLst>
          </p:cNvPr>
          <p:cNvGrpSpPr/>
          <p:nvPr/>
        </p:nvGrpSpPr>
        <p:grpSpPr>
          <a:xfrm>
            <a:off x="6625771" y="1378856"/>
            <a:ext cx="1654629" cy="1654629"/>
            <a:chOff x="957942" y="2206171"/>
            <a:chExt cx="1654629" cy="1654629"/>
          </a:xfrm>
        </p:grpSpPr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C24EBDD1-F3C8-4620-BD2E-0657A65CA41A}"/>
                </a:ext>
              </a:extLst>
            </p:cNvPr>
            <p:cNvSpPr/>
            <p:nvPr/>
          </p:nvSpPr>
          <p:spPr>
            <a:xfrm>
              <a:off x="957942" y="2206171"/>
              <a:ext cx="1654629" cy="1654629"/>
            </a:xfrm>
            <a:prstGeom prst="ellipse">
              <a:avLst/>
            </a:prstGeom>
            <a:solidFill>
              <a:srgbClr val="F0E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2B03A94F-3802-47A2-B802-682CCA69D10A}"/>
                </a:ext>
              </a:extLst>
            </p:cNvPr>
            <p:cNvSpPr/>
            <p:nvPr/>
          </p:nvSpPr>
          <p:spPr>
            <a:xfrm>
              <a:off x="1124675" y="2605150"/>
              <a:ext cx="13211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D001E4DD-5960-4D1D-9CDB-177D9497A271}"/>
              </a:ext>
            </a:extLst>
          </p:cNvPr>
          <p:cNvGrpSpPr/>
          <p:nvPr/>
        </p:nvGrpSpPr>
        <p:grpSpPr>
          <a:xfrm>
            <a:off x="9442494" y="2326859"/>
            <a:ext cx="1654629" cy="1654629"/>
            <a:chOff x="957942" y="2206171"/>
            <a:chExt cx="1654629" cy="1654629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34B96023-8C5A-4D2D-81D3-95384C37E6ED}"/>
                </a:ext>
              </a:extLst>
            </p:cNvPr>
            <p:cNvSpPr/>
            <p:nvPr/>
          </p:nvSpPr>
          <p:spPr>
            <a:xfrm>
              <a:off x="957942" y="2206171"/>
              <a:ext cx="1654629" cy="1654629"/>
            </a:xfrm>
            <a:prstGeom prst="ellipse">
              <a:avLst/>
            </a:prstGeom>
            <a:solidFill>
              <a:srgbClr val="F0E3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BA134629-2C29-4E17-B289-B279E1810B17}"/>
                </a:ext>
              </a:extLst>
            </p:cNvPr>
            <p:cNvSpPr/>
            <p:nvPr/>
          </p:nvSpPr>
          <p:spPr>
            <a:xfrm>
              <a:off x="1124675" y="2605150"/>
              <a:ext cx="1321161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4526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FB7E8A3-551C-4D5E-9400-1258E60F2675}"/>
              </a:ext>
            </a:extLst>
          </p:cNvPr>
          <p:cNvGrpSpPr/>
          <p:nvPr/>
        </p:nvGrpSpPr>
        <p:grpSpPr>
          <a:xfrm>
            <a:off x="1845987" y="0"/>
            <a:ext cx="8720414" cy="3583140"/>
            <a:chOff x="1845987" y="0"/>
            <a:chExt cx="8720414" cy="358314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0EC55D21-FC87-4A40-A019-5D7929672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8231"/>
            <a:stretch/>
          </p:blipFill>
          <p:spPr>
            <a:xfrm>
              <a:off x="1845987" y="0"/>
              <a:ext cx="8720414" cy="358314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D4274B83-EB32-4F5C-8E24-E770AA45C3C8}"/>
                </a:ext>
              </a:extLst>
            </p:cNvPr>
            <p:cNvSpPr/>
            <p:nvPr/>
          </p:nvSpPr>
          <p:spPr>
            <a:xfrm>
              <a:off x="4484553" y="254392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C792E8B-B14A-4D2F-989B-C3FCEC702804}"/>
              </a:ext>
            </a:extLst>
          </p:cNvPr>
          <p:cNvSpPr/>
          <p:nvPr/>
        </p:nvSpPr>
        <p:spPr>
          <a:xfrm>
            <a:off x="3158194" y="411486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0E3C0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36525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8257624-F478-4028-A83A-B5371C264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64177">
            <a:off x="219570" y="-383089"/>
            <a:ext cx="11858684" cy="7514967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DFE49196-C964-45F3-941D-038C8E54E7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286" y="0"/>
            <a:ext cx="4896000" cy="6428801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D63C447-CCC7-4EE3-AC2F-CA2C5D8C29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442" y="145143"/>
            <a:ext cx="3071402" cy="6858000"/>
          </a:xfrm>
          <a:prstGeom prst="rect">
            <a:avLst/>
          </a:prstGeom>
        </p:spPr>
      </p:pic>
      <p:grpSp>
        <p:nvGrpSpPr>
          <p:cNvPr id="6" name="Group 79">
            <a:extLst>
              <a:ext uri="{FF2B5EF4-FFF2-40B4-BE49-F238E27FC236}">
                <a16:creationId xmlns="" xmlns:a16="http://schemas.microsoft.com/office/drawing/2014/main" id="{E9F738D1-1B54-4944-8713-194F7E909BC7}"/>
              </a:ext>
            </a:extLst>
          </p:cNvPr>
          <p:cNvGrpSpPr/>
          <p:nvPr/>
        </p:nvGrpSpPr>
        <p:grpSpPr>
          <a:xfrm>
            <a:off x="4210550" y="1787707"/>
            <a:ext cx="1812887" cy="1550897"/>
            <a:chOff x="878361" y="1948181"/>
            <a:chExt cx="2417182" cy="2067863"/>
          </a:xfrm>
        </p:grpSpPr>
        <p:sp>
          <p:nvSpPr>
            <p:cNvPr id="7" name="Rectangle 80">
              <a:extLst>
                <a:ext uri="{FF2B5EF4-FFF2-40B4-BE49-F238E27FC236}">
                  <a16:creationId xmlns="" xmlns:a16="http://schemas.microsoft.com/office/drawing/2014/main" id="{779E1A50-99C2-4F9C-8B64-F7524D0CBFBB}"/>
                </a:ext>
              </a:extLst>
            </p:cNvPr>
            <p:cNvSpPr/>
            <p:nvPr/>
          </p:nvSpPr>
          <p:spPr>
            <a:xfrm>
              <a:off x="878361" y="1948181"/>
              <a:ext cx="2417182" cy="2051637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8" name="Rectangle 81">
              <a:extLst>
                <a:ext uri="{FF2B5EF4-FFF2-40B4-BE49-F238E27FC236}">
                  <a16:creationId xmlns="" xmlns:a16="http://schemas.microsoft.com/office/drawing/2014/main" id="{E0646F69-EB4D-4919-A949-78F2DF5385A4}"/>
                </a:ext>
              </a:extLst>
            </p:cNvPr>
            <p:cNvSpPr/>
            <p:nvPr/>
          </p:nvSpPr>
          <p:spPr>
            <a:xfrm>
              <a:off x="882092" y="3686861"/>
              <a:ext cx="2402433" cy="329183"/>
            </a:xfrm>
            <a:prstGeom prst="rect">
              <a:avLst/>
            </a:prstGeom>
            <a:solidFill>
              <a:srgbClr val="BDBC8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9" name="Group 4">
            <a:extLst>
              <a:ext uri="{FF2B5EF4-FFF2-40B4-BE49-F238E27FC236}">
                <a16:creationId xmlns="" xmlns:a16="http://schemas.microsoft.com/office/drawing/2014/main" id="{286384AB-FB04-4D67-B029-A8CC98EE533C}"/>
              </a:ext>
            </a:extLst>
          </p:cNvPr>
          <p:cNvGrpSpPr/>
          <p:nvPr/>
        </p:nvGrpSpPr>
        <p:grpSpPr>
          <a:xfrm>
            <a:off x="8222743" y="1787707"/>
            <a:ext cx="1814148" cy="1550897"/>
            <a:chOff x="8905048" y="1948181"/>
            <a:chExt cx="2418864" cy="2067863"/>
          </a:xfrm>
        </p:grpSpPr>
        <p:sp>
          <p:nvSpPr>
            <p:cNvPr id="10" name="Rectangle 86">
              <a:extLst>
                <a:ext uri="{FF2B5EF4-FFF2-40B4-BE49-F238E27FC236}">
                  <a16:creationId xmlns="" xmlns:a16="http://schemas.microsoft.com/office/drawing/2014/main" id="{45188739-98C6-47B5-94C7-9E903C044069}"/>
                </a:ext>
              </a:extLst>
            </p:cNvPr>
            <p:cNvSpPr/>
            <p:nvPr/>
          </p:nvSpPr>
          <p:spPr>
            <a:xfrm>
              <a:off x="8905048" y="1948181"/>
              <a:ext cx="2417182" cy="2051637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87">
              <a:extLst>
                <a:ext uri="{FF2B5EF4-FFF2-40B4-BE49-F238E27FC236}">
                  <a16:creationId xmlns="" xmlns:a16="http://schemas.microsoft.com/office/drawing/2014/main" id="{AF599E2C-D27C-4CD2-92E4-94378C6D7559}"/>
                </a:ext>
              </a:extLst>
            </p:cNvPr>
            <p:cNvSpPr/>
            <p:nvPr/>
          </p:nvSpPr>
          <p:spPr>
            <a:xfrm>
              <a:off x="8921479" y="3686861"/>
              <a:ext cx="2402433" cy="329183"/>
            </a:xfrm>
            <a:prstGeom prst="rect">
              <a:avLst/>
            </a:prstGeom>
            <a:solidFill>
              <a:srgbClr val="BDBC8F">
                <a:alpha val="8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2" name="Group 3">
            <a:extLst>
              <a:ext uri="{FF2B5EF4-FFF2-40B4-BE49-F238E27FC236}">
                <a16:creationId xmlns="" xmlns:a16="http://schemas.microsoft.com/office/drawing/2014/main" id="{4A5A7E6D-06A6-4A1A-9F8C-4B0056DC5CC5}"/>
              </a:ext>
            </a:extLst>
          </p:cNvPr>
          <p:cNvGrpSpPr/>
          <p:nvPr/>
        </p:nvGrpSpPr>
        <p:grpSpPr>
          <a:xfrm>
            <a:off x="6210450" y="1787707"/>
            <a:ext cx="1815698" cy="1550897"/>
            <a:chOff x="6221990" y="1948181"/>
            <a:chExt cx="2420931" cy="2067863"/>
          </a:xfrm>
        </p:grpSpPr>
        <p:grpSp>
          <p:nvGrpSpPr>
            <p:cNvPr id="13" name="Group 82">
              <a:extLst>
                <a:ext uri="{FF2B5EF4-FFF2-40B4-BE49-F238E27FC236}">
                  <a16:creationId xmlns="" xmlns:a16="http://schemas.microsoft.com/office/drawing/2014/main" id="{3C0A9303-3AB6-4BC5-8C62-7801D5B89C9C}"/>
                </a:ext>
              </a:extLst>
            </p:cNvPr>
            <p:cNvGrpSpPr/>
            <p:nvPr/>
          </p:nvGrpSpPr>
          <p:grpSpPr>
            <a:xfrm>
              <a:off x="6225739" y="1948181"/>
              <a:ext cx="2417182" cy="2067863"/>
              <a:chOff x="878361" y="1948181"/>
              <a:chExt cx="2417182" cy="2067863"/>
            </a:xfrm>
            <a:blipFill dpi="0" rotWithShape="1">
              <a:blip r:embed="rId7"/>
              <a:srcRect/>
              <a:tile tx="3181350" ty="-819150" sx="100000" sy="100000" flip="none" algn="tl"/>
            </a:blipFill>
          </p:grpSpPr>
          <p:sp>
            <p:nvSpPr>
              <p:cNvPr id="15" name="Rectangle 83">
                <a:extLst>
                  <a:ext uri="{FF2B5EF4-FFF2-40B4-BE49-F238E27FC236}">
                    <a16:creationId xmlns="" xmlns:a16="http://schemas.microsoft.com/office/drawing/2014/main" id="{5D3F8396-B471-4320-B1CC-54F43E6AABDB}"/>
                  </a:ext>
                </a:extLst>
              </p:cNvPr>
              <p:cNvSpPr/>
              <p:nvPr/>
            </p:nvSpPr>
            <p:spPr>
              <a:xfrm>
                <a:off x="878361" y="1948181"/>
                <a:ext cx="2417182" cy="205163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6" name="Rectangle 84">
                <a:extLst>
                  <a:ext uri="{FF2B5EF4-FFF2-40B4-BE49-F238E27FC236}">
                    <a16:creationId xmlns="" xmlns:a16="http://schemas.microsoft.com/office/drawing/2014/main" id="{7B86A07C-8EA3-401C-9FB0-3396B82E5C2E}"/>
                  </a:ext>
                </a:extLst>
              </p:cNvPr>
              <p:cNvSpPr/>
              <p:nvPr/>
            </p:nvSpPr>
            <p:spPr>
              <a:xfrm>
                <a:off x="882092" y="3686861"/>
                <a:ext cx="2402433" cy="32918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/>
              </a:p>
            </p:txBody>
          </p:sp>
        </p:grpSp>
        <p:sp>
          <p:nvSpPr>
            <p:cNvPr id="14" name="Rectangle 90">
              <a:extLst>
                <a:ext uri="{FF2B5EF4-FFF2-40B4-BE49-F238E27FC236}">
                  <a16:creationId xmlns="" xmlns:a16="http://schemas.microsoft.com/office/drawing/2014/main" id="{F9330A6E-4CB5-4B83-B097-09CDCF7AA97A}"/>
                </a:ext>
              </a:extLst>
            </p:cNvPr>
            <p:cNvSpPr/>
            <p:nvPr/>
          </p:nvSpPr>
          <p:spPr>
            <a:xfrm>
              <a:off x="6221990" y="3686861"/>
              <a:ext cx="2402433" cy="329183"/>
            </a:xfrm>
            <a:prstGeom prst="rect">
              <a:avLst/>
            </a:prstGeom>
            <a:solidFill>
              <a:srgbClr val="DACA97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17" name="Group 1">
            <a:extLst>
              <a:ext uri="{FF2B5EF4-FFF2-40B4-BE49-F238E27FC236}">
                <a16:creationId xmlns="" xmlns:a16="http://schemas.microsoft.com/office/drawing/2014/main" id="{CB2121BA-1827-4286-8976-9D23A6FE8822}"/>
              </a:ext>
            </a:extLst>
          </p:cNvPr>
          <p:cNvGrpSpPr/>
          <p:nvPr/>
        </p:nvGrpSpPr>
        <p:grpSpPr>
          <a:xfrm>
            <a:off x="2202728" y="1787707"/>
            <a:ext cx="1812887" cy="1550897"/>
            <a:chOff x="878361" y="1948181"/>
            <a:chExt cx="2417182" cy="2067863"/>
          </a:xfrm>
        </p:grpSpPr>
        <p:sp>
          <p:nvSpPr>
            <p:cNvPr id="18" name="Rectangle 76">
              <a:extLst>
                <a:ext uri="{FF2B5EF4-FFF2-40B4-BE49-F238E27FC236}">
                  <a16:creationId xmlns="" xmlns:a16="http://schemas.microsoft.com/office/drawing/2014/main" id="{9EA3B71F-9C2A-4028-B043-3A56806C12BC}"/>
                </a:ext>
              </a:extLst>
            </p:cNvPr>
            <p:cNvSpPr/>
            <p:nvPr/>
          </p:nvSpPr>
          <p:spPr>
            <a:xfrm>
              <a:off x="878361" y="1948181"/>
              <a:ext cx="2417182" cy="2051637"/>
            </a:xfrm>
            <a:prstGeom prst="rect">
              <a:avLst/>
            </a:pr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9" name="Rectangle 94">
              <a:extLst>
                <a:ext uri="{FF2B5EF4-FFF2-40B4-BE49-F238E27FC236}">
                  <a16:creationId xmlns="" xmlns:a16="http://schemas.microsoft.com/office/drawing/2014/main" id="{18526296-1969-4646-82BF-AF9E9602A05A}"/>
                </a:ext>
              </a:extLst>
            </p:cNvPr>
            <p:cNvSpPr/>
            <p:nvPr/>
          </p:nvSpPr>
          <p:spPr>
            <a:xfrm>
              <a:off x="882092" y="3686861"/>
              <a:ext cx="2402433" cy="329183"/>
            </a:xfrm>
            <a:prstGeom prst="rect">
              <a:avLst/>
            </a:prstGeom>
            <a:solidFill>
              <a:srgbClr val="DACA97">
                <a:alpha val="8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grpSp>
        <p:nvGrpSpPr>
          <p:cNvPr id="20" name="Group 53">
            <a:extLst>
              <a:ext uri="{FF2B5EF4-FFF2-40B4-BE49-F238E27FC236}">
                <a16:creationId xmlns="" xmlns:a16="http://schemas.microsoft.com/office/drawing/2014/main" id="{5638B3B7-5392-4724-8620-5C852D23FBAC}"/>
              </a:ext>
            </a:extLst>
          </p:cNvPr>
          <p:cNvGrpSpPr/>
          <p:nvPr/>
        </p:nvGrpSpPr>
        <p:grpSpPr>
          <a:xfrm>
            <a:off x="2224888" y="3359445"/>
            <a:ext cx="1728788" cy="1036192"/>
            <a:chOff x="916517" y="4592593"/>
            <a:chExt cx="2305050" cy="1381589"/>
          </a:xfrm>
        </p:grpSpPr>
        <p:sp>
          <p:nvSpPr>
            <p:cNvPr id="21" name="TextBox 54">
              <a:extLst>
                <a:ext uri="{FF2B5EF4-FFF2-40B4-BE49-F238E27FC236}">
                  <a16:creationId xmlns="" xmlns:a16="http://schemas.microsoft.com/office/drawing/2014/main" id="{EFB2514F-EC68-4074-9EC1-20A112E9FE07}"/>
                </a:ext>
              </a:extLst>
            </p:cNvPr>
            <p:cNvSpPr txBox="1"/>
            <p:nvPr/>
          </p:nvSpPr>
          <p:spPr>
            <a:xfrm>
              <a:off x="1319766" y="4592593"/>
              <a:ext cx="149836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Mamia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Derson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2" name="Rectangle 55">
              <a:extLst>
                <a:ext uri="{FF2B5EF4-FFF2-40B4-BE49-F238E27FC236}">
                  <a16:creationId xmlns="" xmlns:a16="http://schemas.microsoft.com/office/drawing/2014/main" id="{3709E70F-2E71-4E5E-8CC1-5B2C8F943B42}"/>
                </a:ext>
              </a:extLst>
            </p:cNvPr>
            <p:cNvSpPr/>
            <p:nvPr/>
          </p:nvSpPr>
          <p:spPr>
            <a:xfrm>
              <a:off x="916517" y="5297074"/>
              <a:ext cx="23050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3" name="TextBox 57">
              <a:extLst>
                <a:ext uri="{FF2B5EF4-FFF2-40B4-BE49-F238E27FC236}">
                  <a16:creationId xmlns="" xmlns:a16="http://schemas.microsoft.com/office/drawing/2014/main" id="{E03F96E6-A24A-4C3D-9F3B-EFDE3214ED92}"/>
                </a:ext>
              </a:extLst>
            </p:cNvPr>
            <p:cNvSpPr txBox="1"/>
            <p:nvPr/>
          </p:nvSpPr>
          <p:spPr>
            <a:xfrm>
              <a:off x="1194329" y="4868341"/>
              <a:ext cx="1743075" cy="400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Publisher</a:t>
              </a:r>
            </a:p>
          </p:txBody>
        </p:sp>
      </p:grpSp>
      <p:grpSp>
        <p:nvGrpSpPr>
          <p:cNvPr id="24" name="Group 58">
            <a:extLst>
              <a:ext uri="{FF2B5EF4-FFF2-40B4-BE49-F238E27FC236}">
                <a16:creationId xmlns="" xmlns:a16="http://schemas.microsoft.com/office/drawing/2014/main" id="{77B34B86-EDF8-4698-8884-97000DF86334}"/>
              </a:ext>
            </a:extLst>
          </p:cNvPr>
          <p:cNvGrpSpPr/>
          <p:nvPr/>
        </p:nvGrpSpPr>
        <p:grpSpPr>
          <a:xfrm>
            <a:off x="4265576" y="3359445"/>
            <a:ext cx="1728788" cy="1036192"/>
            <a:chOff x="916517" y="4592593"/>
            <a:chExt cx="2305050" cy="1381589"/>
          </a:xfrm>
        </p:grpSpPr>
        <p:sp>
          <p:nvSpPr>
            <p:cNvPr id="25" name="TextBox 60">
              <a:extLst>
                <a:ext uri="{FF2B5EF4-FFF2-40B4-BE49-F238E27FC236}">
                  <a16:creationId xmlns="" xmlns:a16="http://schemas.microsoft.com/office/drawing/2014/main" id="{418CD562-F004-4708-B9C1-8131A3615BAE}"/>
                </a:ext>
              </a:extLst>
            </p:cNvPr>
            <p:cNvSpPr txBox="1"/>
            <p:nvPr/>
          </p:nvSpPr>
          <p:spPr>
            <a:xfrm>
              <a:off x="1489041" y="4592593"/>
              <a:ext cx="1159806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Jhon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 Lucas</a:t>
              </a:r>
            </a:p>
          </p:txBody>
        </p:sp>
        <p:sp>
          <p:nvSpPr>
            <p:cNvPr id="26" name="Rectangle 61">
              <a:extLst>
                <a:ext uri="{FF2B5EF4-FFF2-40B4-BE49-F238E27FC236}">
                  <a16:creationId xmlns="" xmlns:a16="http://schemas.microsoft.com/office/drawing/2014/main" id="{96452077-BA65-488A-8E63-2D12BFF24451}"/>
                </a:ext>
              </a:extLst>
            </p:cNvPr>
            <p:cNvSpPr/>
            <p:nvPr/>
          </p:nvSpPr>
          <p:spPr>
            <a:xfrm>
              <a:off x="916517" y="5297074"/>
              <a:ext cx="23050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27" name="TextBox 62">
              <a:extLst>
                <a:ext uri="{FF2B5EF4-FFF2-40B4-BE49-F238E27FC236}">
                  <a16:creationId xmlns="" xmlns:a16="http://schemas.microsoft.com/office/drawing/2014/main" id="{08528EC3-E08F-45DA-9213-720B59F9C08C}"/>
                </a:ext>
              </a:extLst>
            </p:cNvPr>
            <p:cNvSpPr txBox="1"/>
            <p:nvPr/>
          </p:nvSpPr>
          <p:spPr>
            <a:xfrm>
              <a:off x="1194329" y="4868341"/>
              <a:ext cx="1743075" cy="400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Publisher</a:t>
              </a:r>
            </a:p>
          </p:txBody>
        </p:sp>
      </p:grpSp>
      <p:grpSp>
        <p:nvGrpSpPr>
          <p:cNvPr id="28" name="Group 63">
            <a:extLst>
              <a:ext uri="{FF2B5EF4-FFF2-40B4-BE49-F238E27FC236}">
                <a16:creationId xmlns="" xmlns:a16="http://schemas.microsoft.com/office/drawing/2014/main" id="{08EC45B8-0BA5-4599-A866-51EB4C11D595}"/>
              </a:ext>
            </a:extLst>
          </p:cNvPr>
          <p:cNvGrpSpPr/>
          <p:nvPr/>
        </p:nvGrpSpPr>
        <p:grpSpPr>
          <a:xfrm>
            <a:off x="6273962" y="3359445"/>
            <a:ext cx="1728788" cy="1036192"/>
            <a:chOff x="916517" y="4592593"/>
            <a:chExt cx="2305050" cy="1381589"/>
          </a:xfrm>
        </p:grpSpPr>
        <p:sp>
          <p:nvSpPr>
            <p:cNvPr id="29" name="TextBox 64">
              <a:extLst>
                <a:ext uri="{FF2B5EF4-FFF2-40B4-BE49-F238E27FC236}">
                  <a16:creationId xmlns="" xmlns:a16="http://schemas.microsoft.com/office/drawing/2014/main" id="{4C1E8B26-F9E8-44D0-A1DB-D6487AB7294E}"/>
                </a:ext>
              </a:extLst>
            </p:cNvPr>
            <p:cNvSpPr txBox="1"/>
            <p:nvPr/>
          </p:nvSpPr>
          <p:spPr>
            <a:xfrm>
              <a:off x="1378584" y="4592593"/>
              <a:ext cx="138072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Laura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Adrean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30" name="Rectangle 65">
              <a:extLst>
                <a:ext uri="{FF2B5EF4-FFF2-40B4-BE49-F238E27FC236}">
                  <a16:creationId xmlns="" xmlns:a16="http://schemas.microsoft.com/office/drawing/2014/main" id="{D0E3A365-064E-4262-8307-94CDBAD94B39}"/>
                </a:ext>
              </a:extLst>
            </p:cNvPr>
            <p:cNvSpPr/>
            <p:nvPr/>
          </p:nvSpPr>
          <p:spPr>
            <a:xfrm>
              <a:off x="916517" y="5297074"/>
              <a:ext cx="23050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31" name="TextBox 70">
              <a:extLst>
                <a:ext uri="{FF2B5EF4-FFF2-40B4-BE49-F238E27FC236}">
                  <a16:creationId xmlns="" xmlns:a16="http://schemas.microsoft.com/office/drawing/2014/main" id="{DBB5BFDA-417F-4C16-B436-75571493C237}"/>
                </a:ext>
              </a:extLst>
            </p:cNvPr>
            <p:cNvSpPr txBox="1"/>
            <p:nvPr/>
          </p:nvSpPr>
          <p:spPr>
            <a:xfrm>
              <a:off x="1194329" y="4868341"/>
              <a:ext cx="1743075" cy="400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Publisher</a:t>
              </a:r>
            </a:p>
          </p:txBody>
        </p:sp>
      </p:grpSp>
      <p:grpSp>
        <p:nvGrpSpPr>
          <p:cNvPr id="32" name="Group 71">
            <a:extLst>
              <a:ext uri="{FF2B5EF4-FFF2-40B4-BE49-F238E27FC236}">
                <a16:creationId xmlns="" xmlns:a16="http://schemas.microsoft.com/office/drawing/2014/main" id="{FB904EC4-C864-4C7E-9476-65DE01420E46}"/>
              </a:ext>
            </a:extLst>
          </p:cNvPr>
          <p:cNvGrpSpPr/>
          <p:nvPr/>
        </p:nvGrpSpPr>
        <p:grpSpPr>
          <a:xfrm>
            <a:off x="8267174" y="3359445"/>
            <a:ext cx="1728788" cy="1036192"/>
            <a:chOff x="916517" y="4592593"/>
            <a:chExt cx="2305050" cy="1381589"/>
          </a:xfrm>
        </p:grpSpPr>
        <p:sp>
          <p:nvSpPr>
            <p:cNvPr id="33" name="TextBox 72">
              <a:extLst>
                <a:ext uri="{FF2B5EF4-FFF2-40B4-BE49-F238E27FC236}">
                  <a16:creationId xmlns="" xmlns:a16="http://schemas.microsoft.com/office/drawing/2014/main" id="{8E5C1089-8945-4E8D-A39F-A4EFDC1C643D}"/>
                </a:ext>
              </a:extLst>
            </p:cNvPr>
            <p:cNvSpPr txBox="1"/>
            <p:nvPr/>
          </p:nvSpPr>
          <p:spPr>
            <a:xfrm>
              <a:off x="1409364" y="4592593"/>
              <a:ext cx="1319165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Adam </a:t>
              </a: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Lenon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34" name="Rectangle 73">
              <a:extLst>
                <a:ext uri="{FF2B5EF4-FFF2-40B4-BE49-F238E27FC236}">
                  <a16:creationId xmlns="" xmlns:a16="http://schemas.microsoft.com/office/drawing/2014/main" id="{748EDF37-B0B6-4446-9727-980A292CFDDE}"/>
                </a:ext>
              </a:extLst>
            </p:cNvPr>
            <p:cNvSpPr/>
            <p:nvPr/>
          </p:nvSpPr>
          <p:spPr>
            <a:xfrm>
              <a:off x="916517" y="5297074"/>
              <a:ext cx="2305050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35" name="TextBox 74">
              <a:extLst>
                <a:ext uri="{FF2B5EF4-FFF2-40B4-BE49-F238E27FC236}">
                  <a16:creationId xmlns="" xmlns:a16="http://schemas.microsoft.com/office/drawing/2014/main" id="{05E41372-D453-489D-BD60-8A1B1F0AF48E}"/>
                </a:ext>
              </a:extLst>
            </p:cNvPr>
            <p:cNvSpPr txBox="1"/>
            <p:nvPr/>
          </p:nvSpPr>
          <p:spPr>
            <a:xfrm>
              <a:off x="1194329" y="4868341"/>
              <a:ext cx="1743075" cy="40010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Publisher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0799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9">
            <a:extLst>
              <a:ext uri="{FF2B5EF4-FFF2-40B4-BE49-F238E27FC236}">
                <a16:creationId xmlns="" xmlns:a16="http://schemas.microsoft.com/office/drawing/2014/main" id="{8A507C44-6A9E-4A38-86A3-4D4F6AACF067}"/>
              </a:ext>
            </a:extLst>
          </p:cNvPr>
          <p:cNvSpPr/>
          <p:nvPr/>
        </p:nvSpPr>
        <p:spPr bwMode="auto">
          <a:xfrm>
            <a:off x="6517257" y="1870332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3" name="AutoShape 9">
            <a:extLst>
              <a:ext uri="{FF2B5EF4-FFF2-40B4-BE49-F238E27FC236}">
                <a16:creationId xmlns="" xmlns:a16="http://schemas.microsoft.com/office/drawing/2014/main" id="{0482C250-CF19-4952-B196-AEFC1C3E0522}"/>
              </a:ext>
            </a:extLst>
          </p:cNvPr>
          <p:cNvSpPr/>
          <p:nvPr/>
        </p:nvSpPr>
        <p:spPr bwMode="auto">
          <a:xfrm>
            <a:off x="3488961" y="1875547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4" name="AutoShape 9">
            <a:extLst>
              <a:ext uri="{FF2B5EF4-FFF2-40B4-BE49-F238E27FC236}">
                <a16:creationId xmlns="" xmlns:a16="http://schemas.microsoft.com/office/drawing/2014/main" id="{4FAE5A5E-FEA5-4582-91F2-905F632F71C3}"/>
              </a:ext>
            </a:extLst>
          </p:cNvPr>
          <p:cNvSpPr/>
          <p:nvPr/>
        </p:nvSpPr>
        <p:spPr bwMode="auto">
          <a:xfrm>
            <a:off x="4262303" y="3184576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sp>
        <p:nvSpPr>
          <p:cNvPr id="5" name="AutoShape 9">
            <a:extLst>
              <a:ext uri="{FF2B5EF4-FFF2-40B4-BE49-F238E27FC236}">
                <a16:creationId xmlns="" xmlns:a16="http://schemas.microsoft.com/office/drawing/2014/main" id="{56B6180C-BC34-4C87-BDD5-F40A7A6FD753}"/>
              </a:ext>
            </a:extLst>
          </p:cNvPr>
          <p:cNvSpPr/>
          <p:nvPr/>
        </p:nvSpPr>
        <p:spPr bwMode="auto">
          <a:xfrm>
            <a:off x="7245707" y="3184575"/>
            <a:ext cx="1441255" cy="166257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algn="ctr" defTabSz="438150">
              <a:defRPr/>
            </a:pPr>
            <a:endParaRPr lang="en-US" sz="3000" kern="0">
              <a:solidFill>
                <a:srgbClr val="FFFFFF"/>
              </a:solidFill>
            </a:endParaRPr>
          </a:p>
        </p:txBody>
      </p:sp>
      <p:grpSp>
        <p:nvGrpSpPr>
          <p:cNvPr id="6" name="Group 1">
            <a:extLst>
              <a:ext uri="{FF2B5EF4-FFF2-40B4-BE49-F238E27FC236}">
                <a16:creationId xmlns="" xmlns:a16="http://schemas.microsoft.com/office/drawing/2014/main" id="{50A9A4A8-576F-44B3-9F3B-3E5A1631DC77}"/>
              </a:ext>
            </a:extLst>
          </p:cNvPr>
          <p:cNvGrpSpPr/>
          <p:nvPr/>
        </p:nvGrpSpPr>
        <p:grpSpPr>
          <a:xfrm>
            <a:off x="2770389" y="3184576"/>
            <a:ext cx="1441255" cy="1662577"/>
            <a:chOff x="1661851" y="3484101"/>
            <a:chExt cx="1921673" cy="2216769"/>
          </a:xfrm>
        </p:grpSpPr>
        <p:sp>
          <p:nvSpPr>
            <p:cNvPr id="7" name="AutoShape 9">
              <a:extLst>
                <a:ext uri="{FF2B5EF4-FFF2-40B4-BE49-F238E27FC236}">
                  <a16:creationId xmlns="" xmlns:a16="http://schemas.microsoft.com/office/drawing/2014/main" id="{7BEE98C8-52CB-4D14-B618-9F50DE86528F}"/>
                </a:ext>
              </a:extLst>
            </p:cNvPr>
            <p:cNvSpPr/>
            <p:nvPr/>
          </p:nvSpPr>
          <p:spPr bwMode="auto">
            <a:xfrm>
              <a:off x="16618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D5BA7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8" name="Group 2">
              <a:extLst>
                <a:ext uri="{FF2B5EF4-FFF2-40B4-BE49-F238E27FC236}">
                  <a16:creationId xmlns="" xmlns:a16="http://schemas.microsoft.com/office/drawing/2014/main" id="{1895BA1D-FF78-43AB-9F53-A722CB576C6A}"/>
                </a:ext>
              </a:extLst>
            </p:cNvPr>
            <p:cNvGrpSpPr/>
            <p:nvPr/>
          </p:nvGrpSpPr>
          <p:grpSpPr>
            <a:xfrm>
              <a:off x="1661851" y="4149565"/>
              <a:ext cx="1921673" cy="1081245"/>
              <a:chOff x="1661851" y="4126705"/>
              <a:chExt cx="1921673" cy="1081245"/>
            </a:xfrm>
          </p:grpSpPr>
          <p:sp>
            <p:nvSpPr>
              <p:cNvPr id="9" name="Rectangle 24">
                <a:extLst>
                  <a:ext uri="{FF2B5EF4-FFF2-40B4-BE49-F238E27FC236}">
                    <a16:creationId xmlns="" xmlns:a16="http://schemas.microsoft.com/office/drawing/2014/main" id="{96D54957-FA6F-488B-866F-0D52E368BE2C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10" name="TextBox 56">
                <a:extLst>
                  <a:ext uri="{FF2B5EF4-FFF2-40B4-BE49-F238E27FC236}">
                    <a16:creationId xmlns="" xmlns:a16="http://schemas.microsoft.com/office/drawing/2014/main" id="{EF54DEC7-DAF8-49D2-826B-5FD76348DC60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11" name="Group 5">
            <a:extLst>
              <a:ext uri="{FF2B5EF4-FFF2-40B4-BE49-F238E27FC236}">
                <a16:creationId xmlns="" xmlns:a16="http://schemas.microsoft.com/office/drawing/2014/main" id="{E1FAAF04-E23A-428E-A661-7C081F47A063}"/>
              </a:ext>
            </a:extLst>
          </p:cNvPr>
          <p:cNvGrpSpPr/>
          <p:nvPr/>
        </p:nvGrpSpPr>
        <p:grpSpPr>
          <a:xfrm>
            <a:off x="5753793" y="3184576"/>
            <a:ext cx="1441679" cy="1662577"/>
            <a:chOff x="5639723" y="3484101"/>
            <a:chExt cx="1922239" cy="2216769"/>
          </a:xfrm>
        </p:grpSpPr>
        <p:sp>
          <p:nvSpPr>
            <p:cNvPr id="12" name="AutoShape 9">
              <a:extLst>
                <a:ext uri="{FF2B5EF4-FFF2-40B4-BE49-F238E27FC236}">
                  <a16:creationId xmlns="" xmlns:a16="http://schemas.microsoft.com/office/drawing/2014/main" id="{53C145A4-AA25-4928-9FE0-5138841BF16F}"/>
                </a:ext>
              </a:extLst>
            </p:cNvPr>
            <p:cNvSpPr/>
            <p:nvPr/>
          </p:nvSpPr>
          <p:spPr bwMode="auto">
            <a:xfrm>
              <a:off x="56402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3" name="Group 57">
              <a:extLst>
                <a:ext uri="{FF2B5EF4-FFF2-40B4-BE49-F238E27FC236}">
                  <a16:creationId xmlns="" xmlns:a16="http://schemas.microsoft.com/office/drawing/2014/main" id="{EC6F933F-0C82-4C9D-912F-1A786C2D7C9F}"/>
                </a:ext>
              </a:extLst>
            </p:cNvPr>
            <p:cNvGrpSpPr/>
            <p:nvPr/>
          </p:nvGrpSpPr>
          <p:grpSpPr>
            <a:xfrm>
              <a:off x="5639723" y="4149565"/>
              <a:ext cx="1921673" cy="1081245"/>
              <a:chOff x="1661851" y="4126705"/>
              <a:chExt cx="1921673" cy="1081245"/>
            </a:xfrm>
          </p:grpSpPr>
          <p:sp>
            <p:nvSpPr>
              <p:cNvPr id="14" name="Rectangle 58">
                <a:extLst>
                  <a:ext uri="{FF2B5EF4-FFF2-40B4-BE49-F238E27FC236}">
                    <a16:creationId xmlns="" xmlns:a16="http://schemas.microsoft.com/office/drawing/2014/main" id="{F33410DA-2317-4B19-A2E1-CCA909F657D4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15" name="TextBox 59">
                <a:extLst>
                  <a:ext uri="{FF2B5EF4-FFF2-40B4-BE49-F238E27FC236}">
                    <a16:creationId xmlns="" xmlns:a16="http://schemas.microsoft.com/office/drawing/2014/main" id="{6DE1B5E9-FB1C-4CB8-AA84-0DA5EEEA2B30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16" name="Group 3">
            <a:extLst>
              <a:ext uri="{FF2B5EF4-FFF2-40B4-BE49-F238E27FC236}">
                <a16:creationId xmlns="" xmlns:a16="http://schemas.microsoft.com/office/drawing/2014/main" id="{EEC6E568-D2AF-474F-8F7D-312796B38D9E}"/>
              </a:ext>
            </a:extLst>
          </p:cNvPr>
          <p:cNvGrpSpPr/>
          <p:nvPr/>
        </p:nvGrpSpPr>
        <p:grpSpPr>
          <a:xfrm>
            <a:off x="4997898" y="1876458"/>
            <a:ext cx="1454199" cy="1662577"/>
            <a:chOff x="4631864" y="1739944"/>
            <a:chExt cx="1938932" cy="2216769"/>
          </a:xfrm>
        </p:grpSpPr>
        <p:sp>
          <p:nvSpPr>
            <p:cNvPr id="17" name="AutoShape 9">
              <a:extLst>
                <a:ext uri="{FF2B5EF4-FFF2-40B4-BE49-F238E27FC236}">
                  <a16:creationId xmlns="" xmlns:a16="http://schemas.microsoft.com/office/drawing/2014/main" id="{6E449C3D-8E9B-47D3-8FBD-DF08CACDA317}"/>
                </a:ext>
              </a:extLst>
            </p:cNvPr>
            <p:cNvSpPr/>
            <p:nvPr/>
          </p:nvSpPr>
          <p:spPr bwMode="auto">
            <a:xfrm>
              <a:off x="46318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D5BA74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18" name="Group 60">
              <a:extLst>
                <a:ext uri="{FF2B5EF4-FFF2-40B4-BE49-F238E27FC236}">
                  <a16:creationId xmlns="" xmlns:a16="http://schemas.microsoft.com/office/drawing/2014/main" id="{8C9D3F0D-98BE-4C17-BD76-4229160A6403}"/>
                </a:ext>
              </a:extLst>
            </p:cNvPr>
            <p:cNvGrpSpPr/>
            <p:nvPr/>
          </p:nvGrpSpPr>
          <p:grpSpPr>
            <a:xfrm>
              <a:off x="4649123" y="2423975"/>
              <a:ext cx="1921673" cy="1081245"/>
              <a:chOff x="1661851" y="4126705"/>
              <a:chExt cx="1921673" cy="1081245"/>
            </a:xfrm>
          </p:grpSpPr>
          <p:sp>
            <p:nvSpPr>
              <p:cNvPr id="19" name="Rectangle 61">
                <a:extLst>
                  <a:ext uri="{FF2B5EF4-FFF2-40B4-BE49-F238E27FC236}">
                    <a16:creationId xmlns="" xmlns:a16="http://schemas.microsoft.com/office/drawing/2014/main" id="{F005C073-862F-4C68-A630-601E1FEBC59B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20" name="TextBox 62">
                <a:extLst>
                  <a:ext uri="{FF2B5EF4-FFF2-40B4-BE49-F238E27FC236}">
                    <a16:creationId xmlns="" xmlns:a16="http://schemas.microsoft.com/office/drawing/2014/main" id="{AFA9E7AA-0B04-4E24-800E-82C716EBC976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  <p:grpSp>
        <p:nvGrpSpPr>
          <p:cNvPr id="21" name="Group 4">
            <a:extLst>
              <a:ext uri="{FF2B5EF4-FFF2-40B4-BE49-F238E27FC236}">
                <a16:creationId xmlns="" xmlns:a16="http://schemas.microsoft.com/office/drawing/2014/main" id="{4DF741F4-2E79-4142-B888-30F4B85C3558}"/>
              </a:ext>
            </a:extLst>
          </p:cNvPr>
          <p:cNvGrpSpPr/>
          <p:nvPr/>
        </p:nvGrpSpPr>
        <p:grpSpPr>
          <a:xfrm>
            <a:off x="7978388" y="1876458"/>
            <a:ext cx="1449526" cy="1662577"/>
            <a:chOff x="8605850" y="1739944"/>
            <a:chExt cx="1932701" cy="2216769"/>
          </a:xfrm>
        </p:grpSpPr>
        <p:sp>
          <p:nvSpPr>
            <p:cNvPr id="22" name="AutoShape 9">
              <a:extLst>
                <a:ext uri="{FF2B5EF4-FFF2-40B4-BE49-F238E27FC236}">
                  <a16:creationId xmlns="" xmlns:a16="http://schemas.microsoft.com/office/drawing/2014/main" id="{4E91D94C-5BFF-4F6B-9131-5DBCAAD521CE}"/>
                </a:ext>
              </a:extLst>
            </p:cNvPr>
            <p:cNvSpPr/>
            <p:nvPr/>
          </p:nvSpPr>
          <p:spPr bwMode="auto">
            <a:xfrm>
              <a:off x="86168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algn="ctr" defTabSz="438150">
                <a:defRPr/>
              </a:pPr>
              <a:endParaRPr lang="en-US" sz="975" ker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grpSp>
          <p:nvGrpSpPr>
            <p:cNvPr id="23" name="Group 63">
              <a:extLst>
                <a:ext uri="{FF2B5EF4-FFF2-40B4-BE49-F238E27FC236}">
                  <a16:creationId xmlns="" xmlns:a16="http://schemas.microsoft.com/office/drawing/2014/main" id="{4E0B3E51-1235-4873-82A3-C9C1350A91FF}"/>
                </a:ext>
              </a:extLst>
            </p:cNvPr>
            <p:cNvGrpSpPr/>
            <p:nvPr/>
          </p:nvGrpSpPr>
          <p:grpSpPr>
            <a:xfrm>
              <a:off x="8605850" y="2423975"/>
              <a:ext cx="1921673" cy="1081245"/>
              <a:chOff x="1661851" y="4126705"/>
              <a:chExt cx="1921673" cy="1081245"/>
            </a:xfrm>
          </p:grpSpPr>
          <p:sp>
            <p:nvSpPr>
              <p:cNvPr id="24" name="Rectangle 64">
                <a:extLst>
                  <a:ext uri="{FF2B5EF4-FFF2-40B4-BE49-F238E27FC236}">
                    <a16:creationId xmlns="" xmlns:a16="http://schemas.microsoft.com/office/drawing/2014/main" id="{3DBA7818-BFCA-440C-8678-1847A07265DF}"/>
                  </a:ext>
                </a:extLst>
              </p:cNvPr>
              <p:cNvSpPr/>
              <p:nvPr/>
            </p:nvSpPr>
            <p:spPr>
              <a:xfrm>
                <a:off x="1975932" y="4126705"/>
                <a:ext cx="1293517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Product </a:t>
                </a:r>
                <a:r>
                  <a:rPr lang="en-US" sz="1050" dirty="0" err="1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Detai</a:t>
                </a:r>
                <a:r>
                  <a:rPr lang="en-US" sz="1050" dirty="0">
                    <a:solidFill>
                      <a:schemeClr val="bg1"/>
                    </a:solidFill>
                    <a:latin typeface="Clear Sans" panose="020B0503030202020304" pitchFamily="34" charset="0"/>
                    <a:cs typeface="Clear Sans" panose="020B0503030202020304" pitchFamily="34" charset="0"/>
                  </a:rPr>
                  <a:t>:</a:t>
                </a:r>
              </a:p>
            </p:txBody>
          </p:sp>
          <p:sp>
            <p:nvSpPr>
              <p:cNvPr id="25" name="TextBox 65">
                <a:extLst>
                  <a:ext uri="{FF2B5EF4-FFF2-40B4-BE49-F238E27FC236}">
                    <a16:creationId xmlns="" xmlns:a16="http://schemas.microsoft.com/office/drawing/2014/main" id="{BAEE7602-386F-47DF-8004-398EF4462E93}"/>
                  </a:ext>
                </a:extLst>
              </p:cNvPr>
              <p:cNvSpPr txBox="1"/>
              <p:nvPr/>
            </p:nvSpPr>
            <p:spPr>
              <a:xfrm>
                <a:off x="1661851" y="4438167"/>
                <a:ext cx="1921673" cy="7697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zh-CN" altLang="en-US" sz="788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请在此处添加详细描述文本，尽量与标题文本语言风格相符合，语言描述尽量简洁生动。</a:t>
                </a:r>
                <a:endParaRPr lang="en-US" sz="788" dirty="0">
                  <a:solidFill>
                    <a:schemeClr val="bg1"/>
                  </a:solidFill>
                  <a:latin typeface="Lato Light" panose="020F0302020204030203" pitchFamily="34" charset="0"/>
                  <a:cs typeface="Clear Sans Light" panose="020B03030302020203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7635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1">
            <a:extLst>
              <a:ext uri="{FF2B5EF4-FFF2-40B4-BE49-F238E27FC236}">
                <a16:creationId xmlns="" xmlns:a16="http://schemas.microsoft.com/office/drawing/2014/main" id="{844F7D87-C57D-4A56-B409-F60471D1B2BA}"/>
              </a:ext>
            </a:extLst>
          </p:cNvPr>
          <p:cNvGrpSpPr/>
          <p:nvPr/>
        </p:nvGrpSpPr>
        <p:grpSpPr>
          <a:xfrm>
            <a:off x="2683989" y="2276547"/>
            <a:ext cx="1557811" cy="861259"/>
            <a:chOff x="1230272" y="2919566"/>
            <a:chExt cx="2077082" cy="1148345"/>
          </a:xfrm>
        </p:grpSpPr>
        <p:sp>
          <p:nvSpPr>
            <p:cNvPr id="3" name="TextBox 62">
              <a:extLst>
                <a:ext uri="{FF2B5EF4-FFF2-40B4-BE49-F238E27FC236}">
                  <a16:creationId xmlns="" xmlns:a16="http://schemas.microsoft.com/office/drawing/2014/main" id="{2DABE239-279A-40E5-83D9-E09AAD3F9C53}"/>
                </a:ext>
              </a:extLst>
            </p:cNvPr>
            <p:cNvSpPr txBox="1"/>
            <p:nvPr/>
          </p:nvSpPr>
          <p:spPr>
            <a:xfrm>
              <a:off x="1614458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4" name="Text Placeholder 1">
              <a:extLst>
                <a:ext uri="{FF2B5EF4-FFF2-40B4-BE49-F238E27FC236}">
                  <a16:creationId xmlns="" xmlns:a16="http://schemas.microsoft.com/office/drawing/2014/main" id="{7A4FB651-2B7F-40CB-867D-15396D2418F6}"/>
                </a:ext>
              </a:extLst>
            </p:cNvPr>
            <p:cNvSpPr txBox="1"/>
            <p:nvPr/>
          </p:nvSpPr>
          <p:spPr>
            <a:xfrm>
              <a:off x="1230272" y="3200241"/>
              <a:ext cx="2077082" cy="867670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5" name="Group 64">
            <a:extLst>
              <a:ext uri="{FF2B5EF4-FFF2-40B4-BE49-F238E27FC236}">
                <a16:creationId xmlns="" xmlns:a16="http://schemas.microsoft.com/office/drawing/2014/main" id="{F64D7000-9868-4F2A-ADA3-D0F3B6CF9C41}"/>
              </a:ext>
            </a:extLst>
          </p:cNvPr>
          <p:cNvGrpSpPr/>
          <p:nvPr/>
        </p:nvGrpSpPr>
        <p:grpSpPr>
          <a:xfrm>
            <a:off x="5408026" y="2276548"/>
            <a:ext cx="1640474" cy="759323"/>
            <a:chOff x="1220811" y="2919566"/>
            <a:chExt cx="2187299" cy="1012430"/>
          </a:xfrm>
        </p:grpSpPr>
        <p:sp>
          <p:nvSpPr>
            <p:cNvPr id="6" name="TextBox 65">
              <a:extLst>
                <a:ext uri="{FF2B5EF4-FFF2-40B4-BE49-F238E27FC236}">
                  <a16:creationId xmlns="" xmlns:a16="http://schemas.microsoft.com/office/drawing/2014/main" id="{7B52746E-A3F6-4CED-AD29-F2917932DB69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7" name="Text Placeholder 1">
              <a:extLst>
                <a:ext uri="{FF2B5EF4-FFF2-40B4-BE49-F238E27FC236}">
                  <a16:creationId xmlns="" xmlns:a16="http://schemas.microsoft.com/office/drawing/2014/main" id="{351109EE-B874-4DF4-AD1B-83995F5AE8A0}"/>
                </a:ext>
              </a:extLst>
            </p:cNvPr>
            <p:cNvSpPr txBox="1"/>
            <p:nvPr/>
          </p:nvSpPr>
          <p:spPr>
            <a:xfrm>
              <a:off x="1220811" y="3064325"/>
              <a:ext cx="2187299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8" name="Group 67">
            <a:extLst>
              <a:ext uri="{FF2B5EF4-FFF2-40B4-BE49-F238E27FC236}">
                <a16:creationId xmlns="" xmlns:a16="http://schemas.microsoft.com/office/drawing/2014/main" id="{A5E11D61-B2EA-4D15-8474-64A3A720AE41}"/>
              </a:ext>
            </a:extLst>
          </p:cNvPr>
          <p:cNvGrpSpPr/>
          <p:nvPr/>
        </p:nvGrpSpPr>
        <p:grpSpPr>
          <a:xfrm>
            <a:off x="8167633" y="2276548"/>
            <a:ext cx="1649467" cy="759323"/>
            <a:chOff x="1220811" y="2919566"/>
            <a:chExt cx="2199290" cy="1012430"/>
          </a:xfrm>
        </p:grpSpPr>
        <p:sp>
          <p:nvSpPr>
            <p:cNvPr id="9" name="TextBox 68">
              <a:extLst>
                <a:ext uri="{FF2B5EF4-FFF2-40B4-BE49-F238E27FC236}">
                  <a16:creationId xmlns="" xmlns:a16="http://schemas.microsoft.com/office/drawing/2014/main" id="{CF862662-7160-43A7-84D5-1C5D33712F5D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0" name="Text Placeholder 1">
              <a:extLst>
                <a:ext uri="{FF2B5EF4-FFF2-40B4-BE49-F238E27FC236}">
                  <a16:creationId xmlns="" xmlns:a16="http://schemas.microsoft.com/office/drawing/2014/main" id="{35C3496A-3E7C-4286-B4FB-CB3D783F980A}"/>
                </a:ext>
              </a:extLst>
            </p:cNvPr>
            <p:cNvSpPr txBox="1"/>
            <p:nvPr/>
          </p:nvSpPr>
          <p:spPr>
            <a:xfrm>
              <a:off x="1220811" y="3064325"/>
              <a:ext cx="2199290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70">
            <a:extLst>
              <a:ext uri="{FF2B5EF4-FFF2-40B4-BE49-F238E27FC236}">
                <a16:creationId xmlns="" xmlns:a16="http://schemas.microsoft.com/office/drawing/2014/main" id="{D6BEB818-6D38-4A24-BAE9-DC83AE97C77C}"/>
              </a:ext>
            </a:extLst>
          </p:cNvPr>
          <p:cNvGrpSpPr/>
          <p:nvPr/>
        </p:nvGrpSpPr>
        <p:grpSpPr>
          <a:xfrm>
            <a:off x="8167632" y="3830638"/>
            <a:ext cx="1649468" cy="759323"/>
            <a:chOff x="1220811" y="2919566"/>
            <a:chExt cx="2199291" cy="1012430"/>
          </a:xfrm>
        </p:grpSpPr>
        <p:sp>
          <p:nvSpPr>
            <p:cNvPr id="12" name="TextBox 71">
              <a:extLst>
                <a:ext uri="{FF2B5EF4-FFF2-40B4-BE49-F238E27FC236}">
                  <a16:creationId xmlns="" xmlns:a16="http://schemas.microsoft.com/office/drawing/2014/main" id="{620E35AF-3471-4A5C-B51A-D1D7AA1E0F5C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3" name="Text Placeholder 1">
              <a:extLst>
                <a:ext uri="{FF2B5EF4-FFF2-40B4-BE49-F238E27FC236}">
                  <a16:creationId xmlns="" xmlns:a16="http://schemas.microsoft.com/office/drawing/2014/main" id="{1F387C4A-FA28-4414-BBCD-CEB46E89C4F0}"/>
                </a:ext>
              </a:extLst>
            </p:cNvPr>
            <p:cNvSpPr txBox="1"/>
            <p:nvPr/>
          </p:nvSpPr>
          <p:spPr>
            <a:xfrm>
              <a:off x="1220811" y="3064325"/>
              <a:ext cx="2199291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4" name="Group 73">
            <a:extLst>
              <a:ext uri="{FF2B5EF4-FFF2-40B4-BE49-F238E27FC236}">
                <a16:creationId xmlns="" xmlns:a16="http://schemas.microsoft.com/office/drawing/2014/main" id="{44B21348-6474-4D37-9328-3B04C46F0CB3}"/>
              </a:ext>
            </a:extLst>
          </p:cNvPr>
          <p:cNvGrpSpPr/>
          <p:nvPr/>
        </p:nvGrpSpPr>
        <p:grpSpPr>
          <a:xfrm>
            <a:off x="5408026" y="3830638"/>
            <a:ext cx="1640474" cy="759323"/>
            <a:chOff x="1220811" y="2919566"/>
            <a:chExt cx="2187299" cy="1012430"/>
          </a:xfrm>
        </p:grpSpPr>
        <p:sp>
          <p:nvSpPr>
            <p:cNvPr id="15" name="TextBox 74">
              <a:extLst>
                <a:ext uri="{FF2B5EF4-FFF2-40B4-BE49-F238E27FC236}">
                  <a16:creationId xmlns="" xmlns:a16="http://schemas.microsoft.com/office/drawing/2014/main" id="{64611A9D-AB7B-4EEB-8C21-E7A35734F6F3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6" name="Text Placeholder 1">
              <a:extLst>
                <a:ext uri="{FF2B5EF4-FFF2-40B4-BE49-F238E27FC236}">
                  <a16:creationId xmlns="" xmlns:a16="http://schemas.microsoft.com/office/drawing/2014/main" id="{0E49ECCA-9A6F-4867-8795-2C4F9990E265}"/>
                </a:ext>
              </a:extLst>
            </p:cNvPr>
            <p:cNvSpPr txBox="1"/>
            <p:nvPr/>
          </p:nvSpPr>
          <p:spPr>
            <a:xfrm>
              <a:off x="1220811" y="3064325"/>
              <a:ext cx="2187299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7" name="Group 76">
            <a:extLst>
              <a:ext uri="{FF2B5EF4-FFF2-40B4-BE49-F238E27FC236}">
                <a16:creationId xmlns="" xmlns:a16="http://schemas.microsoft.com/office/drawing/2014/main" id="{5B840D74-A73C-4E2D-BE53-CE764632C713}"/>
              </a:ext>
            </a:extLst>
          </p:cNvPr>
          <p:cNvGrpSpPr/>
          <p:nvPr/>
        </p:nvGrpSpPr>
        <p:grpSpPr>
          <a:xfrm>
            <a:off x="2676892" y="3830638"/>
            <a:ext cx="1564908" cy="759323"/>
            <a:chOff x="1220811" y="2919566"/>
            <a:chExt cx="2086544" cy="1012430"/>
          </a:xfrm>
        </p:grpSpPr>
        <p:sp>
          <p:nvSpPr>
            <p:cNvPr id="18" name="TextBox 77">
              <a:extLst>
                <a:ext uri="{FF2B5EF4-FFF2-40B4-BE49-F238E27FC236}">
                  <a16:creationId xmlns="" xmlns:a16="http://schemas.microsoft.com/office/drawing/2014/main" id="{50A31C81-C478-4B23-9B8D-841608E6B215}"/>
                </a:ext>
              </a:extLst>
            </p:cNvPr>
            <p:cNvSpPr txBox="1"/>
            <p:nvPr/>
          </p:nvSpPr>
          <p:spPr>
            <a:xfrm>
              <a:off x="1614455" y="2919566"/>
              <a:ext cx="11514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 Icon</a:t>
              </a:r>
              <a:endParaRPr lang="id-ID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19" name="Text Placeholder 1">
              <a:extLst>
                <a:ext uri="{FF2B5EF4-FFF2-40B4-BE49-F238E27FC236}">
                  <a16:creationId xmlns="" xmlns:a16="http://schemas.microsoft.com/office/drawing/2014/main" id="{48EB45BD-C50E-4977-8ADC-240CD89AA13B}"/>
                </a:ext>
              </a:extLst>
            </p:cNvPr>
            <p:cNvSpPr txBox="1"/>
            <p:nvPr/>
          </p:nvSpPr>
          <p:spPr>
            <a:xfrm>
              <a:off x="1220811" y="3064325"/>
              <a:ext cx="2086544" cy="867671"/>
            </a:xfrm>
            <a:prstGeom prst="rect">
              <a:avLst/>
            </a:prstGeom>
          </p:spPr>
          <p:txBody>
            <a:bodyPr vert="horz" lIns="0" tIns="34290" rIns="68580" bIns="34290" rtlCol="0" anchor="ctr">
              <a:normAutofit/>
            </a:bodyPr>
            <a:lstStyle>
              <a:defPPr>
                <a:defRPr lang="en-US"/>
              </a:defPPr>
              <a:lvl1pPr marL="0" algn="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0" name="Group 79">
            <a:extLst>
              <a:ext uri="{FF2B5EF4-FFF2-40B4-BE49-F238E27FC236}">
                <a16:creationId xmlns="" xmlns:a16="http://schemas.microsoft.com/office/drawing/2014/main" id="{C1A79DF1-A3E1-4B5E-8D1A-5609E88FD5B1}"/>
              </a:ext>
            </a:extLst>
          </p:cNvPr>
          <p:cNvGrpSpPr/>
          <p:nvPr/>
        </p:nvGrpSpPr>
        <p:grpSpPr>
          <a:xfrm>
            <a:off x="3046045" y="1553038"/>
            <a:ext cx="692870" cy="692870"/>
            <a:chOff x="1769043" y="1927991"/>
            <a:chExt cx="923827" cy="923827"/>
          </a:xfrm>
        </p:grpSpPr>
        <p:sp>
          <p:nvSpPr>
            <p:cNvPr id="21" name="Oval 80">
              <a:extLst>
                <a:ext uri="{FF2B5EF4-FFF2-40B4-BE49-F238E27FC236}">
                  <a16:creationId xmlns="" xmlns:a16="http://schemas.microsoft.com/office/drawing/2014/main" id="{43A84D56-0DD4-4A94-8BE6-F6EE86A70E50}"/>
                </a:ext>
              </a:extLst>
            </p:cNvPr>
            <p:cNvSpPr/>
            <p:nvPr/>
          </p:nvSpPr>
          <p:spPr>
            <a:xfrm>
              <a:off x="1769043" y="1927991"/>
              <a:ext cx="923827" cy="923827"/>
            </a:xfrm>
            <a:prstGeom prst="ellipse">
              <a:avLst/>
            </a:prstGeom>
            <a:solidFill>
              <a:srgbClr val="BDB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sp>
          <p:nvSpPr>
            <p:cNvPr id="22" name="Freeform 45">
              <a:extLst>
                <a:ext uri="{FF2B5EF4-FFF2-40B4-BE49-F238E27FC236}">
                  <a16:creationId xmlns="" xmlns:a16="http://schemas.microsoft.com/office/drawing/2014/main" id="{0683F3D1-B8D9-4C1B-B6E5-12E13952B158}"/>
                </a:ext>
              </a:extLst>
            </p:cNvPr>
            <p:cNvSpPr/>
            <p:nvPr/>
          </p:nvSpPr>
          <p:spPr bwMode="auto">
            <a:xfrm>
              <a:off x="2117379" y="2142719"/>
              <a:ext cx="230838" cy="494369"/>
            </a:xfrm>
            <a:custGeom>
              <a:avLst/>
              <a:gdLst>
                <a:gd name="T0" fmla="*/ 194 w 21600"/>
                <a:gd name="T1" fmla="*/ 133 h 21600"/>
                <a:gd name="T2" fmla="*/ 129 w 21600"/>
                <a:gd name="T3" fmla="*/ 133 h 21600"/>
                <a:gd name="T4" fmla="*/ 129 w 21600"/>
                <a:gd name="T5" fmla="*/ 90 h 21600"/>
                <a:gd name="T6" fmla="*/ 147 w 21600"/>
                <a:gd name="T7" fmla="*/ 71 h 21600"/>
                <a:gd name="T8" fmla="*/ 194 w 21600"/>
                <a:gd name="T9" fmla="*/ 71 h 21600"/>
                <a:gd name="T10" fmla="*/ 194 w 21600"/>
                <a:gd name="T11" fmla="*/ 0 h 21600"/>
                <a:gd name="T12" fmla="*/ 129 w 21600"/>
                <a:gd name="T13" fmla="*/ 0 h 21600"/>
                <a:gd name="T14" fmla="*/ 43 w 21600"/>
                <a:gd name="T15" fmla="*/ 86 h 21600"/>
                <a:gd name="T16" fmla="*/ 43 w 21600"/>
                <a:gd name="T17" fmla="*/ 133 h 21600"/>
                <a:gd name="T18" fmla="*/ 0 w 21600"/>
                <a:gd name="T19" fmla="*/ 133 h 21600"/>
                <a:gd name="T20" fmla="*/ 0 w 21600"/>
                <a:gd name="T21" fmla="*/ 206 h 21600"/>
                <a:gd name="T22" fmla="*/ 43 w 21600"/>
                <a:gd name="T23" fmla="*/ 206 h 21600"/>
                <a:gd name="T24" fmla="*/ 43 w 21600"/>
                <a:gd name="T25" fmla="*/ 415 h 21600"/>
                <a:gd name="T26" fmla="*/ 129 w 21600"/>
                <a:gd name="T27" fmla="*/ 415 h 21600"/>
                <a:gd name="T28" fmla="*/ 129 w 21600"/>
                <a:gd name="T29" fmla="*/ 206 h 21600"/>
                <a:gd name="T30" fmla="*/ 188 w 21600"/>
                <a:gd name="T31" fmla="*/ 206 h 21600"/>
                <a:gd name="T32" fmla="*/ 194 w 21600"/>
                <a:gd name="T33" fmla="*/ 133 h 21600"/>
                <a:gd name="T34" fmla="*/ 194 w 21600"/>
                <a:gd name="T35" fmla="*/ 133 h 2160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600" h="21600">
                  <a:moveTo>
                    <a:pt x="21600" y="6939"/>
                  </a:moveTo>
                  <a:cubicBezTo>
                    <a:pt x="14400" y="6939"/>
                    <a:pt x="14400" y="6939"/>
                    <a:pt x="14400" y="6939"/>
                  </a:cubicBezTo>
                  <a:cubicBezTo>
                    <a:pt x="14400" y="4701"/>
                    <a:pt x="14400" y="4701"/>
                    <a:pt x="14400" y="4701"/>
                  </a:cubicBezTo>
                  <a:cubicBezTo>
                    <a:pt x="14400" y="3917"/>
                    <a:pt x="15600" y="3693"/>
                    <a:pt x="16320" y="3693"/>
                  </a:cubicBezTo>
                  <a:cubicBezTo>
                    <a:pt x="17280" y="3693"/>
                    <a:pt x="21600" y="3693"/>
                    <a:pt x="21600" y="3693"/>
                  </a:cubicBezTo>
                  <a:cubicBezTo>
                    <a:pt x="21600" y="0"/>
                    <a:pt x="21600" y="0"/>
                    <a:pt x="21600" y="0"/>
                  </a:cubicBezTo>
                  <a:cubicBezTo>
                    <a:pt x="14400" y="0"/>
                    <a:pt x="14400" y="0"/>
                    <a:pt x="14400" y="0"/>
                  </a:cubicBezTo>
                  <a:cubicBezTo>
                    <a:pt x="6480" y="0"/>
                    <a:pt x="4800" y="2686"/>
                    <a:pt x="4800" y="4477"/>
                  </a:cubicBezTo>
                  <a:cubicBezTo>
                    <a:pt x="4800" y="6939"/>
                    <a:pt x="4800" y="6939"/>
                    <a:pt x="4800" y="6939"/>
                  </a:cubicBezTo>
                  <a:cubicBezTo>
                    <a:pt x="0" y="6939"/>
                    <a:pt x="0" y="6939"/>
                    <a:pt x="0" y="6939"/>
                  </a:cubicBezTo>
                  <a:cubicBezTo>
                    <a:pt x="0" y="10744"/>
                    <a:pt x="0" y="10744"/>
                    <a:pt x="0" y="10744"/>
                  </a:cubicBezTo>
                  <a:cubicBezTo>
                    <a:pt x="4800" y="10744"/>
                    <a:pt x="4800" y="10744"/>
                    <a:pt x="4800" y="10744"/>
                  </a:cubicBezTo>
                  <a:cubicBezTo>
                    <a:pt x="4800" y="15668"/>
                    <a:pt x="4800" y="21600"/>
                    <a:pt x="4800" y="21600"/>
                  </a:cubicBezTo>
                  <a:cubicBezTo>
                    <a:pt x="14400" y="21600"/>
                    <a:pt x="14400" y="21600"/>
                    <a:pt x="14400" y="21600"/>
                  </a:cubicBezTo>
                  <a:cubicBezTo>
                    <a:pt x="14400" y="21600"/>
                    <a:pt x="14400" y="15556"/>
                    <a:pt x="14400" y="10744"/>
                  </a:cubicBezTo>
                  <a:cubicBezTo>
                    <a:pt x="20880" y="10744"/>
                    <a:pt x="20880" y="10744"/>
                    <a:pt x="20880" y="10744"/>
                  </a:cubicBezTo>
                  <a:lnTo>
                    <a:pt x="21600" y="6939"/>
                  </a:lnTo>
                  <a:close/>
                  <a:moveTo>
                    <a:pt x="21600" y="6939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3" name="Group 82">
            <a:extLst>
              <a:ext uri="{FF2B5EF4-FFF2-40B4-BE49-F238E27FC236}">
                <a16:creationId xmlns="" xmlns:a16="http://schemas.microsoft.com/office/drawing/2014/main" id="{50B74908-4B83-4EB2-9A66-6D2277B68C1A}"/>
              </a:ext>
            </a:extLst>
          </p:cNvPr>
          <p:cNvGrpSpPr/>
          <p:nvPr/>
        </p:nvGrpSpPr>
        <p:grpSpPr>
          <a:xfrm>
            <a:off x="5790817" y="1553038"/>
            <a:ext cx="692870" cy="692870"/>
            <a:chOff x="4380989" y="1927991"/>
            <a:chExt cx="923827" cy="923827"/>
          </a:xfrm>
        </p:grpSpPr>
        <p:sp>
          <p:nvSpPr>
            <p:cNvPr id="24" name="Oval 83">
              <a:extLst>
                <a:ext uri="{FF2B5EF4-FFF2-40B4-BE49-F238E27FC236}">
                  <a16:creationId xmlns="" xmlns:a16="http://schemas.microsoft.com/office/drawing/2014/main" id="{392052FC-BA47-4CAC-A140-94BAEA745352}"/>
                </a:ext>
              </a:extLst>
            </p:cNvPr>
            <p:cNvSpPr/>
            <p:nvPr/>
          </p:nvSpPr>
          <p:spPr>
            <a:xfrm>
              <a:off x="4380989" y="1927991"/>
              <a:ext cx="923827" cy="923827"/>
            </a:xfrm>
            <a:prstGeom prst="ellipse">
              <a:avLst/>
            </a:prstGeom>
            <a:solidFill>
              <a:srgbClr val="AEA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sp>
          <p:nvSpPr>
            <p:cNvPr id="25" name="Freeform 84">
              <a:extLst>
                <a:ext uri="{FF2B5EF4-FFF2-40B4-BE49-F238E27FC236}">
                  <a16:creationId xmlns="" xmlns:a16="http://schemas.microsoft.com/office/drawing/2014/main" id="{EA0D4199-568E-4D8D-87FC-8CC16B112F81}"/>
                </a:ext>
              </a:extLst>
            </p:cNvPr>
            <p:cNvSpPr/>
            <p:nvPr/>
          </p:nvSpPr>
          <p:spPr bwMode="auto">
            <a:xfrm>
              <a:off x="4657094" y="2184006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6" name="Group 85">
            <a:extLst>
              <a:ext uri="{FF2B5EF4-FFF2-40B4-BE49-F238E27FC236}">
                <a16:creationId xmlns="" xmlns:a16="http://schemas.microsoft.com/office/drawing/2014/main" id="{BE44E478-820D-468C-8720-330B9DBB2369}"/>
              </a:ext>
            </a:extLst>
          </p:cNvPr>
          <p:cNvGrpSpPr/>
          <p:nvPr/>
        </p:nvGrpSpPr>
        <p:grpSpPr>
          <a:xfrm>
            <a:off x="8553600" y="1553038"/>
            <a:ext cx="692870" cy="692870"/>
            <a:chOff x="6883599" y="1927991"/>
            <a:chExt cx="923827" cy="923827"/>
          </a:xfrm>
        </p:grpSpPr>
        <p:sp>
          <p:nvSpPr>
            <p:cNvPr id="27" name="Oval 86">
              <a:extLst>
                <a:ext uri="{FF2B5EF4-FFF2-40B4-BE49-F238E27FC236}">
                  <a16:creationId xmlns="" xmlns:a16="http://schemas.microsoft.com/office/drawing/2014/main" id="{B308384F-A8BA-43B2-A281-7407D8DE3E48}"/>
                </a:ext>
              </a:extLst>
            </p:cNvPr>
            <p:cNvSpPr/>
            <p:nvPr/>
          </p:nvSpPr>
          <p:spPr>
            <a:xfrm>
              <a:off x="6883599" y="1927991"/>
              <a:ext cx="923827" cy="923827"/>
            </a:xfrm>
            <a:prstGeom prst="ellipse">
              <a:avLst/>
            </a:prstGeom>
            <a:solidFill>
              <a:srgbClr val="929A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28" name="Freeform 24">
              <a:extLst>
                <a:ext uri="{FF2B5EF4-FFF2-40B4-BE49-F238E27FC236}">
                  <a16:creationId xmlns="" xmlns:a16="http://schemas.microsoft.com/office/drawing/2014/main" id="{E35216A1-4D42-4B27-ACF5-71E684EFAA7D}"/>
                </a:ext>
              </a:extLst>
            </p:cNvPr>
            <p:cNvSpPr/>
            <p:nvPr/>
          </p:nvSpPr>
          <p:spPr bwMode="auto">
            <a:xfrm>
              <a:off x="7132893" y="2223857"/>
              <a:ext cx="487107" cy="396312"/>
            </a:xfrm>
            <a:custGeom>
              <a:avLst/>
              <a:gdLst>
                <a:gd name="T0" fmla="*/ 397 w 21600"/>
                <a:gd name="T1" fmla="*/ 38 h 21600"/>
                <a:gd name="T2" fmla="*/ 351 w 21600"/>
                <a:gd name="T3" fmla="*/ 52 h 21600"/>
                <a:gd name="T4" fmla="*/ 387 w 21600"/>
                <a:gd name="T5" fmla="*/ 6 h 21600"/>
                <a:gd name="T6" fmla="*/ 335 w 21600"/>
                <a:gd name="T7" fmla="*/ 26 h 21600"/>
                <a:gd name="T8" fmla="*/ 276 w 21600"/>
                <a:gd name="T9" fmla="*/ 0 h 21600"/>
                <a:gd name="T10" fmla="*/ 193 w 21600"/>
                <a:gd name="T11" fmla="*/ 83 h 21600"/>
                <a:gd name="T12" fmla="*/ 195 w 21600"/>
                <a:gd name="T13" fmla="*/ 101 h 21600"/>
                <a:gd name="T14" fmla="*/ 28 w 21600"/>
                <a:gd name="T15" fmla="*/ 16 h 21600"/>
                <a:gd name="T16" fmla="*/ 16 w 21600"/>
                <a:gd name="T17" fmla="*/ 57 h 21600"/>
                <a:gd name="T18" fmla="*/ 52 w 21600"/>
                <a:gd name="T19" fmla="*/ 125 h 21600"/>
                <a:gd name="T20" fmla="*/ 16 w 21600"/>
                <a:gd name="T21" fmla="*/ 115 h 21600"/>
                <a:gd name="T22" fmla="*/ 16 w 21600"/>
                <a:gd name="T23" fmla="*/ 115 h 21600"/>
                <a:gd name="T24" fmla="*/ 83 w 21600"/>
                <a:gd name="T25" fmla="*/ 196 h 21600"/>
                <a:gd name="T26" fmla="*/ 60 w 21600"/>
                <a:gd name="T27" fmla="*/ 198 h 21600"/>
                <a:gd name="T28" fmla="*/ 44 w 21600"/>
                <a:gd name="T29" fmla="*/ 196 h 21600"/>
                <a:gd name="T30" fmla="*/ 121 w 21600"/>
                <a:gd name="T31" fmla="*/ 252 h 21600"/>
                <a:gd name="T32" fmla="*/ 20 w 21600"/>
                <a:gd name="T33" fmla="*/ 289 h 21600"/>
                <a:gd name="T34" fmla="*/ 0 w 21600"/>
                <a:gd name="T35" fmla="*/ 287 h 21600"/>
                <a:gd name="T36" fmla="*/ 125 w 21600"/>
                <a:gd name="T37" fmla="*/ 323 h 21600"/>
                <a:gd name="T38" fmla="*/ 357 w 21600"/>
                <a:gd name="T39" fmla="*/ 91 h 21600"/>
                <a:gd name="T40" fmla="*/ 357 w 21600"/>
                <a:gd name="T41" fmla="*/ 81 h 21600"/>
                <a:gd name="T42" fmla="*/ 397 w 21600"/>
                <a:gd name="T43" fmla="*/ 38 h 21600"/>
                <a:gd name="T44" fmla="*/ 397 w 21600"/>
                <a:gd name="T45" fmla="*/ 38 h 2160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1600" h="21600">
                  <a:moveTo>
                    <a:pt x="21600" y="2565"/>
                  </a:moveTo>
                  <a:cubicBezTo>
                    <a:pt x="20832" y="2970"/>
                    <a:pt x="19955" y="3375"/>
                    <a:pt x="19078" y="3510"/>
                  </a:cubicBezTo>
                  <a:cubicBezTo>
                    <a:pt x="19955" y="2835"/>
                    <a:pt x="20723" y="1755"/>
                    <a:pt x="21052" y="405"/>
                  </a:cubicBezTo>
                  <a:cubicBezTo>
                    <a:pt x="20175" y="1080"/>
                    <a:pt x="19188" y="1485"/>
                    <a:pt x="18201" y="1755"/>
                  </a:cubicBezTo>
                  <a:cubicBezTo>
                    <a:pt x="17434" y="675"/>
                    <a:pt x="16227" y="0"/>
                    <a:pt x="15021" y="0"/>
                  </a:cubicBezTo>
                  <a:cubicBezTo>
                    <a:pt x="12499" y="0"/>
                    <a:pt x="10526" y="2430"/>
                    <a:pt x="10526" y="5535"/>
                  </a:cubicBezTo>
                  <a:cubicBezTo>
                    <a:pt x="10526" y="5940"/>
                    <a:pt x="10636" y="6345"/>
                    <a:pt x="10636" y="6750"/>
                  </a:cubicBezTo>
                  <a:cubicBezTo>
                    <a:pt x="7017" y="6480"/>
                    <a:pt x="3728" y="4320"/>
                    <a:pt x="1535" y="1080"/>
                  </a:cubicBezTo>
                  <a:cubicBezTo>
                    <a:pt x="1096" y="1890"/>
                    <a:pt x="877" y="2835"/>
                    <a:pt x="877" y="3780"/>
                  </a:cubicBezTo>
                  <a:cubicBezTo>
                    <a:pt x="877" y="5670"/>
                    <a:pt x="1754" y="7290"/>
                    <a:pt x="2851" y="8370"/>
                  </a:cubicBezTo>
                  <a:cubicBezTo>
                    <a:pt x="2193" y="8235"/>
                    <a:pt x="1535" y="8100"/>
                    <a:pt x="877" y="7695"/>
                  </a:cubicBezTo>
                  <a:cubicBezTo>
                    <a:pt x="877" y="10395"/>
                    <a:pt x="2412" y="12555"/>
                    <a:pt x="4495" y="13095"/>
                  </a:cubicBezTo>
                  <a:cubicBezTo>
                    <a:pt x="4057" y="13230"/>
                    <a:pt x="3728" y="13230"/>
                    <a:pt x="3289" y="13230"/>
                  </a:cubicBezTo>
                  <a:cubicBezTo>
                    <a:pt x="2960" y="13230"/>
                    <a:pt x="2741" y="13230"/>
                    <a:pt x="2412" y="13095"/>
                  </a:cubicBezTo>
                  <a:cubicBezTo>
                    <a:pt x="2960" y="15255"/>
                    <a:pt x="4605" y="16875"/>
                    <a:pt x="6579" y="16875"/>
                  </a:cubicBezTo>
                  <a:cubicBezTo>
                    <a:pt x="5044" y="18360"/>
                    <a:pt x="3180" y="19305"/>
                    <a:pt x="1096" y="19305"/>
                  </a:cubicBezTo>
                  <a:cubicBezTo>
                    <a:pt x="768" y="19305"/>
                    <a:pt x="329" y="19305"/>
                    <a:pt x="0" y="19170"/>
                  </a:cubicBezTo>
                  <a:cubicBezTo>
                    <a:pt x="1974" y="20790"/>
                    <a:pt x="4276" y="21600"/>
                    <a:pt x="6798" y="21600"/>
                  </a:cubicBezTo>
                  <a:cubicBezTo>
                    <a:pt x="15021" y="21600"/>
                    <a:pt x="19407" y="13365"/>
                    <a:pt x="19407" y="6075"/>
                  </a:cubicBezTo>
                  <a:cubicBezTo>
                    <a:pt x="19407" y="5940"/>
                    <a:pt x="19407" y="5670"/>
                    <a:pt x="19407" y="5400"/>
                  </a:cubicBezTo>
                  <a:cubicBezTo>
                    <a:pt x="20284" y="4590"/>
                    <a:pt x="21052" y="3645"/>
                    <a:pt x="21600" y="2565"/>
                  </a:cubicBezTo>
                  <a:close/>
                  <a:moveTo>
                    <a:pt x="21600" y="2565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9" name="Group 88">
            <a:extLst>
              <a:ext uri="{FF2B5EF4-FFF2-40B4-BE49-F238E27FC236}">
                <a16:creationId xmlns="" xmlns:a16="http://schemas.microsoft.com/office/drawing/2014/main" id="{BA93CBC6-14C5-4972-8817-E737936457A3}"/>
              </a:ext>
            </a:extLst>
          </p:cNvPr>
          <p:cNvGrpSpPr/>
          <p:nvPr/>
        </p:nvGrpSpPr>
        <p:grpSpPr>
          <a:xfrm>
            <a:off x="5790817" y="3103090"/>
            <a:ext cx="692870" cy="692870"/>
            <a:chOff x="4380989" y="3965699"/>
            <a:chExt cx="923827" cy="923827"/>
          </a:xfrm>
        </p:grpSpPr>
        <p:sp>
          <p:nvSpPr>
            <p:cNvPr id="30" name="Oval 89">
              <a:extLst>
                <a:ext uri="{FF2B5EF4-FFF2-40B4-BE49-F238E27FC236}">
                  <a16:creationId xmlns="" xmlns:a16="http://schemas.microsoft.com/office/drawing/2014/main" id="{71D36FD1-9161-4C73-B4ED-B118AC969929}"/>
                </a:ext>
              </a:extLst>
            </p:cNvPr>
            <p:cNvSpPr/>
            <p:nvPr/>
          </p:nvSpPr>
          <p:spPr>
            <a:xfrm>
              <a:off x="4380989" y="3965699"/>
              <a:ext cx="923827" cy="923827"/>
            </a:xfrm>
            <a:prstGeom prst="ellipse">
              <a:avLst/>
            </a:prstGeom>
            <a:solidFill>
              <a:srgbClr val="DAC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31" name="Freeform 21">
              <a:extLst>
                <a:ext uri="{FF2B5EF4-FFF2-40B4-BE49-F238E27FC236}">
                  <a16:creationId xmlns="" xmlns:a16="http://schemas.microsoft.com/office/drawing/2014/main" id="{1250E487-30BC-40DC-A656-BAD54AE10305}"/>
                </a:ext>
              </a:extLst>
            </p:cNvPr>
            <p:cNvSpPr/>
            <p:nvPr/>
          </p:nvSpPr>
          <p:spPr bwMode="auto">
            <a:xfrm>
              <a:off x="4694315" y="4203570"/>
              <a:ext cx="353935" cy="447173"/>
            </a:xfrm>
            <a:custGeom>
              <a:avLst/>
              <a:gdLst>
                <a:gd name="T0" fmla="*/ 129 w 323"/>
                <a:gd name="T1" fmla="*/ 272 h 408"/>
                <a:gd name="T2" fmla="*/ 68 w 323"/>
                <a:gd name="T3" fmla="*/ 408 h 408"/>
                <a:gd name="T4" fmla="*/ 98 w 323"/>
                <a:gd name="T5" fmla="*/ 196 h 408"/>
                <a:gd name="T6" fmla="*/ 149 w 323"/>
                <a:gd name="T7" fmla="*/ 99 h 408"/>
                <a:gd name="T8" fmla="*/ 172 w 323"/>
                <a:gd name="T9" fmla="*/ 257 h 408"/>
                <a:gd name="T10" fmla="*/ 234 w 323"/>
                <a:gd name="T11" fmla="*/ 73 h 408"/>
                <a:gd name="T12" fmla="*/ 47 w 323"/>
                <a:gd name="T13" fmla="*/ 173 h 408"/>
                <a:gd name="T14" fmla="*/ 57 w 323"/>
                <a:gd name="T15" fmla="*/ 239 h 408"/>
                <a:gd name="T16" fmla="*/ 1 w 323"/>
                <a:gd name="T17" fmla="*/ 147 h 408"/>
                <a:gd name="T18" fmla="*/ 137 w 323"/>
                <a:gd name="T19" fmla="*/ 9 h 408"/>
                <a:gd name="T20" fmla="*/ 310 w 323"/>
                <a:gd name="T21" fmla="*/ 119 h 408"/>
                <a:gd name="T22" fmla="*/ 183 w 323"/>
                <a:gd name="T23" fmla="*/ 298 h 408"/>
                <a:gd name="T24" fmla="*/ 129 w 323"/>
                <a:gd name="T25" fmla="*/ 272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3" h="408">
                  <a:moveTo>
                    <a:pt x="129" y="272"/>
                  </a:moveTo>
                  <a:cubicBezTo>
                    <a:pt x="118" y="328"/>
                    <a:pt x="106" y="380"/>
                    <a:pt x="68" y="408"/>
                  </a:cubicBezTo>
                  <a:cubicBezTo>
                    <a:pt x="56" y="325"/>
                    <a:pt x="85" y="262"/>
                    <a:pt x="98" y="196"/>
                  </a:cubicBezTo>
                  <a:cubicBezTo>
                    <a:pt x="75" y="157"/>
                    <a:pt x="101" y="80"/>
                    <a:pt x="149" y="99"/>
                  </a:cubicBezTo>
                  <a:cubicBezTo>
                    <a:pt x="209" y="122"/>
                    <a:pt x="98" y="242"/>
                    <a:pt x="172" y="257"/>
                  </a:cubicBezTo>
                  <a:cubicBezTo>
                    <a:pt x="250" y="273"/>
                    <a:pt x="282" y="122"/>
                    <a:pt x="234" y="73"/>
                  </a:cubicBezTo>
                  <a:cubicBezTo>
                    <a:pt x="164" y="2"/>
                    <a:pt x="31" y="72"/>
                    <a:pt x="47" y="173"/>
                  </a:cubicBezTo>
                  <a:cubicBezTo>
                    <a:pt x="51" y="198"/>
                    <a:pt x="77" y="205"/>
                    <a:pt x="57" y="239"/>
                  </a:cubicBezTo>
                  <a:cubicBezTo>
                    <a:pt x="13" y="229"/>
                    <a:pt x="0" y="194"/>
                    <a:pt x="1" y="147"/>
                  </a:cubicBezTo>
                  <a:cubicBezTo>
                    <a:pt x="4" y="70"/>
                    <a:pt x="70" y="17"/>
                    <a:pt x="137" y="9"/>
                  </a:cubicBezTo>
                  <a:cubicBezTo>
                    <a:pt x="221" y="0"/>
                    <a:pt x="300" y="40"/>
                    <a:pt x="310" y="119"/>
                  </a:cubicBezTo>
                  <a:cubicBezTo>
                    <a:pt x="323" y="208"/>
                    <a:pt x="273" y="305"/>
                    <a:pt x="183" y="298"/>
                  </a:cubicBezTo>
                  <a:cubicBezTo>
                    <a:pt x="158" y="296"/>
                    <a:pt x="148" y="284"/>
                    <a:pt x="129" y="2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32" name="Group 91">
            <a:extLst>
              <a:ext uri="{FF2B5EF4-FFF2-40B4-BE49-F238E27FC236}">
                <a16:creationId xmlns="" xmlns:a16="http://schemas.microsoft.com/office/drawing/2014/main" id="{F755C8DE-6BDA-40C0-AB92-17A227FA8B3B}"/>
              </a:ext>
            </a:extLst>
          </p:cNvPr>
          <p:cNvGrpSpPr/>
          <p:nvPr/>
        </p:nvGrpSpPr>
        <p:grpSpPr>
          <a:xfrm>
            <a:off x="8553600" y="3103090"/>
            <a:ext cx="692870" cy="692870"/>
            <a:chOff x="6883599" y="3965699"/>
            <a:chExt cx="923827" cy="923827"/>
          </a:xfrm>
        </p:grpSpPr>
        <p:sp>
          <p:nvSpPr>
            <p:cNvPr id="33" name="Oval 92">
              <a:extLst>
                <a:ext uri="{FF2B5EF4-FFF2-40B4-BE49-F238E27FC236}">
                  <a16:creationId xmlns="" xmlns:a16="http://schemas.microsoft.com/office/drawing/2014/main" id="{EEE21CCE-7264-4BCC-99B7-401629082BBD}"/>
                </a:ext>
              </a:extLst>
            </p:cNvPr>
            <p:cNvSpPr/>
            <p:nvPr/>
          </p:nvSpPr>
          <p:spPr>
            <a:xfrm>
              <a:off x="6883599" y="3965699"/>
              <a:ext cx="923827" cy="923827"/>
            </a:xfrm>
            <a:prstGeom prst="ellipse">
              <a:avLst/>
            </a:prstGeom>
            <a:solidFill>
              <a:srgbClr val="D5BA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/>
            </a:p>
          </p:txBody>
        </p:sp>
        <p:sp>
          <p:nvSpPr>
            <p:cNvPr id="34" name="Freeform 26">
              <a:extLst>
                <a:ext uri="{FF2B5EF4-FFF2-40B4-BE49-F238E27FC236}">
                  <a16:creationId xmlns="" xmlns:a16="http://schemas.microsoft.com/office/drawing/2014/main" id="{8B9CED0A-6386-4B3C-9EC8-BE52C108E9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51943" y="4244730"/>
              <a:ext cx="385003" cy="385003"/>
            </a:xfrm>
            <a:custGeom>
              <a:avLst/>
              <a:gdLst>
                <a:gd name="T0" fmla="*/ 276 w 344"/>
                <a:gd name="T1" fmla="*/ 172 h 344"/>
                <a:gd name="T2" fmla="*/ 172 w 344"/>
                <a:gd name="T3" fmla="*/ 276 h 344"/>
                <a:gd name="T4" fmla="*/ 68 w 344"/>
                <a:gd name="T5" fmla="*/ 172 h 344"/>
                <a:gd name="T6" fmla="*/ 70 w 344"/>
                <a:gd name="T7" fmla="*/ 152 h 344"/>
                <a:gd name="T8" fmla="*/ 0 w 344"/>
                <a:gd name="T9" fmla="*/ 152 h 344"/>
                <a:gd name="T10" fmla="*/ 0 w 344"/>
                <a:gd name="T11" fmla="*/ 290 h 344"/>
                <a:gd name="T12" fmla="*/ 54 w 344"/>
                <a:gd name="T13" fmla="*/ 344 h 344"/>
                <a:gd name="T14" fmla="*/ 290 w 344"/>
                <a:gd name="T15" fmla="*/ 344 h 344"/>
                <a:gd name="T16" fmla="*/ 344 w 344"/>
                <a:gd name="T17" fmla="*/ 290 h 344"/>
                <a:gd name="T18" fmla="*/ 344 w 344"/>
                <a:gd name="T19" fmla="*/ 152 h 344"/>
                <a:gd name="T20" fmla="*/ 274 w 344"/>
                <a:gd name="T21" fmla="*/ 152 h 344"/>
                <a:gd name="T22" fmla="*/ 276 w 344"/>
                <a:gd name="T23" fmla="*/ 172 h 344"/>
                <a:gd name="T24" fmla="*/ 290 w 344"/>
                <a:gd name="T25" fmla="*/ 0 h 344"/>
                <a:gd name="T26" fmla="*/ 54 w 344"/>
                <a:gd name="T27" fmla="*/ 0 h 344"/>
                <a:gd name="T28" fmla="*/ 0 w 344"/>
                <a:gd name="T29" fmla="*/ 54 h 344"/>
                <a:gd name="T30" fmla="*/ 0 w 344"/>
                <a:gd name="T31" fmla="*/ 112 h 344"/>
                <a:gd name="T32" fmla="*/ 87 w 344"/>
                <a:gd name="T33" fmla="*/ 112 h 344"/>
                <a:gd name="T34" fmla="*/ 172 w 344"/>
                <a:gd name="T35" fmla="*/ 68 h 344"/>
                <a:gd name="T36" fmla="*/ 257 w 344"/>
                <a:gd name="T37" fmla="*/ 112 h 344"/>
                <a:gd name="T38" fmla="*/ 344 w 344"/>
                <a:gd name="T39" fmla="*/ 112 h 344"/>
                <a:gd name="T40" fmla="*/ 344 w 344"/>
                <a:gd name="T41" fmla="*/ 54 h 344"/>
                <a:gd name="T42" fmla="*/ 290 w 344"/>
                <a:gd name="T43" fmla="*/ 0 h 344"/>
                <a:gd name="T44" fmla="*/ 317 w 344"/>
                <a:gd name="T45" fmla="*/ 66 h 344"/>
                <a:gd name="T46" fmla="*/ 307 w 344"/>
                <a:gd name="T47" fmla="*/ 76 h 344"/>
                <a:gd name="T48" fmla="*/ 278 w 344"/>
                <a:gd name="T49" fmla="*/ 76 h 344"/>
                <a:gd name="T50" fmla="*/ 269 w 344"/>
                <a:gd name="T51" fmla="*/ 66 h 344"/>
                <a:gd name="T52" fmla="*/ 269 w 344"/>
                <a:gd name="T53" fmla="*/ 37 h 344"/>
                <a:gd name="T54" fmla="*/ 278 w 344"/>
                <a:gd name="T55" fmla="*/ 28 h 344"/>
                <a:gd name="T56" fmla="*/ 307 w 344"/>
                <a:gd name="T57" fmla="*/ 28 h 344"/>
                <a:gd name="T58" fmla="*/ 317 w 344"/>
                <a:gd name="T59" fmla="*/ 37 h 344"/>
                <a:gd name="T60" fmla="*/ 317 w 344"/>
                <a:gd name="T61" fmla="*/ 66 h 344"/>
                <a:gd name="T62" fmla="*/ 236 w 344"/>
                <a:gd name="T63" fmla="*/ 172 h 344"/>
                <a:gd name="T64" fmla="*/ 172 w 344"/>
                <a:gd name="T65" fmla="*/ 108 h 344"/>
                <a:gd name="T66" fmla="*/ 108 w 344"/>
                <a:gd name="T67" fmla="*/ 172 h 344"/>
                <a:gd name="T68" fmla="*/ 172 w 344"/>
                <a:gd name="T69" fmla="*/ 236 h 344"/>
                <a:gd name="T70" fmla="*/ 236 w 344"/>
                <a:gd name="T71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44" h="344">
                  <a:moveTo>
                    <a:pt x="276" y="172"/>
                  </a:moveTo>
                  <a:cubicBezTo>
                    <a:pt x="276" y="229"/>
                    <a:pt x="230" y="276"/>
                    <a:pt x="172" y="276"/>
                  </a:cubicBezTo>
                  <a:cubicBezTo>
                    <a:pt x="115" y="276"/>
                    <a:pt x="68" y="229"/>
                    <a:pt x="68" y="172"/>
                  </a:cubicBezTo>
                  <a:cubicBezTo>
                    <a:pt x="68" y="165"/>
                    <a:pt x="69" y="158"/>
                    <a:pt x="70" y="152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90"/>
                    <a:pt x="0" y="290"/>
                    <a:pt x="0" y="290"/>
                  </a:cubicBezTo>
                  <a:cubicBezTo>
                    <a:pt x="0" y="320"/>
                    <a:pt x="24" y="344"/>
                    <a:pt x="54" y="344"/>
                  </a:cubicBezTo>
                  <a:cubicBezTo>
                    <a:pt x="290" y="344"/>
                    <a:pt x="290" y="344"/>
                    <a:pt x="290" y="344"/>
                  </a:cubicBezTo>
                  <a:cubicBezTo>
                    <a:pt x="320" y="344"/>
                    <a:pt x="344" y="320"/>
                    <a:pt x="344" y="290"/>
                  </a:cubicBezTo>
                  <a:cubicBezTo>
                    <a:pt x="344" y="152"/>
                    <a:pt x="344" y="152"/>
                    <a:pt x="344" y="152"/>
                  </a:cubicBezTo>
                  <a:cubicBezTo>
                    <a:pt x="274" y="152"/>
                    <a:pt x="274" y="152"/>
                    <a:pt x="274" y="152"/>
                  </a:cubicBezTo>
                  <a:cubicBezTo>
                    <a:pt x="276" y="158"/>
                    <a:pt x="276" y="165"/>
                    <a:pt x="276" y="172"/>
                  </a:cubicBezTo>
                  <a:close/>
                  <a:moveTo>
                    <a:pt x="290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24" y="0"/>
                    <a:pt x="0" y="24"/>
                    <a:pt x="0" y="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106" y="85"/>
                    <a:pt x="137" y="68"/>
                    <a:pt x="172" y="68"/>
                  </a:cubicBezTo>
                  <a:cubicBezTo>
                    <a:pt x="207" y="68"/>
                    <a:pt x="238" y="85"/>
                    <a:pt x="257" y="112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44" y="54"/>
                    <a:pt x="344" y="54"/>
                    <a:pt x="344" y="54"/>
                  </a:cubicBezTo>
                  <a:cubicBezTo>
                    <a:pt x="344" y="24"/>
                    <a:pt x="320" y="0"/>
                    <a:pt x="290" y="0"/>
                  </a:cubicBezTo>
                  <a:close/>
                  <a:moveTo>
                    <a:pt x="317" y="66"/>
                  </a:moveTo>
                  <a:cubicBezTo>
                    <a:pt x="317" y="72"/>
                    <a:pt x="312" y="76"/>
                    <a:pt x="307" y="76"/>
                  </a:cubicBezTo>
                  <a:cubicBezTo>
                    <a:pt x="278" y="76"/>
                    <a:pt x="278" y="76"/>
                    <a:pt x="278" y="76"/>
                  </a:cubicBezTo>
                  <a:cubicBezTo>
                    <a:pt x="273" y="76"/>
                    <a:pt x="269" y="72"/>
                    <a:pt x="269" y="66"/>
                  </a:cubicBezTo>
                  <a:cubicBezTo>
                    <a:pt x="269" y="37"/>
                    <a:pt x="269" y="37"/>
                    <a:pt x="269" y="37"/>
                  </a:cubicBezTo>
                  <a:cubicBezTo>
                    <a:pt x="269" y="32"/>
                    <a:pt x="273" y="28"/>
                    <a:pt x="278" y="28"/>
                  </a:cubicBezTo>
                  <a:cubicBezTo>
                    <a:pt x="307" y="28"/>
                    <a:pt x="307" y="28"/>
                    <a:pt x="307" y="28"/>
                  </a:cubicBezTo>
                  <a:cubicBezTo>
                    <a:pt x="312" y="28"/>
                    <a:pt x="317" y="32"/>
                    <a:pt x="317" y="37"/>
                  </a:cubicBezTo>
                  <a:lnTo>
                    <a:pt x="317" y="66"/>
                  </a:lnTo>
                  <a:close/>
                  <a:moveTo>
                    <a:pt x="236" y="172"/>
                  </a:moveTo>
                  <a:cubicBezTo>
                    <a:pt x="236" y="137"/>
                    <a:pt x="208" y="108"/>
                    <a:pt x="172" y="108"/>
                  </a:cubicBezTo>
                  <a:cubicBezTo>
                    <a:pt x="137" y="108"/>
                    <a:pt x="108" y="137"/>
                    <a:pt x="108" y="172"/>
                  </a:cubicBezTo>
                  <a:cubicBezTo>
                    <a:pt x="108" y="207"/>
                    <a:pt x="137" y="236"/>
                    <a:pt x="172" y="236"/>
                  </a:cubicBezTo>
                  <a:cubicBezTo>
                    <a:pt x="208" y="236"/>
                    <a:pt x="236" y="207"/>
                    <a:pt x="236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35" name="Group 1">
            <a:extLst>
              <a:ext uri="{FF2B5EF4-FFF2-40B4-BE49-F238E27FC236}">
                <a16:creationId xmlns="" xmlns:a16="http://schemas.microsoft.com/office/drawing/2014/main" id="{8BBDCE72-D34E-4CAC-83F1-C3FA9F2442FE}"/>
              </a:ext>
            </a:extLst>
          </p:cNvPr>
          <p:cNvGrpSpPr/>
          <p:nvPr/>
        </p:nvGrpSpPr>
        <p:grpSpPr>
          <a:xfrm>
            <a:off x="3046045" y="3103090"/>
            <a:ext cx="692870" cy="692870"/>
            <a:chOff x="1978593" y="3965699"/>
            <a:chExt cx="923827" cy="923827"/>
          </a:xfrm>
        </p:grpSpPr>
        <p:sp>
          <p:nvSpPr>
            <p:cNvPr id="36" name="Oval 95">
              <a:extLst>
                <a:ext uri="{FF2B5EF4-FFF2-40B4-BE49-F238E27FC236}">
                  <a16:creationId xmlns="" xmlns:a16="http://schemas.microsoft.com/office/drawing/2014/main" id="{4E327A84-3412-4356-BB38-F450C13AC94B}"/>
                </a:ext>
              </a:extLst>
            </p:cNvPr>
            <p:cNvSpPr/>
            <p:nvPr/>
          </p:nvSpPr>
          <p:spPr>
            <a:xfrm>
              <a:off x="1978593" y="3965699"/>
              <a:ext cx="923827" cy="923827"/>
            </a:xfrm>
            <a:prstGeom prst="ellipse">
              <a:avLst/>
            </a:prstGeom>
            <a:solidFill>
              <a:srgbClr val="A58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013" dirty="0"/>
            </a:p>
          </p:txBody>
        </p:sp>
        <p:grpSp>
          <p:nvGrpSpPr>
            <p:cNvPr id="37" name="Group 32">
              <a:extLst>
                <a:ext uri="{FF2B5EF4-FFF2-40B4-BE49-F238E27FC236}">
                  <a16:creationId xmlns="" xmlns:a16="http://schemas.microsoft.com/office/drawing/2014/main" id="{16DC11C4-A3C8-4E0C-BCE9-4989343A8F94}"/>
                </a:ext>
              </a:extLst>
            </p:cNvPr>
            <p:cNvGrpSpPr/>
            <p:nvPr/>
          </p:nvGrpSpPr>
          <p:grpSpPr bwMode="auto">
            <a:xfrm>
              <a:off x="2166033" y="4320547"/>
              <a:ext cx="533987" cy="232442"/>
              <a:chOff x="0" y="0"/>
              <a:chExt cx="424" cy="185"/>
            </a:xfrm>
            <a:solidFill>
              <a:srgbClr val="00B0F0"/>
            </a:solidFill>
          </p:grpSpPr>
          <p:sp>
            <p:nvSpPr>
              <p:cNvPr id="38" name="Oval 30">
                <a:extLst>
                  <a:ext uri="{FF2B5EF4-FFF2-40B4-BE49-F238E27FC236}">
                    <a16:creationId xmlns="" xmlns:a16="http://schemas.microsoft.com/office/drawing/2014/main" id="{9C35EE7F-0524-4ABF-8C8F-AB46C924E69D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89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  <p:sp>
            <p:nvSpPr>
              <p:cNvPr id="39" name="Oval 31">
                <a:extLst>
                  <a:ext uri="{FF2B5EF4-FFF2-40B4-BE49-F238E27FC236}">
                    <a16:creationId xmlns="" xmlns:a16="http://schemas.microsoft.com/office/drawing/2014/main" id="{1F9B7AAF-8BAF-411C-903E-49B4CD8E8324}"/>
                  </a:ext>
                </a:extLst>
              </p:cNvPr>
              <p:cNvSpPr/>
              <p:nvPr/>
            </p:nvSpPr>
            <p:spPr bwMode="auto">
              <a:xfrm>
                <a:off x="237" y="0"/>
                <a:ext cx="187" cy="18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rou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 sz="1013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2621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>
            <a:extLst>
              <a:ext uri="{FF2B5EF4-FFF2-40B4-BE49-F238E27FC236}">
                <a16:creationId xmlns="" xmlns:a16="http://schemas.microsoft.com/office/drawing/2014/main" id="{20CEA91C-FED6-49E8-9FD1-E077E0E7B7D3}"/>
              </a:ext>
            </a:extLst>
          </p:cNvPr>
          <p:cNvGrpSpPr/>
          <p:nvPr/>
        </p:nvGrpSpPr>
        <p:grpSpPr>
          <a:xfrm>
            <a:off x="2429885" y="1572312"/>
            <a:ext cx="1456402" cy="874859"/>
            <a:chOff x="338644" y="1547478"/>
            <a:chExt cx="1941869" cy="1166480"/>
          </a:xfrm>
        </p:grpSpPr>
        <p:sp>
          <p:nvSpPr>
            <p:cNvPr id="3" name="TextBox 50">
              <a:extLst>
                <a:ext uri="{FF2B5EF4-FFF2-40B4-BE49-F238E27FC236}">
                  <a16:creationId xmlns="" xmlns:a16="http://schemas.microsoft.com/office/drawing/2014/main" id="{FBD95541-A78B-48BA-9D35-926B0AFCC72A}"/>
                </a:ext>
              </a:extLst>
            </p:cNvPr>
            <p:cNvSpPr txBox="1"/>
            <p:nvPr/>
          </p:nvSpPr>
          <p:spPr>
            <a:xfrm>
              <a:off x="338644" y="1975293"/>
              <a:ext cx="1863826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4" name="TextBox 51">
              <a:extLst>
                <a:ext uri="{FF2B5EF4-FFF2-40B4-BE49-F238E27FC236}">
                  <a16:creationId xmlns="" xmlns:a16="http://schemas.microsoft.com/office/drawing/2014/main" id="{47352AC9-2258-4D77-9CEF-24C084524AA5}"/>
                </a:ext>
              </a:extLst>
            </p:cNvPr>
            <p:cNvSpPr txBox="1"/>
            <p:nvPr/>
          </p:nvSpPr>
          <p:spPr>
            <a:xfrm>
              <a:off x="960416" y="1547478"/>
              <a:ext cx="1320097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Politic</a:t>
              </a:r>
            </a:p>
          </p:txBody>
        </p:sp>
      </p:grpSp>
      <p:cxnSp>
        <p:nvCxnSpPr>
          <p:cNvPr id="5" name="Elbow Connector 27">
            <a:extLst>
              <a:ext uri="{FF2B5EF4-FFF2-40B4-BE49-F238E27FC236}">
                <a16:creationId xmlns="" xmlns:a16="http://schemas.microsoft.com/office/drawing/2014/main" id="{E565975A-28FB-41E4-AE48-5CF0025C6241}"/>
              </a:ext>
            </a:extLst>
          </p:cNvPr>
          <p:cNvCxnSpPr/>
          <p:nvPr/>
        </p:nvCxnSpPr>
        <p:spPr>
          <a:xfrm flipV="1">
            <a:off x="6618573" y="2043761"/>
            <a:ext cx="1539701" cy="1060784"/>
          </a:xfrm>
          <a:prstGeom prst="bentConnector3">
            <a:avLst/>
          </a:prstGeom>
          <a:ln w="76200">
            <a:solidFill>
              <a:srgbClr val="A5854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Elbow Connector 28">
            <a:extLst>
              <a:ext uri="{FF2B5EF4-FFF2-40B4-BE49-F238E27FC236}">
                <a16:creationId xmlns="" xmlns:a16="http://schemas.microsoft.com/office/drawing/2014/main" id="{967E3AFD-69FA-4E5B-8A22-7C62AB437CFD}"/>
              </a:ext>
            </a:extLst>
          </p:cNvPr>
          <p:cNvCxnSpPr/>
          <p:nvPr/>
        </p:nvCxnSpPr>
        <p:spPr>
          <a:xfrm>
            <a:off x="6618574" y="3376637"/>
            <a:ext cx="1537352" cy="1061228"/>
          </a:xfrm>
          <a:prstGeom prst="bentConnector3">
            <a:avLst/>
          </a:prstGeom>
          <a:ln w="76200">
            <a:solidFill>
              <a:srgbClr val="DACA9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29">
            <a:extLst>
              <a:ext uri="{FF2B5EF4-FFF2-40B4-BE49-F238E27FC236}">
                <a16:creationId xmlns="" xmlns:a16="http://schemas.microsoft.com/office/drawing/2014/main" id="{47CF04BF-E35E-4645-98B2-EDAC289AD26B}"/>
              </a:ext>
            </a:extLst>
          </p:cNvPr>
          <p:cNvCxnSpPr/>
          <p:nvPr/>
        </p:nvCxnSpPr>
        <p:spPr>
          <a:xfrm>
            <a:off x="6618574" y="3240862"/>
            <a:ext cx="1537352" cy="0"/>
          </a:xfrm>
          <a:prstGeom prst="straightConnector1">
            <a:avLst/>
          </a:prstGeom>
          <a:ln w="76200">
            <a:solidFill>
              <a:srgbClr val="D5BA7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30">
            <a:extLst>
              <a:ext uri="{FF2B5EF4-FFF2-40B4-BE49-F238E27FC236}">
                <a16:creationId xmlns="" xmlns:a16="http://schemas.microsoft.com/office/drawing/2014/main" id="{48B621E1-0673-4988-83CD-9CCCCA5A1898}"/>
              </a:ext>
            </a:extLst>
          </p:cNvPr>
          <p:cNvCxnSpPr/>
          <p:nvPr/>
        </p:nvCxnSpPr>
        <p:spPr>
          <a:xfrm flipH="1" flipV="1">
            <a:off x="4508855" y="2043809"/>
            <a:ext cx="1539701" cy="1060784"/>
          </a:xfrm>
          <a:prstGeom prst="bentConnector3">
            <a:avLst/>
          </a:prstGeom>
          <a:ln w="76200">
            <a:solidFill>
              <a:srgbClr val="929A5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31">
            <a:extLst>
              <a:ext uri="{FF2B5EF4-FFF2-40B4-BE49-F238E27FC236}">
                <a16:creationId xmlns="" xmlns:a16="http://schemas.microsoft.com/office/drawing/2014/main" id="{F0CBF68F-4217-4D86-AA21-0F5210831D53}"/>
              </a:ext>
            </a:extLst>
          </p:cNvPr>
          <p:cNvCxnSpPr/>
          <p:nvPr/>
        </p:nvCxnSpPr>
        <p:spPr>
          <a:xfrm flipH="1">
            <a:off x="4511204" y="3376685"/>
            <a:ext cx="1537352" cy="1061228"/>
          </a:xfrm>
          <a:prstGeom prst="bentConnector3">
            <a:avLst/>
          </a:prstGeom>
          <a:ln w="76200">
            <a:solidFill>
              <a:srgbClr val="BDBC8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32">
            <a:extLst>
              <a:ext uri="{FF2B5EF4-FFF2-40B4-BE49-F238E27FC236}">
                <a16:creationId xmlns="" xmlns:a16="http://schemas.microsoft.com/office/drawing/2014/main" id="{72C2D62C-C139-4F37-AB22-B1C93AFA5AA2}"/>
              </a:ext>
            </a:extLst>
          </p:cNvPr>
          <p:cNvCxnSpPr/>
          <p:nvPr/>
        </p:nvCxnSpPr>
        <p:spPr>
          <a:xfrm flipH="1">
            <a:off x="4511204" y="3240910"/>
            <a:ext cx="1537352" cy="0"/>
          </a:xfrm>
          <a:prstGeom prst="straightConnector1">
            <a:avLst/>
          </a:prstGeom>
          <a:ln w="76200">
            <a:solidFill>
              <a:srgbClr val="AEAD7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33">
            <a:extLst>
              <a:ext uri="{FF2B5EF4-FFF2-40B4-BE49-F238E27FC236}">
                <a16:creationId xmlns="" xmlns:a16="http://schemas.microsoft.com/office/drawing/2014/main" id="{2519C3DA-A6A5-4B50-A270-6AA85796876E}"/>
              </a:ext>
            </a:extLst>
          </p:cNvPr>
          <p:cNvGrpSpPr/>
          <p:nvPr/>
        </p:nvGrpSpPr>
        <p:grpSpPr>
          <a:xfrm>
            <a:off x="5475724" y="2223709"/>
            <a:ext cx="1760249" cy="1761671"/>
            <a:chOff x="4384327" y="3450941"/>
            <a:chExt cx="3423346" cy="3426109"/>
          </a:xfrm>
        </p:grpSpPr>
        <p:sp>
          <p:nvSpPr>
            <p:cNvPr id="12" name="Freeform 5">
              <a:extLst>
                <a:ext uri="{FF2B5EF4-FFF2-40B4-BE49-F238E27FC236}">
                  <a16:creationId xmlns="" xmlns:a16="http://schemas.microsoft.com/office/drawing/2014/main" id="{CE8C56CF-CDC1-466F-A41A-244B50086C9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84327" y="3450941"/>
              <a:ext cx="3423346" cy="3426109"/>
            </a:xfrm>
            <a:custGeom>
              <a:avLst/>
              <a:gdLst>
                <a:gd name="T0" fmla="*/ 523 w 1046"/>
                <a:gd name="T1" fmla="*/ 1016 h 1047"/>
                <a:gd name="T2" fmla="*/ 31 w 1046"/>
                <a:gd name="T3" fmla="*/ 524 h 1047"/>
                <a:gd name="T4" fmla="*/ 523 w 1046"/>
                <a:gd name="T5" fmla="*/ 32 h 1047"/>
                <a:gd name="T6" fmla="*/ 1015 w 1046"/>
                <a:gd name="T7" fmla="*/ 524 h 1047"/>
                <a:gd name="T8" fmla="*/ 523 w 1046"/>
                <a:gd name="T9" fmla="*/ 1016 h 1047"/>
                <a:gd name="T10" fmla="*/ 523 w 1046"/>
                <a:gd name="T11" fmla="*/ 0 h 1047"/>
                <a:gd name="T12" fmla="*/ 0 w 1046"/>
                <a:gd name="T13" fmla="*/ 524 h 1047"/>
                <a:gd name="T14" fmla="*/ 523 w 1046"/>
                <a:gd name="T15" fmla="*/ 1047 h 1047"/>
                <a:gd name="T16" fmla="*/ 1046 w 1046"/>
                <a:gd name="T17" fmla="*/ 524 h 1047"/>
                <a:gd name="T18" fmla="*/ 523 w 1046"/>
                <a:gd name="T19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46" h="1047">
                  <a:moveTo>
                    <a:pt x="523" y="1016"/>
                  </a:moveTo>
                  <a:cubicBezTo>
                    <a:pt x="251" y="1016"/>
                    <a:pt x="31" y="796"/>
                    <a:pt x="31" y="524"/>
                  </a:cubicBezTo>
                  <a:cubicBezTo>
                    <a:pt x="31" y="252"/>
                    <a:pt x="251" y="32"/>
                    <a:pt x="523" y="32"/>
                  </a:cubicBezTo>
                  <a:cubicBezTo>
                    <a:pt x="795" y="32"/>
                    <a:pt x="1015" y="252"/>
                    <a:pt x="1015" y="524"/>
                  </a:cubicBezTo>
                  <a:cubicBezTo>
                    <a:pt x="1015" y="796"/>
                    <a:pt x="795" y="1016"/>
                    <a:pt x="523" y="1016"/>
                  </a:cubicBezTo>
                  <a:moveTo>
                    <a:pt x="523" y="0"/>
                  </a:moveTo>
                  <a:cubicBezTo>
                    <a:pt x="234" y="0"/>
                    <a:pt x="0" y="235"/>
                    <a:pt x="0" y="524"/>
                  </a:cubicBezTo>
                  <a:cubicBezTo>
                    <a:pt x="0" y="813"/>
                    <a:pt x="234" y="1047"/>
                    <a:pt x="523" y="1047"/>
                  </a:cubicBezTo>
                  <a:cubicBezTo>
                    <a:pt x="812" y="1047"/>
                    <a:pt x="1046" y="813"/>
                    <a:pt x="1046" y="524"/>
                  </a:cubicBezTo>
                  <a:cubicBezTo>
                    <a:pt x="1046" y="235"/>
                    <a:pt x="812" y="0"/>
                    <a:pt x="523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13" name="Freeform 6">
              <a:extLst>
                <a:ext uri="{FF2B5EF4-FFF2-40B4-BE49-F238E27FC236}">
                  <a16:creationId xmlns="" xmlns:a16="http://schemas.microsoft.com/office/drawing/2014/main" id="{757584EF-63F2-4BE5-B603-2CB4250B5F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3263" y="3654021"/>
              <a:ext cx="3024095" cy="3024095"/>
            </a:xfrm>
            <a:custGeom>
              <a:avLst/>
              <a:gdLst>
                <a:gd name="T0" fmla="*/ 462 w 924"/>
                <a:gd name="T1" fmla="*/ 891 h 924"/>
                <a:gd name="T2" fmla="*/ 32 w 924"/>
                <a:gd name="T3" fmla="*/ 462 h 924"/>
                <a:gd name="T4" fmla="*/ 462 w 924"/>
                <a:gd name="T5" fmla="*/ 32 h 924"/>
                <a:gd name="T6" fmla="*/ 892 w 924"/>
                <a:gd name="T7" fmla="*/ 462 h 924"/>
                <a:gd name="T8" fmla="*/ 462 w 924"/>
                <a:gd name="T9" fmla="*/ 891 h 924"/>
                <a:gd name="T10" fmla="*/ 462 w 924"/>
                <a:gd name="T11" fmla="*/ 0 h 924"/>
                <a:gd name="T12" fmla="*/ 0 w 924"/>
                <a:gd name="T13" fmla="*/ 462 h 924"/>
                <a:gd name="T14" fmla="*/ 462 w 924"/>
                <a:gd name="T15" fmla="*/ 924 h 924"/>
                <a:gd name="T16" fmla="*/ 924 w 924"/>
                <a:gd name="T17" fmla="*/ 462 h 924"/>
                <a:gd name="T18" fmla="*/ 462 w 924"/>
                <a:gd name="T19" fmla="*/ 0 h 9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4" h="924">
                  <a:moveTo>
                    <a:pt x="462" y="891"/>
                  </a:moveTo>
                  <a:cubicBezTo>
                    <a:pt x="225" y="891"/>
                    <a:pt x="32" y="699"/>
                    <a:pt x="32" y="462"/>
                  </a:cubicBezTo>
                  <a:cubicBezTo>
                    <a:pt x="32" y="225"/>
                    <a:pt x="225" y="32"/>
                    <a:pt x="462" y="32"/>
                  </a:cubicBezTo>
                  <a:cubicBezTo>
                    <a:pt x="699" y="32"/>
                    <a:pt x="892" y="225"/>
                    <a:pt x="892" y="462"/>
                  </a:cubicBezTo>
                  <a:cubicBezTo>
                    <a:pt x="892" y="699"/>
                    <a:pt x="699" y="891"/>
                    <a:pt x="462" y="891"/>
                  </a:cubicBezTo>
                  <a:moveTo>
                    <a:pt x="462" y="0"/>
                  </a:moveTo>
                  <a:cubicBezTo>
                    <a:pt x="207" y="0"/>
                    <a:pt x="0" y="207"/>
                    <a:pt x="0" y="462"/>
                  </a:cubicBezTo>
                  <a:cubicBezTo>
                    <a:pt x="0" y="717"/>
                    <a:pt x="207" y="924"/>
                    <a:pt x="462" y="924"/>
                  </a:cubicBezTo>
                  <a:cubicBezTo>
                    <a:pt x="717" y="924"/>
                    <a:pt x="924" y="717"/>
                    <a:pt x="924" y="462"/>
                  </a:cubicBezTo>
                  <a:cubicBezTo>
                    <a:pt x="924" y="207"/>
                    <a:pt x="717" y="0"/>
                    <a:pt x="462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14" name="Freeform 7">
              <a:extLst>
                <a:ext uri="{FF2B5EF4-FFF2-40B4-BE49-F238E27FC236}">
                  <a16:creationId xmlns="" xmlns:a16="http://schemas.microsoft.com/office/drawing/2014/main" id="{D82E6550-D094-4F55-82A3-68453FE0F5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93250" y="3864008"/>
              <a:ext cx="2605501" cy="2604120"/>
            </a:xfrm>
            <a:custGeom>
              <a:avLst/>
              <a:gdLst>
                <a:gd name="T0" fmla="*/ 398 w 796"/>
                <a:gd name="T1" fmla="*/ 765 h 796"/>
                <a:gd name="T2" fmla="*/ 31 w 796"/>
                <a:gd name="T3" fmla="*/ 398 h 796"/>
                <a:gd name="T4" fmla="*/ 398 w 796"/>
                <a:gd name="T5" fmla="*/ 31 h 796"/>
                <a:gd name="T6" fmla="*/ 765 w 796"/>
                <a:gd name="T7" fmla="*/ 398 h 796"/>
                <a:gd name="T8" fmla="*/ 398 w 796"/>
                <a:gd name="T9" fmla="*/ 765 h 796"/>
                <a:gd name="T10" fmla="*/ 398 w 796"/>
                <a:gd name="T11" fmla="*/ 0 h 796"/>
                <a:gd name="T12" fmla="*/ 0 w 796"/>
                <a:gd name="T13" fmla="*/ 398 h 796"/>
                <a:gd name="T14" fmla="*/ 398 w 796"/>
                <a:gd name="T15" fmla="*/ 796 h 796"/>
                <a:gd name="T16" fmla="*/ 796 w 796"/>
                <a:gd name="T17" fmla="*/ 398 h 796"/>
                <a:gd name="T18" fmla="*/ 398 w 796"/>
                <a:gd name="T19" fmla="*/ 0 h 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6" h="796">
                  <a:moveTo>
                    <a:pt x="398" y="765"/>
                  </a:moveTo>
                  <a:cubicBezTo>
                    <a:pt x="195" y="765"/>
                    <a:pt x="31" y="601"/>
                    <a:pt x="31" y="398"/>
                  </a:cubicBezTo>
                  <a:cubicBezTo>
                    <a:pt x="31" y="195"/>
                    <a:pt x="195" y="31"/>
                    <a:pt x="398" y="31"/>
                  </a:cubicBezTo>
                  <a:cubicBezTo>
                    <a:pt x="601" y="31"/>
                    <a:pt x="765" y="195"/>
                    <a:pt x="765" y="398"/>
                  </a:cubicBezTo>
                  <a:cubicBezTo>
                    <a:pt x="765" y="601"/>
                    <a:pt x="601" y="765"/>
                    <a:pt x="398" y="765"/>
                  </a:cubicBezTo>
                  <a:moveTo>
                    <a:pt x="398" y="0"/>
                  </a:moveTo>
                  <a:cubicBezTo>
                    <a:pt x="178" y="0"/>
                    <a:pt x="0" y="178"/>
                    <a:pt x="0" y="398"/>
                  </a:cubicBezTo>
                  <a:cubicBezTo>
                    <a:pt x="0" y="618"/>
                    <a:pt x="178" y="796"/>
                    <a:pt x="398" y="796"/>
                  </a:cubicBezTo>
                  <a:cubicBezTo>
                    <a:pt x="618" y="796"/>
                    <a:pt x="796" y="618"/>
                    <a:pt x="796" y="398"/>
                  </a:cubicBezTo>
                  <a:cubicBezTo>
                    <a:pt x="796" y="178"/>
                    <a:pt x="618" y="0"/>
                    <a:pt x="398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15" name="Freeform 8">
              <a:extLst>
                <a:ext uri="{FF2B5EF4-FFF2-40B4-BE49-F238E27FC236}">
                  <a16:creationId xmlns="" xmlns:a16="http://schemas.microsoft.com/office/drawing/2014/main" id="{AF9D9686-3D39-4413-B608-40231858988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996330" y="4067088"/>
              <a:ext cx="2199341" cy="2197960"/>
            </a:xfrm>
            <a:custGeom>
              <a:avLst/>
              <a:gdLst>
                <a:gd name="T0" fmla="*/ 336 w 672"/>
                <a:gd name="T1" fmla="*/ 639 h 672"/>
                <a:gd name="T2" fmla="*/ 33 w 672"/>
                <a:gd name="T3" fmla="*/ 336 h 672"/>
                <a:gd name="T4" fmla="*/ 336 w 672"/>
                <a:gd name="T5" fmla="*/ 32 h 672"/>
                <a:gd name="T6" fmla="*/ 640 w 672"/>
                <a:gd name="T7" fmla="*/ 336 h 672"/>
                <a:gd name="T8" fmla="*/ 336 w 672"/>
                <a:gd name="T9" fmla="*/ 639 h 672"/>
                <a:gd name="T10" fmla="*/ 336 w 672"/>
                <a:gd name="T11" fmla="*/ 0 h 672"/>
                <a:gd name="T12" fmla="*/ 0 w 672"/>
                <a:gd name="T13" fmla="*/ 336 h 672"/>
                <a:gd name="T14" fmla="*/ 336 w 672"/>
                <a:gd name="T15" fmla="*/ 672 h 672"/>
                <a:gd name="T16" fmla="*/ 672 w 672"/>
                <a:gd name="T17" fmla="*/ 336 h 672"/>
                <a:gd name="T18" fmla="*/ 336 w 672"/>
                <a:gd name="T19" fmla="*/ 0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72" h="672">
                  <a:moveTo>
                    <a:pt x="336" y="639"/>
                  </a:moveTo>
                  <a:cubicBezTo>
                    <a:pt x="168" y="639"/>
                    <a:pt x="33" y="503"/>
                    <a:pt x="33" y="336"/>
                  </a:cubicBezTo>
                  <a:cubicBezTo>
                    <a:pt x="33" y="168"/>
                    <a:pt x="168" y="32"/>
                    <a:pt x="336" y="32"/>
                  </a:cubicBezTo>
                  <a:cubicBezTo>
                    <a:pt x="504" y="32"/>
                    <a:pt x="640" y="168"/>
                    <a:pt x="640" y="336"/>
                  </a:cubicBezTo>
                  <a:cubicBezTo>
                    <a:pt x="640" y="503"/>
                    <a:pt x="504" y="639"/>
                    <a:pt x="336" y="639"/>
                  </a:cubicBezTo>
                  <a:moveTo>
                    <a:pt x="336" y="0"/>
                  </a:moveTo>
                  <a:cubicBezTo>
                    <a:pt x="151" y="0"/>
                    <a:pt x="0" y="150"/>
                    <a:pt x="0" y="336"/>
                  </a:cubicBezTo>
                  <a:cubicBezTo>
                    <a:pt x="0" y="521"/>
                    <a:pt x="151" y="672"/>
                    <a:pt x="336" y="672"/>
                  </a:cubicBezTo>
                  <a:cubicBezTo>
                    <a:pt x="521" y="672"/>
                    <a:pt x="672" y="521"/>
                    <a:pt x="672" y="336"/>
                  </a:cubicBezTo>
                  <a:cubicBezTo>
                    <a:pt x="672" y="150"/>
                    <a:pt x="521" y="0"/>
                    <a:pt x="336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  <p:sp>
          <p:nvSpPr>
            <p:cNvPr id="16" name="Freeform 9">
              <a:extLst>
                <a:ext uri="{FF2B5EF4-FFF2-40B4-BE49-F238E27FC236}">
                  <a16:creationId xmlns="" xmlns:a16="http://schemas.microsoft.com/office/drawing/2014/main" id="{E8A997D8-34DB-49B8-8EB8-943EC82E23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04936" y="4275694"/>
              <a:ext cx="1780748" cy="1780748"/>
            </a:xfrm>
            <a:custGeom>
              <a:avLst/>
              <a:gdLst>
                <a:gd name="T0" fmla="*/ 272 w 544"/>
                <a:gd name="T1" fmla="*/ 513 h 544"/>
                <a:gd name="T2" fmla="*/ 31 w 544"/>
                <a:gd name="T3" fmla="*/ 272 h 544"/>
                <a:gd name="T4" fmla="*/ 272 w 544"/>
                <a:gd name="T5" fmla="*/ 31 h 544"/>
                <a:gd name="T6" fmla="*/ 513 w 544"/>
                <a:gd name="T7" fmla="*/ 272 h 544"/>
                <a:gd name="T8" fmla="*/ 272 w 544"/>
                <a:gd name="T9" fmla="*/ 513 h 544"/>
                <a:gd name="T10" fmla="*/ 272 w 544"/>
                <a:gd name="T11" fmla="*/ 0 h 544"/>
                <a:gd name="T12" fmla="*/ 0 w 544"/>
                <a:gd name="T13" fmla="*/ 272 h 544"/>
                <a:gd name="T14" fmla="*/ 272 w 544"/>
                <a:gd name="T15" fmla="*/ 544 h 544"/>
                <a:gd name="T16" fmla="*/ 544 w 544"/>
                <a:gd name="T17" fmla="*/ 272 h 544"/>
                <a:gd name="T18" fmla="*/ 272 w 544"/>
                <a:gd name="T1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4" h="544">
                  <a:moveTo>
                    <a:pt x="272" y="513"/>
                  </a:moveTo>
                  <a:cubicBezTo>
                    <a:pt x="139" y="513"/>
                    <a:pt x="31" y="405"/>
                    <a:pt x="31" y="272"/>
                  </a:cubicBezTo>
                  <a:cubicBezTo>
                    <a:pt x="31" y="139"/>
                    <a:pt x="139" y="31"/>
                    <a:pt x="272" y="31"/>
                  </a:cubicBezTo>
                  <a:cubicBezTo>
                    <a:pt x="405" y="31"/>
                    <a:pt x="513" y="139"/>
                    <a:pt x="513" y="272"/>
                  </a:cubicBezTo>
                  <a:cubicBezTo>
                    <a:pt x="513" y="405"/>
                    <a:pt x="405" y="513"/>
                    <a:pt x="272" y="513"/>
                  </a:cubicBezTo>
                  <a:moveTo>
                    <a:pt x="272" y="0"/>
                  </a:moveTo>
                  <a:cubicBezTo>
                    <a:pt x="122" y="0"/>
                    <a:pt x="0" y="121"/>
                    <a:pt x="0" y="272"/>
                  </a:cubicBezTo>
                  <a:cubicBezTo>
                    <a:pt x="0" y="422"/>
                    <a:pt x="122" y="544"/>
                    <a:pt x="272" y="544"/>
                  </a:cubicBezTo>
                  <a:cubicBezTo>
                    <a:pt x="422" y="544"/>
                    <a:pt x="544" y="422"/>
                    <a:pt x="544" y="272"/>
                  </a:cubicBezTo>
                  <a:cubicBezTo>
                    <a:pt x="544" y="121"/>
                    <a:pt x="422" y="0"/>
                    <a:pt x="272" y="0"/>
                  </a:cubicBezTo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sp>
        <p:nvSpPr>
          <p:cNvPr id="17" name="Freeform 13">
            <a:extLst>
              <a:ext uri="{FF2B5EF4-FFF2-40B4-BE49-F238E27FC236}">
                <a16:creationId xmlns="" xmlns:a16="http://schemas.microsoft.com/office/drawing/2014/main" id="{8ACB80AA-173C-4955-842C-EA1D7D9076F4}"/>
              </a:ext>
            </a:extLst>
          </p:cNvPr>
          <p:cNvSpPr/>
          <p:nvPr/>
        </p:nvSpPr>
        <p:spPr bwMode="auto">
          <a:xfrm>
            <a:off x="5495613" y="2951109"/>
            <a:ext cx="533474" cy="922036"/>
          </a:xfrm>
          <a:custGeom>
            <a:avLst/>
            <a:gdLst>
              <a:gd name="T0" fmla="*/ 103 w 317"/>
              <a:gd name="T1" fmla="*/ 310 h 548"/>
              <a:gd name="T2" fmla="*/ 56 w 317"/>
              <a:gd name="T3" fmla="*/ 21 h 548"/>
              <a:gd name="T4" fmla="*/ 56 w 317"/>
              <a:gd name="T5" fmla="*/ 21 h 548"/>
              <a:gd name="T6" fmla="*/ 56 w 317"/>
              <a:gd name="T7" fmla="*/ 19 h 548"/>
              <a:gd name="T8" fmla="*/ 37 w 317"/>
              <a:gd name="T9" fmla="*/ 0 h 548"/>
              <a:gd name="T10" fmla="*/ 18 w 317"/>
              <a:gd name="T11" fmla="*/ 14 h 548"/>
              <a:gd name="T12" fmla="*/ 18 w 317"/>
              <a:gd name="T13" fmla="*/ 14 h 548"/>
              <a:gd name="T14" fmla="*/ 18 w 317"/>
              <a:gd name="T15" fmla="*/ 15 h 548"/>
              <a:gd name="T16" fmla="*/ 18 w 317"/>
              <a:gd name="T17" fmla="*/ 17 h 548"/>
              <a:gd name="T18" fmla="*/ 70 w 317"/>
              <a:gd name="T19" fmla="*/ 328 h 548"/>
              <a:gd name="T20" fmla="*/ 315 w 317"/>
              <a:gd name="T21" fmla="*/ 548 h 548"/>
              <a:gd name="T22" fmla="*/ 317 w 317"/>
              <a:gd name="T23" fmla="*/ 508 h 548"/>
              <a:gd name="T24" fmla="*/ 103 w 317"/>
              <a:gd name="T25" fmla="*/ 31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17" h="548">
                <a:moveTo>
                  <a:pt x="103" y="310"/>
                </a:moveTo>
                <a:cubicBezTo>
                  <a:pt x="57" y="223"/>
                  <a:pt x="38" y="122"/>
                  <a:pt x="56" y="2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0"/>
                  <a:pt x="56" y="20"/>
                  <a:pt x="56" y="19"/>
                </a:cubicBezTo>
                <a:cubicBezTo>
                  <a:pt x="56" y="9"/>
                  <a:pt x="47" y="0"/>
                  <a:pt x="37" y="0"/>
                </a:cubicBezTo>
                <a:cubicBezTo>
                  <a:pt x="28" y="0"/>
                  <a:pt x="20" y="6"/>
                  <a:pt x="18" y="14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15"/>
                  <a:pt x="18" y="15"/>
                  <a:pt x="18" y="15"/>
                </a:cubicBezTo>
                <a:cubicBezTo>
                  <a:pt x="18" y="16"/>
                  <a:pt x="18" y="16"/>
                  <a:pt x="18" y="17"/>
                </a:cubicBezTo>
                <a:cubicBezTo>
                  <a:pt x="0" y="126"/>
                  <a:pt x="20" y="235"/>
                  <a:pt x="70" y="328"/>
                </a:cubicBezTo>
                <a:cubicBezTo>
                  <a:pt x="122" y="425"/>
                  <a:pt x="207" y="504"/>
                  <a:pt x="315" y="548"/>
                </a:cubicBezTo>
                <a:cubicBezTo>
                  <a:pt x="317" y="508"/>
                  <a:pt x="317" y="508"/>
                  <a:pt x="317" y="508"/>
                </a:cubicBezTo>
                <a:cubicBezTo>
                  <a:pt x="223" y="466"/>
                  <a:pt x="149" y="395"/>
                  <a:pt x="103" y="310"/>
                </a:cubicBezTo>
                <a:close/>
              </a:path>
            </a:pathLst>
          </a:custGeom>
          <a:solidFill>
            <a:srgbClr val="AEAD76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18" name="Freeform 14">
            <a:extLst>
              <a:ext uri="{FF2B5EF4-FFF2-40B4-BE49-F238E27FC236}">
                <a16:creationId xmlns="" xmlns:a16="http://schemas.microsoft.com/office/drawing/2014/main" id="{99065425-43A5-4D2D-B94B-45AF5EF6E9CB}"/>
              </a:ext>
            </a:extLst>
          </p:cNvPr>
          <p:cNvSpPr/>
          <p:nvPr/>
        </p:nvSpPr>
        <p:spPr bwMode="auto">
          <a:xfrm>
            <a:off x="5559545" y="2560417"/>
            <a:ext cx="473094" cy="1245245"/>
          </a:xfrm>
          <a:custGeom>
            <a:avLst/>
            <a:gdLst>
              <a:gd name="T0" fmla="*/ 102 w 281"/>
              <a:gd name="T1" fmla="*/ 522 h 740"/>
              <a:gd name="T2" fmla="*/ 59 w 281"/>
              <a:gd name="T3" fmla="*/ 260 h 740"/>
              <a:gd name="T4" fmla="*/ 74 w 281"/>
              <a:gd name="T5" fmla="*/ 200 h 740"/>
              <a:gd name="T6" fmla="*/ 176 w 281"/>
              <a:gd name="T7" fmla="*/ 37 h 740"/>
              <a:gd name="T8" fmla="*/ 176 w 281"/>
              <a:gd name="T9" fmla="*/ 37 h 740"/>
              <a:gd name="T10" fmla="*/ 183 w 281"/>
              <a:gd name="T11" fmla="*/ 21 h 740"/>
              <a:gd name="T12" fmla="*/ 162 w 281"/>
              <a:gd name="T13" fmla="*/ 0 h 740"/>
              <a:gd name="T14" fmla="*/ 146 w 281"/>
              <a:gd name="T15" fmla="*/ 8 h 740"/>
              <a:gd name="T16" fmla="*/ 34 w 281"/>
              <a:gd name="T17" fmla="*/ 187 h 740"/>
              <a:gd name="T18" fmla="*/ 18 w 281"/>
              <a:gd name="T19" fmla="*/ 253 h 740"/>
              <a:gd name="T20" fmla="*/ 65 w 281"/>
              <a:gd name="T21" fmla="*/ 542 h 740"/>
              <a:gd name="T22" fmla="*/ 279 w 281"/>
              <a:gd name="T23" fmla="*/ 740 h 740"/>
              <a:gd name="T24" fmla="*/ 281 w 281"/>
              <a:gd name="T25" fmla="*/ 695 h 740"/>
              <a:gd name="T26" fmla="*/ 102 w 281"/>
              <a:gd name="T27" fmla="*/ 522 h 7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1" h="740">
                <a:moveTo>
                  <a:pt x="102" y="522"/>
                </a:moveTo>
                <a:cubicBezTo>
                  <a:pt x="60" y="444"/>
                  <a:pt x="43" y="352"/>
                  <a:pt x="59" y="260"/>
                </a:cubicBezTo>
                <a:cubicBezTo>
                  <a:pt x="62" y="240"/>
                  <a:pt x="67" y="220"/>
                  <a:pt x="74" y="200"/>
                </a:cubicBezTo>
                <a:cubicBezTo>
                  <a:pt x="95" y="136"/>
                  <a:pt x="131" y="81"/>
                  <a:pt x="176" y="37"/>
                </a:cubicBezTo>
                <a:cubicBezTo>
                  <a:pt x="176" y="37"/>
                  <a:pt x="176" y="37"/>
                  <a:pt x="176" y="37"/>
                </a:cubicBezTo>
                <a:cubicBezTo>
                  <a:pt x="180" y="33"/>
                  <a:pt x="183" y="27"/>
                  <a:pt x="183" y="21"/>
                </a:cubicBezTo>
                <a:cubicBezTo>
                  <a:pt x="183" y="9"/>
                  <a:pt x="174" y="0"/>
                  <a:pt x="162" y="0"/>
                </a:cubicBezTo>
                <a:cubicBezTo>
                  <a:pt x="155" y="0"/>
                  <a:pt x="150" y="3"/>
                  <a:pt x="146" y="8"/>
                </a:cubicBezTo>
                <a:cubicBezTo>
                  <a:pt x="96" y="56"/>
                  <a:pt x="57" y="117"/>
                  <a:pt x="34" y="187"/>
                </a:cubicBezTo>
                <a:cubicBezTo>
                  <a:pt x="27" y="209"/>
                  <a:pt x="21" y="231"/>
                  <a:pt x="18" y="253"/>
                </a:cubicBezTo>
                <a:cubicBezTo>
                  <a:pt x="0" y="354"/>
                  <a:pt x="19" y="455"/>
                  <a:pt x="65" y="542"/>
                </a:cubicBezTo>
                <a:cubicBezTo>
                  <a:pt x="111" y="627"/>
                  <a:pt x="185" y="698"/>
                  <a:pt x="279" y="740"/>
                </a:cubicBezTo>
                <a:cubicBezTo>
                  <a:pt x="281" y="695"/>
                  <a:pt x="281" y="695"/>
                  <a:pt x="281" y="695"/>
                </a:cubicBezTo>
                <a:cubicBezTo>
                  <a:pt x="203" y="656"/>
                  <a:pt x="141" y="595"/>
                  <a:pt x="102" y="522"/>
                </a:cubicBezTo>
                <a:close/>
              </a:path>
            </a:pathLst>
          </a:custGeom>
          <a:solidFill>
            <a:srgbClr val="929A51"/>
          </a:solidFill>
          <a:ln>
            <a:solidFill>
              <a:srgbClr val="929A51"/>
            </a:solidFill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19" name="Freeform 15">
            <a:extLst>
              <a:ext uri="{FF2B5EF4-FFF2-40B4-BE49-F238E27FC236}">
                <a16:creationId xmlns="" xmlns:a16="http://schemas.microsoft.com/office/drawing/2014/main" id="{B16F4EF9-9BCC-47B7-9CD7-7C31B7D0720C}"/>
              </a:ext>
            </a:extLst>
          </p:cNvPr>
          <p:cNvSpPr/>
          <p:nvPr/>
        </p:nvSpPr>
        <p:spPr bwMode="auto">
          <a:xfrm>
            <a:off x="5549600" y="3486003"/>
            <a:ext cx="475935" cy="461018"/>
          </a:xfrm>
          <a:custGeom>
            <a:avLst/>
            <a:gdLst>
              <a:gd name="T0" fmla="*/ 38 w 283"/>
              <a:gd name="T1" fmla="*/ 10 h 274"/>
              <a:gd name="T2" fmla="*/ 37 w 283"/>
              <a:gd name="T3" fmla="*/ 10 h 274"/>
              <a:gd name="T4" fmla="*/ 20 w 283"/>
              <a:gd name="T5" fmla="*/ 0 h 274"/>
              <a:gd name="T6" fmla="*/ 0 w 283"/>
              <a:gd name="T7" fmla="*/ 21 h 274"/>
              <a:gd name="T8" fmla="*/ 3 w 283"/>
              <a:gd name="T9" fmla="*/ 32 h 274"/>
              <a:gd name="T10" fmla="*/ 281 w 283"/>
              <a:gd name="T11" fmla="*/ 274 h 274"/>
              <a:gd name="T12" fmla="*/ 283 w 283"/>
              <a:gd name="T13" fmla="*/ 230 h 274"/>
              <a:gd name="T14" fmla="*/ 38 w 283"/>
              <a:gd name="T15" fmla="*/ 10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3" h="274">
                <a:moveTo>
                  <a:pt x="38" y="10"/>
                </a:moveTo>
                <a:cubicBezTo>
                  <a:pt x="37" y="10"/>
                  <a:pt x="37" y="10"/>
                  <a:pt x="37" y="10"/>
                </a:cubicBezTo>
                <a:cubicBezTo>
                  <a:pt x="34" y="4"/>
                  <a:pt x="27" y="0"/>
                  <a:pt x="20" y="0"/>
                </a:cubicBezTo>
                <a:cubicBezTo>
                  <a:pt x="9" y="0"/>
                  <a:pt x="0" y="10"/>
                  <a:pt x="0" y="21"/>
                </a:cubicBezTo>
                <a:cubicBezTo>
                  <a:pt x="0" y="25"/>
                  <a:pt x="1" y="29"/>
                  <a:pt x="3" y="32"/>
                </a:cubicBezTo>
                <a:cubicBezTo>
                  <a:pt x="62" y="140"/>
                  <a:pt x="158" y="228"/>
                  <a:pt x="281" y="274"/>
                </a:cubicBezTo>
                <a:cubicBezTo>
                  <a:pt x="283" y="230"/>
                  <a:pt x="283" y="230"/>
                  <a:pt x="283" y="230"/>
                </a:cubicBezTo>
                <a:cubicBezTo>
                  <a:pt x="175" y="186"/>
                  <a:pt x="90" y="107"/>
                  <a:pt x="38" y="10"/>
                </a:cubicBezTo>
                <a:close/>
              </a:path>
            </a:pathLst>
          </a:custGeom>
          <a:solidFill>
            <a:srgbClr val="BDBC8F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20" name="Freeform 16">
            <a:extLst>
              <a:ext uri="{FF2B5EF4-FFF2-40B4-BE49-F238E27FC236}">
                <a16:creationId xmlns="" xmlns:a16="http://schemas.microsoft.com/office/drawing/2014/main" id="{FB7CA427-364A-4F0E-A83D-5975CA63187B}"/>
              </a:ext>
            </a:extLst>
          </p:cNvPr>
          <p:cNvSpPr/>
          <p:nvPr/>
        </p:nvSpPr>
        <p:spPr bwMode="auto">
          <a:xfrm>
            <a:off x="6611574" y="2679755"/>
            <a:ext cx="568281" cy="1206887"/>
          </a:xfrm>
          <a:custGeom>
            <a:avLst/>
            <a:gdLst>
              <a:gd name="T0" fmla="*/ 257 w 338"/>
              <a:gd name="T1" fmla="*/ 11 h 717"/>
              <a:gd name="T2" fmla="*/ 254 w 338"/>
              <a:gd name="T3" fmla="*/ 7 h 717"/>
              <a:gd name="T4" fmla="*/ 254 w 338"/>
              <a:gd name="T5" fmla="*/ 6 h 717"/>
              <a:gd name="T6" fmla="*/ 239 w 338"/>
              <a:gd name="T7" fmla="*/ 0 h 717"/>
              <a:gd name="T8" fmla="*/ 220 w 338"/>
              <a:gd name="T9" fmla="*/ 19 h 717"/>
              <a:gd name="T10" fmla="*/ 224 w 338"/>
              <a:gd name="T11" fmla="*/ 29 h 717"/>
              <a:gd name="T12" fmla="*/ 223 w 338"/>
              <a:gd name="T13" fmla="*/ 29 h 717"/>
              <a:gd name="T14" fmla="*/ 275 w 338"/>
              <a:gd name="T15" fmla="*/ 353 h 717"/>
              <a:gd name="T16" fmla="*/ 263 w 338"/>
              <a:gd name="T17" fmla="*/ 399 h 717"/>
              <a:gd name="T18" fmla="*/ 3 w 338"/>
              <a:gd name="T19" fmla="*/ 675 h 717"/>
              <a:gd name="T20" fmla="*/ 0 w 338"/>
              <a:gd name="T21" fmla="*/ 717 h 717"/>
              <a:gd name="T22" fmla="*/ 299 w 338"/>
              <a:gd name="T23" fmla="*/ 411 h 717"/>
              <a:gd name="T24" fmla="*/ 304 w 338"/>
              <a:gd name="T25" fmla="*/ 396 h 717"/>
              <a:gd name="T26" fmla="*/ 307 w 338"/>
              <a:gd name="T27" fmla="*/ 385 h 717"/>
              <a:gd name="T28" fmla="*/ 308 w 338"/>
              <a:gd name="T29" fmla="*/ 381 h 717"/>
              <a:gd name="T30" fmla="*/ 314 w 338"/>
              <a:gd name="T31" fmla="*/ 352 h 717"/>
              <a:gd name="T32" fmla="*/ 315 w 338"/>
              <a:gd name="T33" fmla="*/ 347 h 717"/>
              <a:gd name="T34" fmla="*/ 257 w 338"/>
              <a:gd name="T35" fmla="*/ 11 h 7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8" h="717">
                <a:moveTo>
                  <a:pt x="257" y="11"/>
                </a:moveTo>
                <a:cubicBezTo>
                  <a:pt x="256" y="10"/>
                  <a:pt x="255" y="8"/>
                  <a:pt x="254" y="7"/>
                </a:cubicBezTo>
                <a:cubicBezTo>
                  <a:pt x="254" y="6"/>
                  <a:pt x="254" y="6"/>
                  <a:pt x="254" y="6"/>
                </a:cubicBezTo>
                <a:cubicBezTo>
                  <a:pt x="250" y="2"/>
                  <a:pt x="245" y="0"/>
                  <a:pt x="239" y="0"/>
                </a:cubicBezTo>
                <a:cubicBezTo>
                  <a:pt x="229" y="0"/>
                  <a:pt x="220" y="8"/>
                  <a:pt x="220" y="19"/>
                </a:cubicBezTo>
                <a:cubicBezTo>
                  <a:pt x="220" y="22"/>
                  <a:pt x="222" y="26"/>
                  <a:pt x="224" y="29"/>
                </a:cubicBezTo>
                <a:cubicBezTo>
                  <a:pt x="223" y="29"/>
                  <a:pt x="223" y="29"/>
                  <a:pt x="223" y="29"/>
                </a:cubicBezTo>
                <a:cubicBezTo>
                  <a:pt x="279" y="124"/>
                  <a:pt x="300" y="239"/>
                  <a:pt x="275" y="353"/>
                </a:cubicBezTo>
                <a:cubicBezTo>
                  <a:pt x="272" y="368"/>
                  <a:pt x="268" y="384"/>
                  <a:pt x="263" y="399"/>
                </a:cubicBezTo>
                <a:cubicBezTo>
                  <a:pt x="220" y="530"/>
                  <a:pt x="122" y="627"/>
                  <a:pt x="3" y="675"/>
                </a:cubicBezTo>
                <a:cubicBezTo>
                  <a:pt x="0" y="717"/>
                  <a:pt x="0" y="717"/>
                  <a:pt x="0" y="717"/>
                </a:cubicBezTo>
                <a:cubicBezTo>
                  <a:pt x="136" y="668"/>
                  <a:pt x="250" y="559"/>
                  <a:pt x="299" y="411"/>
                </a:cubicBezTo>
                <a:cubicBezTo>
                  <a:pt x="301" y="406"/>
                  <a:pt x="302" y="401"/>
                  <a:pt x="304" y="396"/>
                </a:cubicBezTo>
                <a:cubicBezTo>
                  <a:pt x="305" y="392"/>
                  <a:pt x="306" y="389"/>
                  <a:pt x="307" y="385"/>
                </a:cubicBezTo>
                <a:cubicBezTo>
                  <a:pt x="307" y="384"/>
                  <a:pt x="307" y="383"/>
                  <a:pt x="308" y="381"/>
                </a:cubicBezTo>
                <a:cubicBezTo>
                  <a:pt x="310" y="372"/>
                  <a:pt x="313" y="362"/>
                  <a:pt x="314" y="352"/>
                </a:cubicBezTo>
                <a:cubicBezTo>
                  <a:pt x="315" y="351"/>
                  <a:pt x="315" y="349"/>
                  <a:pt x="315" y="347"/>
                </a:cubicBezTo>
                <a:cubicBezTo>
                  <a:pt x="338" y="229"/>
                  <a:pt x="315" y="110"/>
                  <a:pt x="257" y="11"/>
                </a:cubicBezTo>
                <a:close/>
              </a:path>
            </a:pathLst>
          </a:custGeom>
          <a:solidFill>
            <a:srgbClr val="D5BA74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21" name="Freeform 17">
            <a:extLst>
              <a:ext uri="{FF2B5EF4-FFF2-40B4-BE49-F238E27FC236}">
                <a16:creationId xmlns="" xmlns:a16="http://schemas.microsoft.com/office/drawing/2014/main" id="{F64773D6-990F-42F6-AB08-D26554E50689}"/>
              </a:ext>
            </a:extLst>
          </p:cNvPr>
          <p:cNvSpPr/>
          <p:nvPr/>
        </p:nvSpPr>
        <p:spPr bwMode="auto">
          <a:xfrm>
            <a:off x="6530595" y="2394194"/>
            <a:ext cx="585329" cy="1421413"/>
          </a:xfrm>
          <a:custGeom>
            <a:avLst/>
            <a:gdLst>
              <a:gd name="T0" fmla="*/ 271 w 348"/>
              <a:gd name="T1" fmla="*/ 199 h 845"/>
              <a:gd name="T2" fmla="*/ 25 w 348"/>
              <a:gd name="T3" fmla="*/ 1 h 845"/>
              <a:gd name="T4" fmla="*/ 25 w 348"/>
              <a:gd name="T5" fmla="*/ 1 h 845"/>
              <a:gd name="T6" fmla="*/ 21 w 348"/>
              <a:gd name="T7" fmla="*/ 0 h 845"/>
              <a:gd name="T8" fmla="*/ 0 w 348"/>
              <a:gd name="T9" fmla="*/ 21 h 845"/>
              <a:gd name="T10" fmla="*/ 17 w 348"/>
              <a:gd name="T11" fmla="*/ 42 h 845"/>
              <a:gd name="T12" fmla="*/ 238 w 348"/>
              <a:gd name="T13" fmla="*/ 225 h 845"/>
              <a:gd name="T14" fmla="*/ 280 w 348"/>
              <a:gd name="T15" fmla="*/ 525 h 845"/>
              <a:gd name="T16" fmla="*/ 271 w 348"/>
              <a:gd name="T17" fmla="*/ 556 h 845"/>
              <a:gd name="T18" fmla="*/ 55 w 348"/>
              <a:gd name="T19" fmla="*/ 798 h 845"/>
              <a:gd name="T20" fmla="*/ 51 w 348"/>
              <a:gd name="T21" fmla="*/ 845 h 845"/>
              <a:gd name="T22" fmla="*/ 311 w 348"/>
              <a:gd name="T23" fmla="*/ 569 h 845"/>
              <a:gd name="T24" fmla="*/ 323 w 348"/>
              <a:gd name="T25" fmla="*/ 523 h 845"/>
              <a:gd name="T26" fmla="*/ 271 w 348"/>
              <a:gd name="T27" fmla="*/ 199 h 8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48" h="845">
                <a:moveTo>
                  <a:pt x="271" y="199"/>
                </a:moveTo>
                <a:cubicBezTo>
                  <a:pt x="218" y="109"/>
                  <a:pt x="133" y="36"/>
                  <a:pt x="25" y="1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1"/>
                  <a:pt x="22" y="0"/>
                  <a:pt x="21" y="0"/>
                </a:cubicBezTo>
                <a:cubicBezTo>
                  <a:pt x="9" y="0"/>
                  <a:pt x="0" y="10"/>
                  <a:pt x="0" y="21"/>
                </a:cubicBezTo>
                <a:cubicBezTo>
                  <a:pt x="0" y="32"/>
                  <a:pt x="7" y="40"/>
                  <a:pt x="17" y="42"/>
                </a:cubicBezTo>
                <a:cubicBezTo>
                  <a:pt x="114" y="75"/>
                  <a:pt x="190" y="142"/>
                  <a:pt x="238" y="225"/>
                </a:cubicBezTo>
                <a:cubicBezTo>
                  <a:pt x="288" y="313"/>
                  <a:pt x="306" y="420"/>
                  <a:pt x="280" y="525"/>
                </a:cubicBezTo>
                <a:cubicBezTo>
                  <a:pt x="277" y="535"/>
                  <a:pt x="274" y="545"/>
                  <a:pt x="271" y="556"/>
                </a:cubicBezTo>
                <a:cubicBezTo>
                  <a:pt x="234" y="667"/>
                  <a:pt x="154" y="752"/>
                  <a:pt x="55" y="798"/>
                </a:cubicBezTo>
                <a:cubicBezTo>
                  <a:pt x="51" y="845"/>
                  <a:pt x="51" y="845"/>
                  <a:pt x="51" y="845"/>
                </a:cubicBezTo>
                <a:cubicBezTo>
                  <a:pt x="170" y="797"/>
                  <a:pt x="268" y="700"/>
                  <a:pt x="311" y="569"/>
                </a:cubicBezTo>
                <a:cubicBezTo>
                  <a:pt x="316" y="554"/>
                  <a:pt x="320" y="538"/>
                  <a:pt x="323" y="523"/>
                </a:cubicBezTo>
                <a:cubicBezTo>
                  <a:pt x="348" y="409"/>
                  <a:pt x="327" y="294"/>
                  <a:pt x="271" y="199"/>
                </a:cubicBezTo>
                <a:close/>
              </a:path>
            </a:pathLst>
          </a:custGeom>
          <a:solidFill>
            <a:srgbClr val="A5854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22" name="Freeform 18">
            <a:extLst>
              <a:ext uri="{FF2B5EF4-FFF2-40B4-BE49-F238E27FC236}">
                <a16:creationId xmlns="" xmlns:a16="http://schemas.microsoft.com/office/drawing/2014/main" id="{F6E79369-585E-4F40-8B3F-59C3E744CA16}"/>
              </a:ext>
            </a:extLst>
          </p:cNvPr>
          <p:cNvSpPr/>
          <p:nvPr/>
        </p:nvSpPr>
        <p:spPr bwMode="auto">
          <a:xfrm>
            <a:off x="6604471" y="3238801"/>
            <a:ext cx="607350" cy="721717"/>
          </a:xfrm>
          <a:custGeom>
            <a:avLst/>
            <a:gdLst>
              <a:gd name="T0" fmla="*/ 340 w 361"/>
              <a:gd name="T1" fmla="*/ 0 h 429"/>
              <a:gd name="T2" fmla="*/ 319 w 361"/>
              <a:gd name="T3" fmla="*/ 15 h 429"/>
              <a:gd name="T4" fmla="*/ 319 w 361"/>
              <a:gd name="T5" fmla="*/ 20 h 429"/>
              <a:gd name="T6" fmla="*/ 318 w 361"/>
              <a:gd name="T7" fmla="*/ 20 h 429"/>
              <a:gd name="T8" fmla="*/ 312 w 361"/>
              <a:gd name="T9" fmla="*/ 49 h 429"/>
              <a:gd name="T10" fmla="*/ 311 w 361"/>
              <a:gd name="T11" fmla="*/ 53 h 429"/>
              <a:gd name="T12" fmla="*/ 308 w 361"/>
              <a:gd name="T13" fmla="*/ 64 h 429"/>
              <a:gd name="T14" fmla="*/ 303 w 361"/>
              <a:gd name="T15" fmla="*/ 79 h 429"/>
              <a:gd name="T16" fmla="*/ 4 w 361"/>
              <a:gd name="T17" fmla="*/ 385 h 429"/>
              <a:gd name="T18" fmla="*/ 0 w 361"/>
              <a:gd name="T19" fmla="*/ 429 h 429"/>
              <a:gd name="T20" fmla="*/ 342 w 361"/>
              <a:gd name="T21" fmla="*/ 92 h 429"/>
              <a:gd name="T22" fmla="*/ 358 w 361"/>
              <a:gd name="T23" fmla="*/ 33 h 429"/>
              <a:gd name="T24" fmla="*/ 361 w 361"/>
              <a:gd name="T25" fmla="*/ 22 h 429"/>
              <a:gd name="T26" fmla="*/ 340 w 361"/>
              <a:gd name="T27" fmla="*/ 0 h 4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61" h="429">
                <a:moveTo>
                  <a:pt x="340" y="0"/>
                </a:moveTo>
                <a:cubicBezTo>
                  <a:pt x="330" y="0"/>
                  <a:pt x="322" y="7"/>
                  <a:pt x="319" y="15"/>
                </a:cubicBezTo>
                <a:cubicBezTo>
                  <a:pt x="319" y="17"/>
                  <a:pt x="319" y="18"/>
                  <a:pt x="319" y="20"/>
                </a:cubicBezTo>
                <a:cubicBezTo>
                  <a:pt x="318" y="20"/>
                  <a:pt x="318" y="20"/>
                  <a:pt x="318" y="20"/>
                </a:cubicBezTo>
                <a:cubicBezTo>
                  <a:pt x="317" y="30"/>
                  <a:pt x="314" y="40"/>
                  <a:pt x="312" y="49"/>
                </a:cubicBezTo>
                <a:cubicBezTo>
                  <a:pt x="311" y="51"/>
                  <a:pt x="311" y="52"/>
                  <a:pt x="311" y="53"/>
                </a:cubicBezTo>
                <a:cubicBezTo>
                  <a:pt x="310" y="57"/>
                  <a:pt x="309" y="60"/>
                  <a:pt x="308" y="64"/>
                </a:cubicBezTo>
                <a:cubicBezTo>
                  <a:pt x="306" y="69"/>
                  <a:pt x="305" y="74"/>
                  <a:pt x="303" y="79"/>
                </a:cubicBezTo>
                <a:cubicBezTo>
                  <a:pt x="254" y="227"/>
                  <a:pt x="140" y="336"/>
                  <a:pt x="4" y="385"/>
                </a:cubicBezTo>
                <a:cubicBezTo>
                  <a:pt x="0" y="429"/>
                  <a:pt x="0" y="429"/>
                  <a:pt x="0" y="429"/>
                </a:cubicBezTo>
                <a:cubicBezTo>
                  <a:pt x="156" y="380"/>
                  <a:pt x="287" y="259"/>
                  <a:pt x="342" y="92"/>
                </a:cubicBezTo>
                <a:cubicBezTo>
                  <a:pt x="348" y="72"/>
                  <a:pt x="354" y="53"/>
                  <a:pt x="358" y="33"/>
                </a:cubicBezTo>
                <a:cubicBezTo>
                  <a:pt x="360" y="30"/>
                  <a:pt x="361" y="26"/>
                  <a:pt x="361" y="22"/>
                </a:cubicBezTo>
                <a:cubicBezTo>
                  <a:pt x="361" y="10"/>
                  <a:pt x="351" y="0"/>
                  <a:pt x="340" y="0"/>
                </a:cubicBezTo>
                <a:close/>
              </a:path>
            </a:pathLst>
          </a:custGeom>
          <a:solidFill>
            <a:srgbClr val="DACA97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23" name="Freeform 20">
            <a:extLst>
              <a:ext uri="{FF2B5EF4-FFF2-40B4-BE49-F238E27FC236}">
                <a16:creationId xmlns="" xmlns:a16="http://schemas.microsoft.com/office/drawing/2014/main" id="{F99B2C75-247F-4863-93F7-46943806FE05}"/>
              </a:ext>
            </a:extLst>
          </p:cNvPr>
          <p:cNvSpPr/>
          <p:nvPr/>
        </p:nvSpPr>
        <p:spPr bwMode="auto">
          <a:xfrm>
            <a:off x="6286944" y="3622390"/>
            <a:ext cx="9945" cy="21311"/>
          </a:xfrm>
          <a:custGeom>
            <a:avLst/>
            <a:gdLst>
              <a:gd name="T0" fmla="*/ 0 w 6"/>
              <a:gd name="T1" fmla="*/ 0 h 13"/>
              <a:gd name="T2" fmla="*/ 6 w 6"/>
              <a:gd name="T3" fmla="*/ 13 h 13"/>
              <a:gd name="T4" fmla="*/ 0 w 6"/>
              <a:gd name="T5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6" h="13">
                <a:moveTo>
                  <a:pt x="0" y="0"/>
                </a:moveTo>
                <a:cubicBezTo>
                  <a:pt x="2" y="4"/>
                  <a:pt x="4" y="8"/>
                  <a:pt x="6" y="13"/>
                </a:cubicBezTo>
                <a:cubicBezTo>
                  <a:pt x="4" y="8"/>
                  <a:pt x="2" y="4"/>
                  <a:pt x="0" y="0"/>
                </a:cubicBezTo>
                <a:close/>
              </a:path>
            </a:pathLst>
          </a:custGeom>
          <a:solidFill>
            <a:srgbClr val="33333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24" name="Rectangle 31">
            <a:extLst>
              <a:ext uri="{FF2B5EF4-FFF2-40B4-BE49-F238E27FC236}">
                <a16:creationId xmlns="" xmlns:a16="http://schemas.microsoft.com/office/drawing/2014/main" id="{27B96694-367E-4A25-B8CC-8B776975D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0387" y="3674246"/>
            <a:ext cx="710" cy="1421"/>
          </a:xfrm>
          <a:prstGeom prst="rect">
            <a:avLst/>
          </a:prstGeom>
          <a:solidFill>
            <a:srgbClr val="333333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sp>
        <p:nvSpPr>
          <p:cNvPr id="25" name="Freeform 49">
            <a:extLst>
              <a:ext uri="{FF2B5EF4-FFF2-40B4-BE49-F238E27FC236}">
                <a16:creationId xmlns="" xmlns:a16="http://schemas.microsoft.com/office/drawing/2014/main" id="{194C30CF-1962-42FE-8451-420301157559}"/>
              </a:ext>
            </a:extLst>
          </p:cNvPr>
          <p:cNvSpPr>
            <a:spLocks noEditPoints="1"/>
          </p:cNvSpPr>
          <p:nvPr/>
        </p:nvSpPr>
        <p:spPr bwMode="auto">
          <a:xfrm>
            <a:off x="7545463" y="2571988"/>
            <a:ext cx="18218" cy="18065"/>
          </a:xfrm>
          <a:custGeom>
            <a:avLst/>
            <a:gdLst>
              <a:gd name="T0" fmla="*/ 50 w 101"/>
              <a:gd name="T1" fmla="*/ 0 h 100"/>
              <a:gd name="T2" fmla="*/ 0 w 101"/>
              <a:gd name="T3" fmla="*/ 50 h 100"/>
              <a:gd name="T4" fmla="*/ 50 w 101"/>
              <a:gd name="T5" fmla="*/ 100 h 100"/>
              <a:gd name="T6" fmla="*/ 101 w 101"/>
              <a:gd name="T7" fmla="*/ 50 h 100"/>
              <a:gd name="T8" fmla="*/ 50 w 101"/>
              <a:gd name="T9" fmla="*/ 0 h 100"/>
              <a:gd name="T10" fmla="*/ 50 w 101"/>
              <a:gd name="T11" fmla="*/ 67 h 100"/>
              <a:gd name="T12" fmla="*/ 34 w 101"/>
              <a:gd name="T13" fmla="*/ 50 h 100"/>
              <a:gd name="T14" fmla="*/ 50 w 101"/>
              <a:gd name="T15" fmla="*/ 33 h 100"/>
              <a:gd name="T16" fmla="*/ 67 w 101"/>
              <a:gd name="T17" fmla="*/ 50 h 100"/>
              <a:gd name="T18" fmla="*/ 50 w 101"/>
              <a:gd name="T19" fmla="*/ 67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1" h="100">
                <a:moveTo>
                  <a:pt x="50" y="0"/>
                </a:moveTo>
                <a:cubicBezTo>
                  <a:pt x="23" y="0"/>
                  <a:pt x="0" y="22"/>
                  <a:pt x="0" y="50"/>
                </a:cubicBezTo>
                <a:cubicBezTo>
                  <a:pt x="0" y="77"/>
                  <a:pt x="23" y="100"/>
                  <a:pt x="50" y="100"/>
                </a:cubicBezTo>
                <a:cubicBezTo>
                  <a:pt x="78" y="100"/>
                  <a:pt x="101" y="77"/>
                  <a:pt x="101" y="50"/>
                </a:cubicBezTo>
                <a:cubicBezTo>
                  <a:pt x="101" y="22"/>
                  <a:pt x="78" y="0"/>
                  <a:pt x="50" y="0"/>
                </a:cubicBezTo>
                <a:close/>
                <a:moveTo>
                  <a:pt x="50" y="67"/>
                </a:moveTo>
                <a:cubicBezTo>
                  <a:pt x="41" y="67"/>
                  <a:pt x="34" y="59"/>
                  <a:pt x="34" y="50"/>
                </a:cubicBezTo>
                <a:cubicBezTo>
                  <a:pt x="34" y="41"/>
                  <a:pt x="41" y="33"/>
                  <a:pt x="50" y="33"/>
                </a:cubicBezTo>
                <a:cubicBezTo>
                  <a:pt x="60" y="33"/>
                  <a:pt x="67" y="41"/>
                  <a:pt x="67" y="50"/>
                </a:cubicBezTo>
                <a:cubicBezTo>
                  <a:pt x="67" y="59"/>
                  <a:pt x="60" y="67"/>
                  <a:pt x="50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013"/>
          </a:p>
        </p:txBody>
      </p:sp>
      <p:grpSp>
        <p:nvGrpSpPr>
          <p:cNvPr id="26" name="Group 93">
            <a:extLst>
              <a:ext uri="{FF2B5EF4-FFF2-40B4-BE49-F238E27FC236}">
                <a16:creationId xmlns="" xmlns:a16="http://schemas.microsoft.com/office/drawing/2014/main" id="{F33461B7-4655-432E-AE5B-4D05C861A423}"/>
              </a:ext>
            </a:extLst>
          </p:cNvPr>
          <p:cNvGrpSpPr/>
          <p:nvPr/>
        </p:nvGrpSpPr>
        <p:grpSpPr>
          <a:xfrm>
            <a:off x="5739907" y="2818105"/>
            <a:ext cx="1113965" cy="860501"/>
            <a:chOff x="5059339" y="4704186"/>
            <a:chExt cx="1660525" cy="1282700"/>
          </a:xfrm>
          <a:solidFill>
            <a:schemeClr val="bg1">
              <a:lumMod val="65000"/>
            </a:schemeClr>
          </a:solidFill>
        </p:grpSpPr>
        <p:sp>
          <p:nvSpPr>
            <p:cNvPr id="27" name="Freeform 29">
              <a:extLst>
                <a:ext uri="{FF2B5EF4-FFF2-40B4-BE49-F238E27FC236}">
                  <a16:creationId xmlns="" xmlns:a16="http://schemas.microsoft.com/office/drawing/2014/main" id="{34C0292A-AC8A-4F78-9E50-2288C94B00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59339" y="4704186"/>
              <a:ext cx="1660525" cy="895350"/>
            </a:xfrm>
            <a:custGeom>
              <a:avLst/>
              <a:gdLst>
                <a:gd name="T0" fmla="*/ 862 w 1061"/>
                <a:gd name="T1" fmla="*/ 572 h 572"/>
                <a:gd name="T2" fmla="*/ 320 w 1061"/>
                <a:gd name="T3" fmla="*/ 572 h 572"/>
                <a:gd name="T4" fmla="*/ 290 w 1061"/>
                <a:gd name="T5" fmla="*/ 548 h 572"/>
                <a:gd name="T6" fmla="*/ 176 w 1061"/>
                <a:gd name="T7" fmla="*/ 186 h 572"/>
                <a:gd name="T8" fmla="*/ 16 w 1061"/>
                <a:gd name="T9" fmla="*/ 58 h 572"/>
                <a:gd name="T10" fmla="*/ 11 w 1061"/>
                <a:gd name="T11" fmla="*/ 14 h 572"/>
                <a:gd name="T12" fmla="*/ 55 w 1061"/>
                <a:gd name="T13" fmla="*/ 17 h 572"/>
                <a:gd name="T14" fmla="*/ 205 w 1061"/>
                <a:gd name="T15" fmla="*/ 144 h 572"/>
                <a:gd name="T16" fmla="*/ 1028 w 1061"/>
                <a:gd name="T17" fmla="*/ 144 h 572"/>
                <a:gd name="T18" fmla="*/ 1054 w 1061"/>
                <a:gd name="T19" fmla="*/ 150 h 572"/>
                <a:gd name="T20" fmla="*/ 1057 w 1061"/>
                <a:gd name="T21" fmla="*/ 176 h 572"/>
                <a:gd name="T22" fmla="*/ 891 w 1061"/>
                <a:gd name="T23" fmla="*/ 553 h 572"/>
                <a:gd name="T24" fmla="*/ 862 w 1061"/>
                <a:gd name="T25" fmla="*/ 572 h 572"/>
                <a:gd name="T26" fmla="*/ 343 w 1061"/>
                <a:gd name="T27" fmla="*/ 501 h 572"/>
                <a:gd name="T28" fmla="*/ 842 w 1061"/>
                <a:gd name="T29" fmla="*/ 501 h 572"/>
                <a:gd name="T30" fmla="*/ 980 w 1061"/>
                <a:gd name="T31" fmla="*/ 180 h 572"/>
                <a:gd name="T32" fmla="*/ 244 w 1061"/>
                <a:gd name="T33" fmla="*/ 180 h 572"/>
                <a:gd name="T34" fmla="*/ 343 w 1061"/>
                <a:gd name="T35" fmla="*/ 501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61" h="572">
                  <a:moveTo>
                    <a:pt x="862" y="572"/>
                  </a:moveTo>
                  <a:cubicBezTo>
                    <a:pt x="320" y="572"/>
                    <a:pt x="320" y="572"/>
                    <a:pt x="320" y="572"/>
                  </a:cubicBezTo>
                  <a:cubicBezTo>
                    <a:pt x="307" y="572"/>
                    <a:pt x="295" y="561"/>
                    <a:pt x="290" y="548"/>
                  </a:cubicBezTo>
                  <a:cubicBezTo>
                    <a:pt x="176" y="186"/>
                    <a:pt x="176" y="186"/>
                    <a:pt x="176" y="186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2" y="48"/>
                    <a:pt x="0" y="28"/>
                    <a:pt x="11" y="14"/>
                  </a:cubicBezTo>
                  <a:cubicBezTo>
                    <a:pt x="21" y="0"/>
                    <a:pt x="41" y="6"/>
                    <a:pt x="55" y="17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1028" y="144"/>
                    <a:pt x="1028" y="144"/>
                    <a:pt x="1028" y="144"/>
                  </a:cubicBezTo>
                  <a:cubicBezTo>
                    <a:pt x="1039" y="144"/>
                    <a:pt x="1049" y="141"/>
                    <a:pt x="1054" y="150"/>
                  </a:cubicBezTo>
                  <a:cubicBezTo>
                    <a:pt x="1060" y="159"/>
                    <a:pt x="1061" y="166"/>
                    <a:pt x="1057" y="176"/>
                  </a:cubicBezTo>
                  <a:cubicBezTo>
                    <a:pt x="891" y="553"/>
                    <a:pt x="891" y="553"/>
                    <a:pt x="891" y="553"/>
                  </a:cubicBezTo>
                  <a:cubicBezTo>
                    <a:pt x="886" y="565"/>
                    <a:pt x="874" y="572"/>
                    <a:pt x="862" y="572"/>
                  </a:cubicBezTo>
                  <a:close/>
                  <a:moveTo>
                    <a:pt x="343" y="501"/>
                  </a:moveTo>
                  <a:cubicBezTo>
                    <a:pt x="842" y="501"/>
                    <a:pt x="842" y="501"/>
                    <a:pt x="842" y="501"/>
                  </a:cubicBezTo>
                  <a:cubicBezTo>
                    <a:pt x="980" y="180"/>
                    <a:pt x="980" y="180"/>
                    <a:pt x="980" y="180"/>
                  </a:cubicBezTo>
                  <a:cubicBezTo>
                    <a:pt x="244" y="180"/>
                    <a:pt x="244" y="180"/>
                    <a:pt x="244" y="180"/>
                  </a:cubicBezTo>
                  <a:lnTo>
                    <a:pt x="343" y="50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8" name="Freeform 30">
              <a:extLst>
                <a:ext uri="{FF2B5EF4-FFF2-40B4-BE49-F238E27FC236}">
                  <a16:creationId xmlns="" xmlns:a16="http://schemas.microsoft.com/office/drawing/2014/main" id="{0EEF2986-F2D1-4791-923F-22785B110E79}"/>
                </a:ext>
              </a:extLst>
            </p:cNvPr>
            <p:cNvSpPr/>
            <p:nvPr/>
          </p:nvSpPr>
          <p:spPr bwMode="auto">
            <a:xfrm>
              <a:off x="5599089" y="4926436"/>
              <a:ext cx="153987" cy="641350"/>
            </a:xfrm>
            <a:custGeom>
              <a:avLst/>
              <a:gdLst>
                <a:gd name="T0" fmla="*/ 81 w 98"/>
                <a:gd name="T1" fmla="*/ 410 h 410"/>
                <a:gd name="T2" fmla="*/ 65 w 98"/>
                <a:gd name="T3" fmla="*/ 397 h 410"/>
                <a:gd name="T4" fmla="*/ 1 w 98"/>
                <a:gd name="T5" fmla="*/ 20 h 410"/>
                <a:gd name="T6" fmla="*/ 14 w 98"/>
                <a:gd name="T7" fmla="*/ 1 h 410"/>
                <a:gd name="T8" fmla="*/ 32 w 98"/>
                <a:gd name="T9" fmla="*/ 14 h 410"/>
                <a:gd name="T10" fmla="*/ 96 w 98"/>
                <a:gd name="T11" fmla="*/ 392 h 410"/>
                <a:gd name="T12" fmla="*/ 84 w 98"/>
                <a:gd name="T13" fmla="*/ 410 h 410"/>
                <a:gd name="T14" fmla="*/ 81 w 98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8" h="410">
                  <a:moveTo>
                    <a:pt x="81" y="410"/>
                  </a:moveTo>
                  <a:cubicBezTo>
                    <a:pt x="73" y="410"/>
                    <a:pt x="67" y="405"/>
                    <a:pt x="65" y="397"/>
                  </a:cubicBezTo>
                  <a:cubicBezTo>
                    <a:pt x="1" y="20"/>
                    <a:pt x="1" y="20"/>
                    <a:pt x="1" y="20"/>
                  </a:cubicBezTo>
                  <a:cubicBezTo>
                    <a:pt x="0" y="11"/>
                    <a:pt x="5" y="3"/>
                    <a:pt x="14" y="1"/>
                  </a:cubicBezTo>
                  <a:cubicBezTo>
                    <a:pt x="22" y="0"/>
                    <a:pt x="30" y="6"/>
                    <a:pt x="32" y="14"/>
                  </a:cubicBezTo>
                  <a:cubicBezTo>
                    <a:pt x="96" y="392"/>
                    <a:pt x="96" y="392"/>
                    <a:pt x="96" y="392"/>
                  </a:cubicBezTo>
                  <a:cubicBezTo>
                    <a:pt x="98" y="400"/>
                    <a:pt x="92" y="408"/>
                    <a:pt x="84" y="410"/>
                  </a:cubicBezTo>
                  <a:cubicBezTo>
                    <a:pt x="83" y="410"/>
                    <a:pt x="82" y="410"/>
                    <a:pt x="81" y="4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9" name="Freeform 31">
              <a:extLst>
                <a:ext uri="{FF2B5EF4-FFF2-40B4-BE49-F238E27FC236}">
                  <a16:creationId xmlns="" xmlns:a16="http://schemas.microsoft.com/office/drawing/2014/main" id="{7A16B218-6DCF-4AEF-A46E-0A9C7AA31861}"/>
                </a:ext>
              </a:extLst>
            </p:cNvPr>
            <p:cNvSpPr/>
            <p:nvPr/>
          </p:nvSpPr>
          <p:spPr bwMode="auto">
            <a:xfrm>
              <a:off x="5843564" y="4926436"/>
              <a:ext cx="122237" cy="641350"/>
            </a:xfrm>
            <a:custGeom>
              <a:avLst/>
              <a:gdLst>
                <a:gd name="T0" fmla="*/ 62 w 78"/>
                <a:gd name="T1" fmla="*/ 410 h 410"/>
                <a:gd name="T2" fmla="*/ 46 w 78"/>
                <a:gd name="T3" fmla="*/ 396 h 410"/>
                <a:gd name="T4" fmla="*/ 1 w 78"/>
                <a:gd name="T5" fmla="*/ 19 h 410"/>
                <a:gd name="T6" fmla="*/ 15 w 78"/>
                <a:gd name="T7" fmla="*/ 1 h 410"/>
                <a:gd name="T8" fmla="*/ 32 w 78"/>
                <a:gd name="T9" fmla="*/ 15 h 410"/>
                <a:gd name="T10" fmla="*/ 77 w 78"/>
                <a:gd name="T11" fmla="*/ 392 h 410"/>
                <a:gd name="T12" fmla="*/ 64 w 78"/>
                <a:gd name="T13" fmla="*/ 410 h 410"/>
                <a:gd name="T14" fmla="*/ 62 w 78"/>
                <a:gd name="T15" fmla="*/ 410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8" h="410">
                  <a:moveTo>
                    <a:pt x="62" y="410"/>
                  </a:moveTo>
                  <a:cubicBezTo>
                    <a:pt x="54" y="410"/>
                    <a:pt x="47" y="404"/>
                    <a:pt x="46" y="396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0"/>
                    <a:pt x="6" y="2"/>
                    <a:pt x="15" y="1"/>
                  </a:cubicBezTo>
                  <a:cubicBezTo>
                    <a:pt x="23" y="0"/>
                    <a:pt x="31" y="6"/>
                    <a:pt x="32" y="15"/>
                  </a:cubicBezTo>
                  <a:cubicBezTo>
                    <a:pt x="77" y="392"/>
                    <a:pt x="77" y="392"/>
                    <a:pt x="77" y="392"/>
                  </a:cubicBezTo>
                  <a:cubicBezTo>
                    <a:pt x="78" y="401"/>
                    <a:pt x="72" y="409"/>
                    <a:pt x="64" y="410"/>
                  </a:cubicBezTo>
                  <a:cubicBezTo>
                    <a:pt x="63" y="410"/>
                    <a:pt x="62" y="410"/>
                    <a:pt x="62" y="4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0" name="Freeform 32">
              <a:extLst>
                <a:ext uri="{FF2B5EF4-FFF2-40B4-BE49-F238E27FC236}">
                  <a16:creationId xmlns="" xmlns:a16="http://schemas.microsoft.com/office/drawing/2014/main" id="{697D7B55-760A-4386-A73C-EEC095C550BE}"/>
                </a:ext>
              </a:extLst>
            </p:cNvPr>
            <p:cNvSpPr/>
            <p:nvPr/>
          </p:nvSpPr>
          <p:spPr bwMode="auto">
            <a:xfrm>
              <a:off x="6089627" y="4932786"/>
              <a:ext cx="109537" cy="628650"/>
            </a:xfrm>
            <a:custGeom>
              <a:avLst/>
              <a:gdLst>
                <a:gd name="T0" fmla="*/ 16 w 70"/>
                <a:gd name="T1" fmla="*/ 402 h 402"/>
                <a:gd name="T2" fmla="*/ 15 w 70"/>
                <a:gd name="T3" fmla="*/ 402 h 402"/>
                <a:gd name="T4" fmla="*/ 1 w 70"/>
                <a:gd name="T5" fmla="*/ 385 h 402"/>
                <a:gd name="T6" fmla="*/ 38 w 70"/>
                <a:gd name="T7" fmla="*/ 15 h 402"/>
                <a:gd name="T8" fmla="*/ 55 w 70"/>
                <a:gd name="T9" fmla="*/ 1 h 402"/>
                <a:gd name="T10" fmla="*/ 69 w 70"/>
                <a:gd name="T11" fmla="*/ 18 h 402"/>
                <a:gd name="T12" fmla="*/ 32 w 70"/>
                <a:gd name="T13" fmla="*/ 388 h 402"/>
                <a:gd name="T14" fmla="*/ 16 w 70"/>
                <a:gd name="T15" fmla="*/ 402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02">
                  <a:moveTo>
                    <a:pt x="16" y="402"/>
                  </a:moveTo>
                  <a:cubicBezTo>
                    <a:pt x="16" y="402"/>
                    <a:pt x="15" y="402"/>
                    <a:pt x="15" y="402"/>
                  </a:cubicBezTo>
                  <a:cubicBezTo>
                    <a:pt x="6" y="401"/>
                    <a:pt x="0" y="393"/>
                    <a:pt x="1" y="38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9" y="7"/>
                    <a:pt x="47" y="0"/>
                    <a:pt x="55" y="1"/>
                  </a:cubicBezTo>
                  <a:cubicBezTo>
                    <a:pt x="64" y="2"/>
                    <a:pt x="70" y="10"/>
                    <a:pt x="69" y="18"/>
                  </a:cubicBezTo>
                  <a:cubicBezTo>
                    <a:pt x="32" y="388"/>
                    <a:pt x="32" y="388"/>
                    <a:pt x="32" y="388"/>
                  </a:cubicBezTo>
                  <a:cubicBezTo>
                    <a:pt x="31" y="396"/>
                    <a:pt x="24" y="402"/>
                    <a:pt x="16" y="4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1" name="Freeform 33">
              <a:extLst>
                <a:ext uri="{FF2B5EF4-FFF2-40B4-BE49-F238E27FC236}">
                  <a16:creationId xmlns="" xmlns:a16="http://schemas.microsoft.com/office/drawing/2014/main" id="{5F97382C-EB5B-4630-9740-F3F8CA96EFB6}"/>
                </a:ext>
              </a:extLst>
            </p:cNvPr>
            <p:cNvSpPr/>
            <p:nvPr/>
          </p:nvSpPr>
          <p:spPr bwMode="auto">
            <a:xfrm>
              <a:off x="6238852" y="4943898"/>
              <a:ext cx="271462" cy="614362"/>
            </a:xfrm>
            <a:custGeom>
              <a:avLst/>
              <a:gdLst>
                <a:gd name="T0" fmla="*/ 18 w 173"/>
                <a:gd name="T1" fmla="*/ 393 h 393"/>
                <a:gd name="T2" fmla="*/ 12 w 173"/>
                <a:gd name="T3" fmla="*/ 392 h 393"/>
                <a:gd name="T4" fmla="*/ 3 w 173"/>
                <a:gd name="T5" fmla="*/ 372 h 393"/>
                <a:gd name="T6" fmla="*/ 140 w 173"/>
                <a:gd name="T7" fmla="*/ 12 h 393"/>
                <a:gd name="T8" fmla="*/ 160 w 173"/>
                <a:gd name="T9" fmla="*/ 3 h 393"/>
                <a:gd name="T10" fmla="*/ 169 w 173"/>
                <a:gd name="T11" fmla="*/ 23 h 393"/>
                <a:gd name="T12" fmla="*/ 33 w 173"/>
                <a:gd name="T13" fmla="*/ 383 h 393"/>
                <a:gd name="T14" fmla="*/ 18 w 173"/>
                <a:gd name="T15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3" h="393">
                  <a:moveTo>
                    <a:pt x="18" y="393"/>
                  </a:moveTo>
                  <a:cubicBezTo>
                    <a:pt x="16" y="393"/>
                    <a:pt x="14" y="393"/>
                    <a:pt x="12" y="392"/>
                  </a:cubicBezTo>
                  <a:cubicBezTo>
                    <a:pt x="4" y="389"/>
                    <a:pt x="0" y="380"/>
                    <a:pt x="3" y="372"/>
                  </a:cubicBezTo>
                  <a:cubicBezTo>
                    <a:pt x="140" y="12"/>
                    <a:pt x="140" y="12"/>
                    <a:pt x="140" y="12"/>
                  </a:cubicBezTo>
                  <a:cubicBezTo>
                    <a:pt x="143" y="4"/>
                    <a:pt x="152" y="0"/>
                    <a:pt x="160" y="3"/>
                  </a:cubicBezTo>
                  <a:cubicBezTo>
                    <a:pt x="169" y="6"/>
                    <a:pt x="173" y="15"/>
                    <a:pt x="169" y="23"/>
                  </a:cubicBezTo>
                  <a:cubicBezTo>
                    <a:pt x="33" y="383"/>
                    <a:pt x="33" y="383"/>
                    <a:pt x="33" y="383"/>
                  </a:cubicBezTo>
                  <a:cubicBezTo>
                    <a:pt x="30" y="389"/>
                    <a:pt x="24" y="393"/>
                    <a:pt x="18" y="39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2" name="Freeform 34">
              <a:extLst>
                <a:ext uri="{FF2B5EF4-FFF2-40B4-BE49-F238E27FC236}">
                  <a16:creationId xmlns="" xmlns:a16="http://schemas.microsoft.com/office/drawing/2014/main" id="{AB40E356-7AEA-496C-A203-A2E0C21A0237}"/>
                </a:ext>
              </a:extLst>
            </p:cNvPr>
            <p:cNvSpPr/>
            <p:nvPr/>
          </p:nvSpPr>
          <p:spPr bwMode="auto">
            <a:xfrm>
              <a:off x="5405414" y="5097886"/>
              <a:ext cx="1223962" cy="55562"/>
            </a:xfrm>
            <a:custGeom>
              <a:avLst/>
              <a:gdLst>
                <a:gd name="T0" fmla="*/ 766 w 782"/>
                <a:gd name="T1" fmla="*/ 36 h 36"/>
                <a:gd name="T2" fmla="*/ 15 w 782"/>
                <a:gd name="T3" fmla="*/ 36 h 36"/>
                <a:gd name="T4" fmla="*/ 0 w 782"/>
                <a:gd name="T5" fmla="*/ 18 h 36"/>
                <a:gd name="T6" fmla="*/ 15 w 782"/>
                <a:gd name="T7" fmla="*/ 0 h 36"/>
                <a:gd name="T8" fmla="*/ 766 w 782"/>
                <a:gd name="T9" fmla="*/ 0 h 36"/>
                <a:gd name="T10" fmla="*/ 782 w 782"/>
                <a:gd name="T11" fmla="*/ 18 h 36"/>
                <a:gd name="T12" fmla="*/ 766 w 782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2" h="36">
                  <a:moveTo>
                    <a:pt x="766" y="36"/>
                  </a:moveTo>
                  <a:cubicBezTo>
                    <a:pt x="15" y="36"/>
                    <a:pt x="15" y="36"/>
                    <a:pt x="15" y="36"/>
                  </a:cubicBezTo>
                  <a:cubicBezTo>
                    <a:pt x="7" y="36"/>
                    <a:pt x="0" y="27"/>
                    <a:pt x="0" y="18"/>
                  </a:cubicBezTo>
                  <a:cubicBezTo>
                    <a:pt x="0" y="9"/>
                    <a:pt x="7" y="0"/>
                    <a:pt x="15" y="0"/>
                  </a:cubicBezTo>
                  <a:cubicBezTo>
                    <a:pt x="766" y="0"/>
                    <a:pt x="766" y="0"/>
                    <a:pt x="766" y="0"/>
                  </a:cubicBezTo>
                  <a:cubicBezTo>
                    <a:pt x="775" y="0"/>
                    <a:pt x="782" y="9"/>
                    <a:pt x="782" y="18"/>
                  </a:cubicBezTo>
                  <a:cubicBezTo>
                    <a:pt x="782" y="27"/>
                    <a:pt x="775" y="36"/>
                    <a:pt x="766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3" name="Freeform 35">
              <a:extLst>
                <a:ext uri="{FF2B5EF4-FFF2-40B4-BE49-F238E27FC236}">
                  <a16:creationId xmlns="" xmlns:a16="http://schemas.microsoft.com/office/drawing/2014/main" id="{A92C3102-FF20-4119-A206-A8AEA4F9283C}"/>
                </a:ext>
              </a:extLst>
            </p:cNvPr>
            <p:cNvSpPr/>
            <p:nvPr/>
          </p:nvSpPr>
          <p:spPr bwMode="auto">
            <a:xfrm>
              <a:off x="5453039" y="5264573"/>
              <a:ext cx="1077912" cy="55562"/>
            </a:xfrm>
            <a:custGeom>
              <a:avLst/>
              <a:gdLst>
                <a:gd name="T0" fmla="*/ 673 w 688"/>
                <a:gd name="T1" fmla="*/ 36 h 36"/>
                <a:gd name="T2" fmla="*/ 16 w 688"/>
                <a:gd name="T3" fmla="*/ 36 h 36"/>
                <a:gd name="T4" fmla="*/ 0 w 688"/>
                <a:gd name="T5" fmla="*/ 18 h 36"/>
                <a:gd name="T6" fmla="*/ 16 w 688"/>
                <a:gd name="T7" fmla="*/ 0 h 36"/>
                <a:gd name="T8" fmla="*/ 673 w 688"/>
                <a:gd name="T9" fmla="*/ 0 h 36"/>
                <a:gd name="T10" fmla="*/ 688 w 688"/>
                <a:gd name="T11" fmla="*/ 18 h 36"/>
                <a:gd name="T12" fmla="*/ 673 w 688"/>
                <a:gd name="T1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8" h="36">
                  <a:moveTo>
                    <a:pt x="673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7" y="36"/>
                    <a:pt x="0" y="27"/>
                    <a:pt x="0" y="18"/>
                  </a:cubicBezTo>
                  <a:cubicBezTo>
                    <a:pt x="0" y="9"/>
                    <a:pt x="7" y="0"/>
                    <a:pt x="16" y="0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681" y="0"/>
                    <a:pt x="688" y="9"/>
                    <a:pt x="688" y="18"/>
                  </a:cubicBezTo>
                  <a:cubicBezTo>
                    <a:pt x="688" y="27"/>
                    <a:pt x="681" y="36"/>
                    <a:pt x="673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4" name="Freeform 36">
              <a:extLst>
                <a:ext uri="{FF2B5EF4-FFF2-40B4-BE49-F238E27FC236}">
                  <a16:creationId xmlns="" xmlns:a16="http://schemas.microsoft.com/office/drawing/2014/main" id="{72AB0C5D-6DEB-48B6-9513-3E2B0861B098}"/>
                </a:ext>
              </a:extLst>
            </p:cNvPr>
            <p:cNvSpPr/>
            <p:nvPr/>
          </p:nvSpPr>
          <p:spPr bwMode="auto">
            <a:xfrm>
              <a:off x="5502252" y="5377286"/>
              <a:ext cx="979487" cy="53975"/>
            </a:xfrm>
            <a:custGeom>
              <a:avLst/>
              <a:gdLst>
                <a:gd name="T0" fmla="*/ 610 w 626"/>
                <a:gd name="T1" fmla="*/ 35 h 35"/>
                <a:gd name="T2" fmla="*/ 16 w 626"/>
                <a:gd name="T3" fmla="*/ 35 h 35"/>
                <a:gd name="T4" fmla="*/ 0 w 626"/>
                <a:gd name="T5" fmla="*/ 17 h 35"/>
                <a:gd name="T6" fmla="*/ 16 w 626"/>
                <a:gd name="T7" fmla="*/ 0 h 35"/>
                <a:gd name="T8" fmla="*/ 610 w 626"/>
                <a:gd name="T9" fmla="*/ 0 h 35"/>
                <a:gd name="T10" fmla="*/ 626 w 626"/>
                <a:gd name="T11" fmla="*/ 17 h 35"/>
                <a:gd name="T12" fmla="*/ 610 w 626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6" h="35">
                  <a:moveTo>
                    <a:pt x="610" y="35"/>
                  </a:moveTo>
                  <a:cubicBezTo>
                    <a:pt x="16" y="35"/>
                    <a:pt x="16" y="35"/>
                    <a:pt x="16" y="35"/>
                  </a:cubicBezTo>
                  <a:cubicBezTo>
                    <a:pt x="7" y="35"/>
                    <a:pt x="0" y="26"/>
                    <a:pt x="0" y="17"/>
                  </a:cubicBezTo>
                  <a:cubicBezTo>
                    <a:pt x="0" y="9"/>
                    <a:pt x="7" y="0"/>
                    <a:pt x="16" y="0"/>
                  </a:cubicBezTo>
                  <a:cubicBezTo>
                    <a:pt x="610" y="0"/>
                    <a:pt x="610" y="0"/>
                    <a:pt x="610" y="0"/>
                  </a:cubicBezTo>
                  <a:cubicBezTo>
                    <a:pt x="619" y="0"/>
                    <a:pt x="626" y="9"/>
                    <a:pt x="626" y="17"/>
                  </a:cubicBezTo>
                  <a:cubicBezTo>
                    <a:pt x="626" y="26"/>
                    <a:pt x="619" y="35"/>
                    <a:pt x="610" y="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5" name="Freeform 37">
              <a:extLst>
                <a:ext uri="{FF2B5EF4-FFF2-40B4-BE49-F238E27FC236}">
                  <a16:creationId xmlns="" xmlns:a16="http://schemas.microsoft.com/office/drawing/2014/main" id="{FDE45722-0F76-4B6C-BED3-D3109588BB51}"/>
                </a:ext>
              </a:extLst>
            </p:cNvPr>
            <p:cNvSpPr/>
            <p:nvPr/>
          </p:nvSpPr>
          <p:spPr bwMode="auto">
            <a:xfrm>
              <a:off x="5516539" y="5526511"/>
              <a:ext cx="931862" cy="407987"/>
            </a:xfrm>
            <a:custGeom>
              <a:avLst/>
              <a:gdLst>
                <a:gd name="T0" fmla="*/ 579 w 596"/>
                <a:gd name="T1" fmla="*/ 261 h 261"/>
                <a:gd name="T2" fmla="*/ 18 w 596"/>
                <a:gd name="T3" fmla="*/ 261 h 261"/>
                <a:gd name="T4" fmla="*/ 5 w 596"/>
                <a:gd name="T5" fmla="*/ 256 h 261"/>
                <a:gd name="T6" fmla="*/ 0 w 596"/>
                <a:gd name="T7" fmla="*/ 243 h 261"/>
                <a:gd name="T8" fmla="*/ 9 w 596"/>
                <a:gd name="T9" fmla="*/ 18 h 261"/>
                <a:gd name="T10" fmla="*/ 27 w 596"/>
                <a:gd name="T11" fmla="*/ 0 h 261"/>
                <a:gd name="T12" fmla="*/ 44 w 596"/>
                <a:gd name="T13" fmla="*/ 19 h 261"/>
                <a:gd name="T14" fmla="*/ 36 w 596"/>
                <a:gd name="T15" fmla="*/ 226 h 261"/>
                <a:gd name="T16" fmla="*/ 579 w 596"/>
                <a:gd name="T17" fmla="*/ 226 h 261"/>
                <a:gd name="T18" fmla="*/ 596 w 596"/>
                <a:gd name="T19" fmla="*/ 243 h 261"/>
                <a:gd name="T20" fmla="*/ 579 w 596"/>
                <a:gd name="T21" fmla="*/ 261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96" h="261">
                  <a:moveTo>
                    <a:pt x="579" y="261"/>
                  </a:moveTo>
                  <a:cubicBezTo>
                    <a:pt x="18" y="261"/>
                    <a:pt x="18" y="261"/>
                    <a:pt x="18" y="261"/>
                  </a:cubicBezTo>
                  <a:cubicBezTo>
                    <a:pt x="13" y="261"/>
                    <a:pt x="8" y="259"/>
                    <a:pt x="5" y="256"/>
                  </a:cubicBezTo>
                  <a:cubicBezTo>
                    <a:pt x="2" y="252"/>
                    <a:pt x="0" y="248"/>
                    <a:pt x="0" y="243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8"/>
                    <a:pt x="18" y="1"/>
                    <a:pt x="27" y="0"/>
                  </a:cubicBezTo>
                  <a:cubicBezTo>
                    <a:pt x="37" y="1"/>
                    <a:pt x="45" y="9"/>
                    <a:pt x="44" y="19"/>
                  </a:cubicBezTo>
                  <a:cubicBezTo>
                    <a:pt x="36" y="226"/>
                    <a:pt x="36" y="226"/>
                    <a:pt x="36" y="226"/>
                  </a:cubicBezTo>
                  <a:cubicBezTo>
                    <a:pt x="579" y="226"/>
                    <a:pt x="579" y="226"/>
                    <a:pt x="579" y="226"/>
                  </a:cubicBezTo>
                  <a:cubicBezTo>
                    <a:pt x="589" y="226"/>
                    <a:pt x="596" y="234"/>
                    <a:pt x="596" y="243"/>
                  </a:cubicBezTo>
                  <a:cubicBezTo>
                    <a:pt x="596" y="253"/>
                    <a:pt x="589" y="261"/>
                    <a:pt x="579" y="2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6" name="Oval 38">
              <a:extLst>
                <a:ext uri="{FF2B5EF4-FFF2-40B4-BE49-F238E27FC236}">
                  <a16:creationId xmlns="" xmlns:a16="http://schemas.microsoft.com/office/drawing/2014/main" id="{95EC2A96-795B-4A29-B184-5ED14B1553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37164" y="5783686"/>
              <a:ext cx="206375" cy="2032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7" name="Oval 39">
              <a:extLst>
                <a:ext uri="{FF2B5EF4-FFF2-40B4-BE49-F238E27FC236}">
                  <a16:creationId xmlns="" xmlns:a16="http://schemas.microsoft.com/office/drawing/2014/main" id="{3DF25B50-21F1-47AC-AFA8-26B8A6D5F3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2189" y="5783686"/>
              <a:ext cx="203200" cy="2032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38" name="Group 1">
            <a:extLst>
              <a:ext uri="{FF2B5EF4-FFF2-40B4-BE49-F238E27FC236}">
                <a16:creationId xmlns="" xmlns:a16="http://schemas.microsoft.com/office/drawing/2014/main" id="{9EE06160-8B67-4C7B-961B-EE62EF343FE8}"/>
              </a:ext>
            </a:extLst>
          </p:cNvPr>
          <p:cNvGrpSpPr/>
          <p:nvPr/>
        </p:nvGrpSpPr>
        <p:grpSpPr>
          <a:xfrm>
            <a:off x="3986689" y="1808706"/>
            <a:ext cx="483661" cy="483661"/>
            <a:chOff x="2969109" y="1811684"/>
            <a:chExt cx="644881" cy="644881"/>
          </a:xfrm>
        </p:grpSpPr>
        <p:sp>
          <p:nvSpPr>
            <p:cNvPr id="39" name="Rounded Rectangle 68">
              <a:extLst>
                <a:ext uri="{FF2B5EF4-FFF2-40B4-BE49-F238E27FC236}">
                  <a16:creationId xmlns="" xmlns:a16="http://schemas.microsoft.com/office/drawing/2014/main" id="{D5291F48-9E9F-4E44-9240-D12C6B7EF236}"/>
                </a:ext>
              </a:extLst>
            </p:cNvPr>
            <p:cNvSpPr/>
            <p:nvPr/>
          </p:nvSpPr>
          <p:spPr>
            <a:xfrm>
              <a:off x="2969109" y="1811684"/>
              <a:ext cx="644881" cy="644881"/>
            </a:xfrm>
            <a:prstGeom prst="roundRect">
              <a:avLst/>
            </a:prstGeom>
            <a:solidFill>
              <a:srgbClr val="929A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40" name="Title 1">
              <a:extLst>
                <a:ext uri="{FF2B5EF4-FFF2-40B4-BE49-F238E27FC236}">
                  <a16:creationId xmlns="" xmlns:a16="http://schemas.microsoft.com/office/drawing/2014/main" id="{0C32D6B8-683A-4764-B5A5-12860E0EB0C2}"/>
                </a:ext>
              </a:extLst>
            </p:cNvPr>
            <p:cNvSpPr txBox="1"/>
            <p:nvPr/>
          </p:nvSpPr>
          <p:spPr>
            <a:xfrm>
              <a:off x="2990850" y="1890141"/>
              <a:ext cx="601399" cy="562989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3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Heavy Italic" panose="00000A00000000000000" pitchFamily="50" charset="0"/>
                  <a:cs typeface="Clear Sans" panose="020B0503030202020304" pitchFamily="34" charset="0"/>
                </a:rPr>
                <a:t>P</a:t>
              </a:r>
            </a:p>
          </p:txBody>
        </p:sp>
      </p:grpSp>
      <p:grpSp>
        <p:nvGrpSpPr>
          <p:cNvPr id="41" name="Group 2">
            <a:extLst>
              <a:ext uri="{FF2B5EF4-FFF2-40B4-BE49-F238E27FC236}">
                <a16:creationId xmlns="" xmlns:a16="http://schemas.microsoft.com/office/drawing/2014/main" id="{3253BE74-8BA2-4B0E-A868-F62927632F1A}"/>
              </a:ext>
            </a:extLst>
          </p:cNvPr>
          <p:cNvGrpSpPr/>
          <p:nvPr/>
        </p:nvGrpSpPr>
        <p:grpSpPr>
          <a:xfrm>
            <a:off x="8203677" y="1801931"/>
            <a:ext cx="483661" cy="487860"/>
            <a:chOff x="8591760" y="1802650"/>
            <a:chExt cx="644881" cy="650480"/>
          </a:xfrm>
        </p:grpSpPr>
        <p:sp>
          <p:nvSpPr>
            <p:cNvPr id="42" name="Rounded Rectangle 74">
              <a:extLst>
                <a:ext uri="{FF2B5EF4-FFF2-40B4-BE49-F238E27FC236}">
                  <a16:creationId xmlns="" xmlns:a16="http://schemas.microsoft.com/office/drawing/2014/main" id="{08E5B861-82D1-44C4-85E7-D0D3D39557D1}"/>
                </a:ext>
              </a:extLst>
            </p:cNvPr>
            <p:cNvSpPr/>
            <p:nvPr/>
          </p:nvSpPr>
          <p:spPr>
            <a:xfrm>
              <a:off x="8591760" y="1802650"/>
              <a:ext cx="644881" cy="644881"/>
            </a:xfrm>
            <a:prstGeom prst="roundRect">
              <a:avLst/>
            </a:prstGeom>
            <a:solidFill>
              <a:srgbClr val="A58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3" name="Title 1">
              <a:extLst>
                <a:ext uri="{FF2B5EF4-FFF2-40B4-BE49-F238E27FC236}">
                  <a16:creationId xmlns="" xmlns:a16="http://schemas.microsoft.com/office/drawing/2014/main" id="{3A0EBAFF-EB1E-46DC-8558-7C88FFABA401}"/>
                </a:ext>
              </a:extLst>
            </p:cNvPr>
            <p:cNvSpPr txBox="1"/>
            <p:nvPr/>
          </p:nvSpPr>
          <p:spPr>
            <a:xfrm>
              <a:off x="8609621" y="1890141"/>
              <a:ext cx="601399" cy="562989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3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Heavy Italic" panose="00000A00000000000000" pitchFamily="50" charset="0"/>
                  <a:cs typeface="Clear Sans" panose="020B0503030202020304" pitchFamily="34" charset="0"/>
                </a:rPr>
                <a:t>T</a:t>
              </a:r>
            </a:p>
          </p:txBody>
        </p:sp>
      </p:grpSp>
      <p:grpSp>
        <p:nvGrpSpPr>
          <p:cNvPr id="44" name="Group 3">
            <a:extLst>
              <a:ext uri="{FF2B5EF4-FFF2-40B4-BE49-F238E27FC236}">
                <a16:creationId xmlns="" xmlns:a16="http://schemas.microsoft.com/office/drawing/2014/main" id="{52FA76CA-1F76-47A9-8B47-CC4F60B9F7E7}"/>
              </a:ext>
            </a:extLst>
          </p:cNvPr>
          <p:cNvGrpSpPr/>
          <p:nvPr/>
        </p:nvGrpSpPr>
        <p:grpSpPr>
          <a:xfrm>
            <a:off x="8203677" y="2999031"/>
            <a:ext cx="483661" cy="483661"/>
            <a:chOff x="8591760" y="3398784"/>
            <a:chExt cx="644881" cy="644881"/>
          </a:xfrm>
        </p:grpSpPr>
        <p:sp>
          <p:nvSpPr>
            <p:cNvPr id="45" name="Rounded Rectangle 77">
              <a:extLst>
                <a:ext uri="{FF2B5EF4-FFF2-40B4-BE49-F238E27FC236}">
                  <a16:creationId xmlns="" xmlns:a16="http://schemas.microsoft.com/office/drawing/2014/main" id="{E7E8DEE2-8D2B-4FE4-85E2-81B8A47EA281}"/>
                </a:ext>
              </a:extLst>
            </p:cNvPr>
            <p:cNvSpPr/>
            <p:nvPr/>
          </p:nvSpPr>
          <p:spPr>
            <a:xfrm>
              <a:off x="8591760" y="3398784"/>
              <a:ext cx="644881" cy="644881"/>
            </a:xfrm>
            <a:prstGeom prst="roundRect">
              <a:avLst/>
            </a:prstGeom>
            <a:solidFill>
              <a:srgbClr val="D5BA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46" name="Title 1">
              <a:extLst>
                <a:ext uri="{FF2B5EF4-FFF2-40B4-BE49-F238E27FC236}">
                  <a16:creationId xmlns="" xmlns:a16="http://schemas.microsoft.com/office/drawing/2014/main" id="{FD77E403-9427-4B37-92F8-D904619AADB2}"/>
                </a:ext>
              </a:extLst>
            </p:cNvPr>
            <p:cNvSpPr txBox="1"/>
            <p:nvPr/>
          </p:nvSpPr>
          <p:spPr>
            <a:xfrm>
              <a:off x="8609621" y="3476618"/>
              <a:ext cx="601399" cy="562989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3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Heavy Italic" panose="00000A00000000000000" pitchFamily="50" charset="0"/>
                  <a:cs typeface="Clear Sans" panose="020B0503030202020304" pitchFamily="34" charset="0"/>
                </a:rPr>
                <a:t>E</a:t>
              </a:r>
            </a:p>
          </p:txBody>
        </p:sp>
      </p:grpSp>
      <p:grpSp>
        <p:nvGrpSpPr>
          <p:cNvPr id="47" name="Group 4">
            <a:extLst>
              <a:ext uri="{FF2B5EF4-FFF2-40B4-BE49-F238E27FC236}">
                <a16:creationId xmlns="" xmlns:a16="http://schemas.microsoft.com/office/drawing/2014/main" id="{C95FBA02-B897-4F63-9AA4-644E614CEC66}"/>
              </a:ext>
            </a:extLst>
          </p:cNvPr>
          <p:cNvGrpSpPr/>
          <p:nvPr/>
        </p:nvGrpSpPr>
        <p:grpSpPr>
          <a:xfrm>
            <a:off x="8203677" y="4195621"/>
            <a:ext cx="483661" cy="483661"/>
            <a:chOff x="8591760" y="4994237"/>
            <a:chExt cx="644881" cy="644881"/>
          </a:xfrm>
        </p:grpSpPr>
        <p:sp>
          <p:nvSpPr>
            <p:cNvPr id="48" name="Rounded Rectangle 91">
              <a:extLst>
                <a:ext uri="{FF2B5EF4-FFF2-40B4-BE49-F238E27FC236}">
                  <a16:creationId xmlns="" xmlns:a16="http://schemas.microsoft.com/office/drawing/2014/main" id="{6F7B2C71-3ECB-40BE-8F7A-5386EC8A58BB}"/>
                </a:ext>
              </a:extLst>
            </p:cNvPr>
            <p:cNvSpPr/>
            <p:nvPr/>
          </p:nvSpPr>
          <p:spPr>
            <a:xfrm>
              <a:off x="8591760" y="4994237"/>
              <a:ext cx="644881" cy="644881"/>
            </a:xfrm>
            <a:prstGeom prst="roundRect">
              <a:avLst/>
            </a:prstGeom>
            <a:solidFill>
              <a:srgbClr val="DAC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49" name="Title 1">
              <a:extLst>
                <a:ext uri="{FF2B5EF4-FFF2-40B4-BE49-F238E27FC236}">
                  <a16:creationId xmlns="" xmlns:a16="http://schemas.microsoft.com/office/drawing/2014/main" id="{DE6154BA-05C9-4749-A094-A30054DEFE82}"/>
                </a:ext>
              </a:extLst>
            </p:cNvPr>
            <p:cNvSpPr txBox="1"/>
            <p:nvPr/>
          </p:nvSpPr>
          <p:spPr>
            <a:xfrm>
              <a:off x="8609621" y="5059677"/>
              <a:ext cx="601399" cy="562989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3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Heavy Italic" panose="00000A00000000000000" pitchFamily="50" charset="0"/>
                  <a:cs typeface="Clear Sans" panose="020B0503030202020304" pitchFamily="34" charset="0"/>
                </a:rPr>
                <a:t>L</a:t>
              </a:r>
            </a:p>
          </p:txBody>
        </p:sp>
      </p:grpSp>
      <p:grpSp>
        <p:nvGrpSpPr>
          <p:cNvPr id="50" name="Group 5">
            <a:extLst>
              <a:ext uri="{FF2B5EF4-FFF2-40B4-BE49-F238E27FC236}">
                <a16:creationId xmlns="" xmlns:a16="http://schemas.microsoft.com/office/drawing/2014/main" id="{E501763F-E26A-4A12-B2BD-815A22A4ED57}"/>
              </a:ext>
            </a:extLst>
          </p:cNvPr>
          <p:cNvGrpSpPr/>
          <p:nvPr/>
        </p:nvGrpSpPr>
        <p:grpSpPr>
          <a:xfrm>
            <a:off x="3986689" y="3005807"/>
            <a:ext cx="483661" cy="483661"/>
            <a:chOff x="2969109" y="3407818"/>
            <a:chExt cx="644881" cy="644881"/>
          </a:xfrm>
        </p:grpSpPr>
        <p:sp>
          <p:nvSpPr>
            <p:cNvPr id="51" name="Rounded Rectangle 71">
              <a:extLst>
                <a:ext uri="{FF2B5EF4-FFF2-40B4-BE49-F238E27FC236}">
                  <a16:creationId xmlns="" xmlns:a16="http://schemas.microsoft.com/office/drawing/2014/main" id="{F6D7F45F-D89E-4646-BF0A-7C45E385092A}"/>
                </a:ext>
              </a:extLst>
            </p:cNvPr>
            <p:cNvSpPr/>
            <p:nvPr/>
          </p:nvSpPr>
          <p:spPr>
            <a:xfrm>
              <a:off x="2969109" y="3407818"/>
              <a:ext cx="644881" cy="644881"/>
            </a:xfrm>
            <a:prstGeom prst="roundRect">
              <a:avLst/>
            </a:prstGeom>
            <a:solidFill>
              <a:srgbClr val="AEA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52" name="Title 1">
              <a:extLst>
                <a:ext uri="{FF2B5EF4-FFF2-40B4-BE49-F238E27FC236}">
                  <a16:creationId xmlns="" xmlns:a16="http://schemas.microsoft.com/office/drawing/2014/main" id="{F3245E34-B93D-4519-9018-F292B492F192}"/>
                </a:ext>
              </a:extLst>
            </p:cNvPr>
            <p:cNvSpPr txBox="1"/>
            <p:nvPr/>
          </p:nvSpPr>
          <p:spPr>
            <a:xfrm>
              <a:off x="2990850" y="3476618"/>
              <a:ext cx="601399" cy="562989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3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Heavy Italic" panose="00000A00000000000000" pitchFamily="50" charset="0"/>
                  <a:cs typeface="Clear Sans" panose="020B0503030202020304" pitchFamily="34" charset="0"/>
                </a:rPr>
                <a:t>E</a:t>
              </a:r>
            </a:p>
          </p:txBody>
        </p:sp>
      </p:grpSp>
      <p:grpSp>
        <p:nvGrpSpPr>
          <p:cNvPr id="53" name="Group 6">
            <a:extLst>
              <a:ext uri="{FF2B5EF4-FFF2-40B4-BE49-F238E27FC236}">
                <a16:creationId xmlns="" xmlns:a16="http://schemas.microsoft.com/office/drawing/2014/main" id="{857E137E-D2F2-45D8-918C-487C334EF7CF}"/>
              </a:ext>
            </a:extLst>
          </p:cNvPr>
          <p:cNvGrpSpPr/>
          <p:nvPr/>
        </p:nvGrpSpPr>
        <p:grpSpPr>
          <a:xfrm>
            <a:off x="3986689" y="4202397"/>
            <a:ext cx="483661" cy="483661"/>
            <a:chOff x="2969109" y="5003271"/>
            <a:chExt cx="644881" cy="644881"/>
          </a:xfrm>
        </p:grpSpPr>
        <p:sp>
          <p:nvSpPr>
            <p:cNvPr id="54" name="Rounded Rectangle 88">
              <a:extLst>
                <a:ext uri="{FF2B5EF4-FFF2-40B4-BE49-F238E27FC236}">
                  <a16:creationId xmlns="" xmlns:a16="http://schemas.microsoft.com/office/drawing/2014/main" id="{98CE6C76-5BC0-4352-8FEF-2B7AC38E9E4B}"/>
                </a:ext>
              </a:extLst>
            </p:cNvPr>
            <p:cNvSpPr/>
            <p:nvPr/>
          </p:nvSpPr>
          <p:spPr>
            <a:xfrm>
              <a:off x="2969109" y="5003271"/>
              <a:ext cx="644881" cy="644881"/>
            </a:xfrm>
            <a:prstGeom prst="roundRect">
              <a:avLst/>
            </a:prstGeom>
            <a:solidFill>
              <a:srgbClr val="BDB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55" name="Title 1">
              <a:extLst>
                <a:ext uri="{FF2B5EF4-FFF2-40B4-BE49-F238E27FC236}">
                  <a16:creationId xmlns="" xmlns:a16="http://schemas.microsoft.com/office/drawing/2014/main" id="{81F3F0BC-429B-447C-87F1-DF212929D650}"/>
                </a:ext>
              </a:extLst>
            </p:cNvPr>
            <p:cNvSpPr txBox="1"/>
            <p:nvPr/>
          </p:nvSpPr>
          <p:spPr>
            <a:xfrm>
              <a:off x="2990850" y="5085163"/>
              <a:ext cx="601399" cy="562989"/>
            </a:xfrm>
            <a:prstGeom prst="rect">
              <a:avLst/>
            </a:prstGeom>
          </p:spPr>
          <p:txBody>
            <a:bodyPr vert="horz" lIns="68580" tIns="34290" rIns="68580" bIns="34290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en-GB" sz="3300" b="1" i="1" dirty="0">
                  <a:solidFill>
                    <a:schemeClr val="bg1"/>
                  </a:solidFill>
                  <a:latin typeface="Clear Sans" panose="020B0503030202020304" pitchFamily="34" charset="0"/>
                  <a:ea typeface="Fira Sans Heavy Italic" panose="00000A00000000000000" pitchFamily="50" charset="0"/>
                  <a:cs typeface="Clear Sans" panose="020B0503030202020304" pitchFamily="34" charset="0"/>
                </a:rPr>
                <a:t>S</a:t>
              </a:r>
            </a:p>
          </p:txBody>
        </p:sp>
      </p:grpSp>
      <p:grpSp>
        <p:nvGrpSpPr>
          <p:cNvPr id="56" name="Group 124">
            <a:extLst>
              <a:ext uri="{FF2B5EF4-FFF2-40B4-BE49-F238E27FC236}">
                <a16:creationId xmlns="" xmlns:a16="http://schemas.microsoft.com/office/drawing/2014/main" id="{B2FE699C-C008-4C5C-B84F-BAEE84A62CF1}"/>
              </a:ext>
            </a:extLst>
          </p:cNvPr>
          <p:cNvGrpSpPr/>
          <p:nvPr/>
        </p:nvGrpSpPr>
        <p:grpSpPr>
          <a:xfrm>
            <a:off x="2429885" y="2795213"/>
            <a:ext cx="1456402" cy="874859"/>
            <a:chOff x="338644" y="1547478"/>
            <a:chExt cx="1941869" cy="1166480"/>
          </a:xfrm>
        </p:grpSpPr>
        <p:sp>
          <p:nvSpPr>
            <p:cNvPr id="57" name="TextBox 125">
              <a:extLst>
                <a:ext uri="{FF2B5EF4-FFF2-40B4-BE49-F238E27FC236}">
                  <a16:creationId xmlns="" xmlns:a16="http://schemas.microsoft.com/office/drawing/2014/main" id="{8F179300-D5B9-4394-834D-E147733DBCFF}"/>
                </a:ext>
              </a:extLst>
            </p:cNvPr>
            <p:cNvSpPr txBox="1"/>
            <p:nvPr/>
          </p:nvSpPr>
          <p:spPr>
            <a:xfrm>
              <a:off x="338644" y="1975293"/>
              <a:ext cx="1863826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58" name="TextBox 126">
              <a:extLst>
                <a:ext uri="{FF2B5EF4-FFF2-40B4-BE49-F238E27FC236}">
                  <a16:creationId xmlns="" xmlns:a16="http://schemas.microsoft.com/office/drawing/2014/main" id="{5627A773-1513-434F-BDB2-FD11FB3E6785}"/>
                </a:ext>
              </a:extLst>
            </p:cNvPr>
            <p:cNvSpPr txBox="1"/>
            <p:nvPr/>
          </p:nvSpPr>
          <p:spPr>
            <a:xfrm>
              <a:off x="960416" y="1547478"/>
              <a:ext cx="1320097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Economy</a:t>
              </a:r>
            </a:p>
          </p:txBody>
        </p:sp>
      </p:grpSp>
      <p:grpSp>
        <p:nvGrpSpPr>
          <p:cNvPr id="59" name="Group 127">
            <a:extLst>
              <a:ext uri="{FF2B5EF4-FFF2-40B4-BE49-F238E27FC236}">
                <a16:creationId xmlns="" xmlns:a16="http://schemas.microsoft.com/office/drawing/2014/main" id="{A4E5C37F-CBB1-4EBD-9156-139EBB383BF8}"/>
              </a:ext>
            </a:extLst>
          </p:cNvPr>
          <p:cNvGrpSpPr/>
          <p:nvPr/>
        </p:nvGrpSpPr>
        <p:grpSpPr>
          <a:xfrm>
            <a:off x="2429885" y="3960413"/>
            <a:ext cx="1456402" cy="874859"/>
            <a:chOff x="338644" y="1547478"/>
            <a:chExt cx="1941869" cy="1166480"/>
          </a:xfrm>
        </p:grpSpPr>
        <p:sp>
          <p:nvSpPr>
            <p:cNvPr id="60" name="TextBox 128">
              <a:extLst>
                <a:ext uri="{FF2B5EF4-FFF2-40B4-BE49-F238E27FC236}">
                  <a16:creationId xmlns="" xmlns:a16="http://schemas.microsoft.com/office/drawing/2014/main" id="{A9CE6EAE-EEA6-4FEE-98A3-5C59867692AE}"/>
                </a:ext>
              </a:extLst>
            </p:cNvPr>
            <p:cNvSpPr txBox="1"/>
            <p:nvPr/>
          </p:nvSpPr>
          <p:spPr>
            <a:xfrm>
              <a:off x="338644" y="1975293"/>
              <a:ext cx="1863826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61" name="TextBox 129">
              <a:extLst>
                <a:ext uri="{FF2B5EF4-FFF2-40B4-BE49-F238E27FC236}">
                  <a16:creationId xmlns="" xmlns:a16="http://schemas.microsoft.com/office/drawing/2014/main" id="{59976357-AB0A-4F97-B51F-46A0D2F610C2}"/>
                </a:ext>
              </a:extLst>
            </p:cNvPr>
            <p:cNvSpPr txBox="1"/>
            <p:nvPr/>
          </p:nvSpPr>
          <p:spPr>
            <a:xfrm>
              <a:off x="960416" y="1547478"/>
              <a:ext cx="1320097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Social</a:t>
              </a:r>
            </a:p>
          </p:txBody>
        </p:sp>
      </p:grpSp>
      <p:grpSp>
        <p:nvGrpSpPr>
          <p:cNvPr id="62" name="Group 130">
            <a:extLst>
              <a:ext uri="{FF2B5EF4-FFF2-40B4-BE49-F238E27FC236}">
                <a16:creationId xmlns="" xmlns:a16="http://schemas.microsoft.com/office/drawing/2014/main" id="{77D68D39-1E37-42D4-9614-7576C47CCDAF}"/>
              </a:ext>
            </a:extLst>
          </p:cNvPr>
          <p:cNvGrpSpPr/>
          <p:nvPr/>
        </p:nvGrpSpPr>
        <p:grpSpPr>
          <a:xfrm>
            <a:off x="8772777" y="1572312"/>
            <a:ext cx="1463036" cy="874859"/>
            <a:chOff x="251756" y="1547478"/>
            <a:chExt cx="1950714" cy="1166480"/>
          </a:xfrm>
        </p:grpSpPr>
        <p:sp>
          <p:nvSpPr>
            <p:cNvPr id="63" name="TextBox 131">
              <a:extLst>
                <a:ext uri="{FF2B5EF4-FFF2-40B4-BE49-F238E27FC236}">
                  <a16:creationId xmlns="" xmlns:a16="http://schemas.microsoft.com/office/drawing/2014/main" id="{F6C67D5F-8C9C-4893-9A50-155EEB24AD8E}"/>
                </a:ext>
              </a:extLst>
            </p:cNvPr>
            <p:cNvSpPr txBox="1"/>
            <p:nvPr/>
          </p:nvSpPr>
          <p:spPr>
            <a:xfrm>
              <a:off x="338644" y="1975293"/>
              <a:ext cx="1863826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64" name="TextBox 132">
              <a:extLst>
                <a:ext uri="{FF2B5EF4-FFF2-40B4-BE49-F238E27FC236}">
                  <a16:creationId xmlns="" xmlns:a16="http://schemas.microsoft.com/office/drawing/2014/main" id="{8CEE3496-FDD0-4E2F-84CA-BFC81C2B046A}"/>
                </a:ext>
              </a:extLst>
            </p:cNvPr>
            <p:cNvSpPr txBox="1"/>
            <p:nvPr/>
          </p:nvSpPr>
          <p:spPr>
            <a:xfrm>
              <a:off x="251756" y="1547478"/>
              <a:ext cx="1320097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Thecnology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65" name="Group 133">
            <a:extLst>
              <a:ext uri="{FF2B5EF4-FFF2-40B4-BE49-F238E27FC236}">
                <a16:creationId xmlns="" xmlns:a16="http://schemas.microsoft.com/office/drawing/2014/main" id="{094A5958-5AE0-4BE1-9C96-7471DA1C6D8E}"/>
              </a:ext>
            </a:extLst>
          </p:cNvPr>
          <p:cNvGrpSpPr/>
          <p:nvPr/>
        </p:nvGrpSpPr>
        <p:grpSpPr>
          <a:xfrm>
            <a:off x="8772777" y="2795213"/>
            <a:ext cx="1463036" cy="874859"/>
            <a:chOff x="251756" y="1547478"/>
            <a:chExt cx="1950714" cy="1166480"/>
          </a:xfrm>
        </p:grpSpPr>
        <p:sp>
          <p:nvSpPr>
            <p:cNvPr id="66" name="TextBox 134">
              <a:extLst>
                <a:ext uri="{FF2B5EF4-FFF2-40B4-BE49-F238E27FC236}">
                  <a16:creationId xmlns="" xmlns:a16="http://schemas.microsoft.com/office/drawing/2014/main" id="{DB154A15-0A41-4978-8E58-51703E1C9680}"/>
                </a:ext>
              </a:extLst>
            </p:cNvPr>
            <p:cNvSpPr txBox="1"/>
            <p:nvPr/>
          </p:nvSpPr>
          <p:spPr>
            <a:xfrm>
              <a:off x="338644" y="1975293"/>
              <a:ext cx="1863826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67" name="TextBox 135">
              <a:extLst>
                <a:ext uri="{FF2B5EF4-FFF2-40B4-BE49-F238E27FC236}">
                  <a16:creationId xmlns="" xmlns:a16="http://schemas.microsoft.com/office/drawing/2014/main" id="{FEDAB52E-141A-4572-91F4-4C4005654626}"/>
                </a:ext>
              </a:extLst>
            </p:cNvPr>
            <p:cNvSpPr txBox="1"/>
            <p:nvPr/>
          </p:nvSpPr>
          <p:spPr>
            <a:xfrm>
              <a:off x="251756" y="1547478"/>
              <a:ext cx="1469839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Environment</a:t>
              </a:r>
            </a:p>
          </p:txBody>
        </p:sp>
      </p:grpSp>
      <p:grpSp>
        <p:nvGrpSpPr>
          <p:cNvPr id="68" name="Group 142">
            <a:extLst>
              <a:ext uri="{FF2B5EF4-FFF2-40B4-BE49-F238E27FC236}">
                <a16:creationId xmlns="" xmlns:a16="http://schemas.microsoft.com/office/drawing/2014/main" id="{C0D3DEB7-E1B9-469D-B2FE-6FEE5E4553B5}"/>
              </a:ext>
            </a:extLst>
          </p:cNvPr>
          <p:cNvGrpSpPr/>
          <p:nvPr/>
        </p:nvGrpSpPr>
        <p:grpSpPr>
          <a:xfrm>
            <a:off x="8772777" y="3964594"/>
            <a:ext cx="1463036" cy="874859"/>
            <a:chOff x="251756" y="1547478"/>
            <a:chExt cx="1950714" cy="1166480"/>
          </a:xfrm>
        </p:grpSpPr>
        <p:sp>
          <p:nvSpPr>
            <p:cNvPr id="69" name="TextBox 143">
              <a:extLst>
                <a:ext uri="{FF2B5EF4-FFF2-40B4-BE49-F238E27FC236}">
                  <a16:creationId xmlns="" xmlns:a16="http://schemas.microsoft.com/office/drawing/2014/main" id="{1171F60E-8F4F-4FCC-9925-75D34B3F149C}"/>
                </a:ext>
              </a:extLst>
            </p:cNvPr>
            <p:cNvSpPr txBox="1"/>
            <p:nvPr/>
          </p:nvSpPr>
          <p:spPr>
            <a:xfrm>
              <a:off x="338644" y="1975293"/>
              <a:ext cx="1863826" cy="73866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  <p:sp>
          <p:nvSpPr>
            <p:cNvPr id="70" name="TextBox 144">
              <a:extLst>
                <a:ext uri="{FF2B5EF4-FFF2-40B4-BE49-F238E27FC236}">
                  <a16:creationId xmlns="" xmlns:a16="http://schemas.microsoft.com/office/drawing/2014/main" id="{F7FA103A-97C9-48A3-9900-A9A4093E1140}"/>
                </a:ext>
              </a:extLst>
            </p:cNvPr>
            <p:cNvSpPr txBox="1"/>
            <p:nvPr/>
          </p:nvSpPr>
          <p:spPr>
            <a:xfrm>
              <a:off x="251756" y="1547478"/>
              <a:ext cx="1320097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Legal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8709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5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F1F76363-8607-4D85-A0A0-AB1DA20731AA}"/>
              </a:ext>
            </a:extLst>
          </p:cNvPr>
          <p:cNvGrpSpPr/>
          <p:nvPr/>
        </p:nvGrpSpPr>
        <p:grpSpPr>
          <a:xfrm>
            <a:off x="5977308" y="1767113"/>
            <a:ext cx="169456" cy="3189949"/>
            <a:chOff x="6017571" y="1819122"/>
            <a:chExt cx="225941" cy="4253265"/>
          </a:xfrm>
          <a:solidFill>
            <a:schemeClr val="bg1">
              <a:lumMod val="65000"/>
            </a:schemeClr>
          </a:solidFill>
        </p:grpSpPr>
        <p:sp>
          <p:nvSpPr>
            <p:cNvPr id="3" name="Rectangle 2">
              <a:extLst>
                <a:ext uri="{FF2B5EF4-FFF2-40B4-BE49-F238E27FC236}">
                  <a16:creationId xmlns="" xmlns:a16="http://schemas.microsoft.com/office/drawing/2014/main" id="{D1D60241-D97E-41AF-BB5B-66FE9F8BF5F5}"/>
                </a:ext>
              </a:extLst>
            </p:cNvPr>
            <p:cNvSpPr/>
            <p:nvPr/>
          </p:nvSpPr>
          <p:spPr>
            <a:xfrm>
              <a:off x="6061444" y="1913637"/>
              <a:ext cx="138196" cy="4158750"/>
            </a:xfrm>
            <a:prstGeom prst="rect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1028700">
                <a:defRPr/>
              </a:pPr>
              <a:endParaRPr lang="en-US" sz="2025" kern="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="" xmlns:a16="http://schemas.microsoft.com/office/drawing/2014/main" id="{E74F24D8-4FA3-4530-BC32-ED0556ED0169}"/>
                </a:ext>
              </a:extLst>
            </p:cNvPr>
            <p:cNvSpPr/>
            <p:nvPr/>
          </p:nvSpPr>
          <p:spPr>
            <a:xfrm>
              <a:off x="6017571" y="1819122"/>
              <a:ext cx="225941" cy="9451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</p:grpSp>
      <p:sp>
        <p:nvSpPr>
          <p:cNvPr id="5" name="Notched Right Arrow 4">
            <a:extLst>
              <a:ext uri="{FF2B5EF4-FFF2-40B4-BE49-F238E27FC236}">
                <a16:creationId xmlns="" xmlns:a16="http://schemas.microsoft.com/office/drawing/2014/main" id="{39858331-69A0-42DD-A0E1-E2C95A84BBDF}"/>
              </a:ext>
            </a:extLst>
          </p:cNvPr>
          <p:cNvSpPr/>
          <p:nvPr/>
        </p:nvSpPr>
        <p:spPr>
          <a:xfrm rot="21267793">
            <a:off x="5142564" y="1994381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DACA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 err="1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Atention</a:t>
            </a:r>
            <a:endParaRPr lang="en-GB" sz="2100" b="1" dirty="0">
              <a:solidFill>
                <a:schemeClr val="bg1"/>
              </a:solidFill>
              <a:latin typeface="Clear Sans" panose="020B0503030202020304" pitchFamily="34" charset="0"/>
              <a:cs typeface="Clear Sans" panose="020B0503030202020304" pitchFamily="34" charset="0"/>
            </a:endParaRPr>
          </a:p>
        </p:txBody>
      </p:sp>
      <p:sp>
        <p:nvSpPr>
          <p:cNvPr id="6" name="Notched Right Arrow 5">
            <a:extLst>
              <a:ext uri="{FF2B5EF4-FFF2-40B4-BE49-F238E27FC236}">
                <a16:creationId xmlns="" xmlns:a16="http://schemas.microsoft.com/office/drawing/2014/main" id="{AEEF72C3-DE03-4B29-87D9-458D811D0199}"/>
              </a:ext>
            </a:extLst>
          </p:cNvPr>
          <p:cNvSpPr/>
          <p:nvPr/>
        </p:nvSpPr>
        <p:spPr>
          <a:xfrm flipH="1">
            <a:off x="4935845" y="2692893"/>
            <a:ext cx="2148734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BDBC8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Interest</a:t>
            </a:r>
          </a:p>
        </p:txBody>
      </p:sp>
      <p:sp>
        <p:nvSpPr>
          <p:cNvPr id="7" name="Notched Right Arrow 6">
            <a:extLst>
              <a:ext uri="{FF2B5EF4-FFF2-40B4-BE49-F238E27FC236}">
                <a16:creationId xmlns="" xmlns:a16="http://schemas.microsoft.com/office/drawing/2014/main" id="{CF3BFAB0-25C7-4CE4-8C2F-919A79E3DDFA}"/>
              </a:ext>
            </a:extLst>
          </p:cNvPr>
          <p:cNvSpPr/>
          <p:nvPr/>
        </p:nvSpPr>
        <p:spPr>
          <a:xfrm rot="21318851">
            <a:off x="5087843" y="3372975"/>
            <a:ext cx="2034642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929A5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Desire</a:t>
            </a:r>
          </a:p>
        </p:txBody>
      </p:sp>
      <p:sp>
        <p:nvSpPr>
          <p:cNvPr id="8" name="Notched Right Arrow 7">
            <a:extLst>
              <a:ext uri="{FF2B5EF4-FFF2-40B4-BE49-F238E27FC236}">
                <a16:creationId xmlns="" xmlns:a16="http://schemas.microsoft.com/office/drawing/2014/main" id="{42C881EC-AEDF-494D-A9E7-841A54FC3D26}"/>
              </a:ext>
            </a:extLst>
          </p:cNvPr>
          <p:cNvSpPr/>
          <p:nvPr/>
        </p:nvSpPr>
        <p:spPr>
          <a:xfrm flipH="1">
            <a:off x="4895052" y="4055988"/>
            <a:ext cx="2230319" cy="564122"/>
          </a:xfrm>
          <a:prstGeom prst="notchedRightArrow">
            <a:avLst>
              <a:gd name="adj1" fmla="val 100000"/>
              <a:gd name="adj2" fmla="val 32381"/>
            </a:avLst>
          </a:prstGeom>
          <a:solidFill>
            <a:srgbClr val="D5BA7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GB" sz="2100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Action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="" xmlns:a16="http://schemas.microsoft.com/office/drawing/2014/main" id="{7D710867-8E52-42A0-8092-01ACBA6FFA51}"/>
              </a:ext>
            </a:extLst>
          </p:cNvPr>
          <p:cNvSpPr txBox="1"/>
          <p:nvPr/>
        </p:nvSpPr>
        <p:spPr>
          <a:xfrm>
            <a:off x="7491335" y="1981186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0" name="TextBox 21">
            <a:extLst>
              <a:ext uri="{FF2B5EF4-FFF2-40B4-BE49-F238E27FC236}">
                <a16:creationId xmlns="" xmlns:a16="http://schemas.microsoft.com/office/drawing/2014/main" id="{5E0AA9D7-1703-4B20-B7EF-D135E21C57D5}"/>
              </a:ext>
            </a:extLst>
          </p:cNvPr>
          <p:cNvSpPr txBox="1"/>
          <p:nvPr/>
        </p:nvSpPr>
        <p:spPr>
          <a:xfrm>
            <a:off x="7491335" y="3447286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1" name="TextBox 22">
            <a:extLst>
              <a:ext uri="{FF2B5EF4-FFF2-40B4-BE49-F238E27FC236}">
                <a16:creationId xmlns="" xmlns:a16="http://schemas.microsoft.com/office/drawing/2014/main" id="{B84757B0-E681-4AE7-AB2F-D6E3014FCDA0}"/>
              </a:ext>
            </a:extLst>
          </p:cNvPr>
          <p:cNvSpPr txBox="1"/>
          <p:nvPr/>
        </p:nvSpPr>
        <p:spPr>
          <a:xfrm>
            <a:off x="2627271" y="2692893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="" xmlns:a16="http://schemas.microsoft.com/office/drawing/2014/main" id="{A642CB0B-7FF3-4E8B-91D9-DFC6F72F1E50}"/>
              </a:ext>
            </a:extLst>
          </p:cNvPr>
          <p:cNvSpPr txBox="1"/>
          <p:nvPr/>
        </p:nvSpPr>
        <p:spPr>
          <a:xfrm>
            <a:off x="2627271" y="4158993"/>
            <a:ext cx="199220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" panose="020F05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" panose="020F0502020204030203" pitchFamily="34" charset="0"/>
              <a:cs typeface="Clear Sans Light" panose="020B03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2">
            <a:extLst>
              <a:ext uri="{FF2B5EF4-FFF2-40B4-BE49-F238E27FC236}">
                <a16:creationId xmlns="" xmlns:a16="http://schemas.microsoft.com/office/drawing/2014/main" id="{02794EFA-B896-4745-82C9-9ED845C05502}"/>
              </a:ext>
            </a:extLst>
          </p:cNvPr>
          <p:cNvGrpSpPr/>
          <p:nvPr/>
        </p:nvGrpSpPr>
        <p:grpSpPr>
          <a:xfrm>
            <a:off x="2290236" y="3765471"/>
            <a:ext cx="1884309" cy="951531"/>
            <a:chOff x="5268627" y="2933595"/>
            <a:chExt cx="2512412" cy="1268708"/>
          </a:xfrm>
        </p:grpSpPr>
        <p:sp>
          <p:nvSpPr>
            <p:cNvPr id="3" name="TextBox 33">
              <a:extLst>
                <a:ext uri="{FF2B5EF4-FFF2-40B4-BE49-F238E27FC236}">
                  <a16:creationId xmlns="" xmlns:a16="http://schemas.microsoft.com/office/drawing/2014/main" id="{C456EEFB-DFC8-4489-8167-063D0BBDA5F3}"/>
                </a:ext>
              </a:extLst>
            </p:cNvPr>
            <p:cNvSpPr txBox="1"/>
            <p:nvPr/>
          </p:nvSpPr>
          <p:spPr>
            <a:xfrm>
              <a:off x="5943612" y="2933595"/>
              <a:ext cx="115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Organising</a:t>
              </a:r>
              <a:endParaRPr lang="en-US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endParaRPr>
            </a:p>
          </p:txBody>
        </p:sp>
        <p:sp>
          <p:nvSpPr>
            <p:cNvPr id="4" name="Rectangle 34">
              <a:extLst>
                <a:ext uri="{FF2B5EF4-FFF2-40B4-BE49-F238E27FC236}">
                  <a16:creationId xmlns="" xmlns:a16="http://schemas.microsoft.com/office/drawing/2014/main" id="{75C824BD-4426-4DB2-AAA6-E481AA847352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anande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inteman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Group 35">
            <a:extLst>
              <a:ext uri="{FF2B5EF4-FFF2-40B4-BE49-F238E27FC236}">
                <a16:creationId xmlns="" xmlns:a16="http://schemas.microsoft.com/office/drawing/2014/main" id="{095D482F-3C44-440A-99A8-AAD2D0DB1412}"/>
              </a:ext>
            </a:extLst>
          </p:cNvPr>
          <p:cNvGrpSpPr/>
          <p:nvPr/>
        </p:nvGrpSpPr>
        <p:grpSpPr>
          <a:xfrm>
            <a:off x="4234140" y="3765471"/>
            <a:ext cx="1884309" cy="951531"/>
            <a:chOff x="5268627" y="2933595"/>
            <a:chExt cx="2512412" cy="1268708"/>
          </a:xfrm>
        </p:grpSpPr>
        <p:sp>
          <p:nvSpPr>
            <p:cNvPr id="6" name="TextBox 36">
              <a:extLst>
                <a:ext uri="{FF2B5EF4-FFF2-40B4-BE49-F238E27FC236}">
                  <a16:creationId xmlns="" xmlns:a16="http://schemas.microsoft.com/office/drawing/2014/main" id="{35C4F312-5711-421D-A0F8-B3EA0238C227}"/>
                </a:ext>
              </a:extLst>
            </p:cNvPr>
            <p:cNvSpPr txBox="1"/>
            <p:nvPr/>
          </p:nvSpPr>
          <p:spPr>
            <a:xfrm>
              <a:off x="5917194" y="2933595"/>
              <a:ext cx="12079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Team Work</a:t>
              </a:r>
            </a:p>
          </p:txBody>
        </p:sp>
        <p:sp>
          <p:nvSpPr>
            <p:cNvPr id="7" name="Rectangle 37">
              <a:extLst>
                <a:ext uri="{FF2B5EF4-FFF2-40B4-BE49-F238E27FC236}">
                  <a16:creationId xmlns="" xmlns:a16="http://schemas.microsoft.com/office/drawing/2014/main" id="{EA37B4D9-E168-49E8-866A-0EF389B49210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8" name="Group 38">
            <a:extLst>
              <a:ext uri="{FF2B5EF4-FFF2-40B4-BE49-F238E27FC236}">
                <a16:creationId xmlns="" xmlns:a16="http://schemas.microsoft.com/office/drawing/2014/main" id="{231D46D5-A2EB-4920-8F22-7EAF293311E5}"/>
              </a:ext>
            </a:extLst>
          </p:cNvPr>
          <p:cNvGrpSpPr/>
          <p:nvPr/>
        </p:nvGrpSpPr>
        <p:grpSpPr>
          <a:xfrm>
            <a:off x="6133011" y="3765471"/>
            <a:ext cx="1884309" cy="951531"/>
            <a:chOff x="5268627" y="2933595"/>
            <a:chExt cx="2512412" cy="1268708"/>
          </a:xfrm>
        </p:grpSpPr>
        <p:sp>
          <p:nvSpPr>
            <p:cNvPr id="9" name="TextBox 39">
              <a:extLst>
                <a:ext uri="{FF2B5EF4-FFF2-40B4-BE49-F238E27FC236}">
                  <a16:creationId xmlns="" xmlns:a16="http://schemas.microsoft.com/office/drawing/2014/main" id="{EB32CEAC-21A3-49DE-BEEF-07E12DA54E1C}"/>
                </a:ext>
              </a:extLst>
            </p:cNvPr>
            <p:cNvSpPr txBox="1"/>
            <p:nvPr/>
          </p:nvSpPr>
          <p:spPr>
            <a:xfrm>
              <a:off x="5989775" y="2933595"/>
              <a:ext cx="10627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Creativity</a:t>
              </a:r>
            </a:p>
          </p:txBody>
        </p:sp>
        <p:sp>
          <p:nvSpPr>
            <p:cNvPr id="10" name="Rectangle 40">
              <a:extLst>
                <a:ext uri="{FF2B5EF4-FFF2-40B4-BE49-F238E27FC236}">
                  <a16:creationId xmlns="" xmlns:a16="http://schemas.microsoft.com/office/drawing/2014/main" id="{75F18A00-C293-4B55-AB89-6C9194A45713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41">
            <a:extLst>
              <a:ext uri="{FF2B5EF4-FFF2-40B4-BE49-F238E27FC236}">
                <a16:creationId xmlns="" xmlns:a16="http://schemas.microsoft.com/office/drawing/2014/main" id="{20802F12-D2A6-4299-9F86-4A7315B81D2E}"/>
              </a:ext>
            </a:extLst>
          </p:cNvPr>
          <p:cNvGrpSpPr/>
          <p:nvPr/>
        </p:nvGrpSpPr>
        <p:grpSpPr>
          <a:xfrm>
            <a:off x="8156310" y="3765471"/>
            <a:ext cx="1884309" cy="951531"/>
            <a:chOff x="5268627" y="2933595"/>
            <a:chExt cx="2512412" cy="1268708"/>
          </a:xfrm>
        </p:grpSpPr>
        <p:sp>
          <p:nvSpPr>
            <p:cNvPr id="12" name="TextBox 42">
              <a:extLst>
                <a:ext uri="{FF2B5EF4-FFF2-40B4-BE49-F238E27FC236}">
                  <a16:creationId xmlns="" xmlns:a16="http://schemas.microsoft.com/office/drawing/2014/main" id="{5002D664-965B-444A-AD58-2CF99483E4E8}"/>
                </a:ext>
              </a:extLst>
            </p:cNvPr>
            <p:cNvSpPr txBox="1"/>
            <p:nvPr/>
          </p:nvSpPr>
          <p:spPr>
            <a:xfrm>
              <a:off x="5593259" y="2933595"/>
              <a:ext cx="185580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Time Management</a:t>
              </a:r>
            </a:p>
          </p:txBody>
        </p:sp>
        <p:sp>
          <p:nvSpPr>
            <p:cNvPr id="13" name="Rectangle 43">
              <a:extLst>
                <a:ext uri="{FF2B5EF4-FFF2-40B4-BE49-F238E27FC236}">
                  <a16:creationId xmlns="" xmlns:a16="http://schemas.microsoft.com/office/drawing/2014/main" id="{C0752382-DE20-471C-BBCF-F150B5466457}"/>
                </a:ext>
              </a:extLst>
            </p:cNvPr>
            <p:cNvSpPr/>
            <p:nvPr/>
          </p:nvSpPr>
          <p:spPr>
            <a:xfrm>
              <a:off x="5268627" y="3217418"/>
              <a:ext cx="2512412" cy="9848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1">
            <a:extLst>
              <a:ext uri="{FF2B5EF4-FFF2-40B4-BE49-F238E27FC236}">
                <a16:creationId xmlns="" xmlns:a16="http://schemas.microsoft.com/office/drawing/2014/main" id="{DD647EC2-7BE9-4669-A325-E88099874ED5}"/>
              </a:ext>
            </a:extLst>
          </p:cNvPr>
          <p:cNvGrpSpPr/>
          <p:nvPr/>
        </p:nvGrpSpPr>
        <p:grpSpPr>
          <a:xfrm>
            <a:off x="8595530" y="2077564"/>
            <a:ext cx="815975" cy="1614488"/>
            <a:chOff x="9411773" y="1855685"/>
            <a:chExt cx="1087967" cy="2152651"/>
          </a:xfrm>
          <a:solidFill>
            <a:srgbClr val="A58540"/>
          </a:solidFill>
        </p:grpSpPr>
        <p:sp>
          <p:nvSpPr>
            <p:cNvPr id="15" name="Freeform 5">
              <a:extLst>
                <a:ext uri="{FF2B5EF4-FFF2-40B4-BE49-F238E27FC236}">
                  <a16:creationId xmlns="" xmlns:a16="http://schemas.microsoft.com/office/drawing/2014/main" id="{D14EB68A-F8FF-4415-9B5D-EB6C7E3521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1773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grpSp>
          <p:nvGrpSpPr>
            <p:cNvPr id="16" name="Group 44">
              <a:extLst>
                <a:ext uri="{FF2B5EF4-FFF2-40B4-BE49-F238E27FC236}">
                  <a16:creationId xmlns="" xmlns:a16="http://schemas.microsoft.com/office/drawing/2014/main" id="{A5ACBF17-F0D2-45BE-942A-1359183D1055}"/>
                </a:ext>
              </a:extLst>
            </p:cNvPr>
            <p:cNvGrpSpPr/>
            <p:nvPr/>
          </p:nvGrpSpPr>
          <p:grpSpPr>
            <a:xfrm>
              <a:off x="9753600" y="3218937"/>
              <a:ext cx="447462" cy="496920"/>
              <a:chOff x="7502526" y="2405063"/>
              <a:chExt cx="301625" cy="334964"/>
            </a:xfrm>
            <a:grpFill/>
          </p:grpSpPr>
          <p:sp>
            <p:nvSpPr>
              <p:cNvPr id="17" name="Freeform 112">
                <a:extLst>
                  <a:ext uri="{FF2B5EF4-FFF2-40B4-BE49-F238E27FC236}">
                    <a16:creationId xmlns="" xmlns:a16="http://schemas.microsoft.com/office/drawing/2014/main" id="{4F7ED825-817D-4174-8EDD-BF5BE616A4CF}"/>
                  </a:ext>
                </a:extLst>
              </p:cNvPr>
              <p:cNvSpPr/>
              <p:nvPr/>
            </p:nvSpPr>
            <p:spPr bwMode="auto">
              <a:xfrm>
                <a:off x="7708901" y="2405063"/>
                <a:ext cx="95250" cy="90488"/>
              </a:xfrm>
              <a:custGeom>
                <a:avLst/>
                <a:gdLst>
                  <a:gd name="T0" fmla="*/ 19 w 25"/>
                  <a:gd name="T1" fmla="*/ 24 h 24"/>
                  <a:gd name="T2" fmla="*/ 21 w 25"/>
                  <a:gd name="T3" fmla="*/ 22 h 24"/>
                  <a:gd name="T4" fmla="*/ 19 w 25"/>
                  <a:gd name="T5" fmla="*/ 4 h 24"/>
                  <a:gd name="T6" fmla="*/ 0 w 25"/>
                  <a:gd name="T7" fmla="*/ 7 h 24"/>
                  <a:gd name="T8" fmla="*/ 0 w 25"/>
                  <a:gd name="T9" fmla="*/ 8 h 24"/>
                  <a:gd name="T10" fmla="*/ 19 w 25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5" h="24">
                    <a:moveTo>
                      <a:pt x="19" y="24"/>
                    </a:moveTo>
                    <a:cubicBezTo>
                      <a:pt x="20" y="23"/>
                      <a:pt x="20" y="23"/>
                      <a:pt x="21" y="22"/>
                    </a:cubicBezTo>
                    <a:cubicBezTo>
                      <a:pt x="25" y="17"/>
                      <a:pt x="24" y="8"/>
                      <a:pt x="19" y="4"/>
                    </a:cubicBezTo>
                    <a:cubicBezTo>
                      <a:pt x="13" y="0"/>
                      <a:pt x="5" y="1"/>
                      <a:pt x="0" y="7"/>
                    </a:cubicBezTo>
                    <a:cubicBezTo>
                      <a:pt x="0" y="7"/>
                      <a:pt x="0" y="7"/>
                      <a:pt x="0" y="8"/>
                    </a:cubicBezTo>
                    <a:cubicBezTo>
                      <a:pt x="8" y="11"/>
                      <a:pt x="15" y="17"/>
                      <a:pt x="19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18" name="Freeform 113">
                <a:extLst>
                  <a:ext uri="{FF2B5EF4-FFF2-40B4-BE49-F238E27FC236}">
                    <a16:creationId xmlns="" xmlns:a16="http://schemas.microsoft.com/office/drawing/2014/main" id="{3F89556B-064F-434B-A104-A37D47AF98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518404" y="2438402"/>
                <a:ext cx="274638" cy="301625"/>
              </a:xfrm>
              <a:custGeom>
                <a:avLst/>
                <a:gdLst>
                  <a:gd name="T0" fmla="*/ 43 w 73"/>
                  <a:gd name="T1" fmla="*/ 0 h 80"/>
                  <a:gd name="T2" fmla="*/ 42 w 73"/>
                  <a:gd name="T3" fmla="*/ 0 h 80"/>
                  <a:gd name="T4" fmla="*/ 42 w 73"/>
                  <a:gd name="T5" fmla="*/ 0 h 80"/>
                  <a:gd name="T6" fmla="*/ 41 w 73"/>
                  <a:gd name="T7" fmla="*/ 0 h 80"/>
                  <a:gd name="T8" fmla="*/ 41 w 73"/>
                  <a:gd name="T9" fmla="*/ 0 h 80"/>
                  <a:gd name="T10" fmla="*/ 40 w 73"/>
                  <a:gd name="T11" fmla="*/ 0 h 80"/>
                  <a:gd name="T12" fmla="*/ 40 w 73"/>
                  <a:gd name="T13" fmla="*/ 0 h 80"/>
                  <a:gd name="T14" fmla="*/ 39 w 73"/>
                  <a:gd name="T15" fmla="*/ 0 h 80"/>
                  <a:gd name="T16" fmla="*/ 39 w 73"/>
                  <a:gd name="T17" fmla="*/ 0 h 80"/>
                  <a:gd name="T18" fmla="*/ 38 w 73"/>
                  <a:gd name="T19" fmla="*/ 0 h 80"/>
                  <a:gd name="T20" fmla="*/ 38 w 73"/>
                  <a:gd name="T21" fmla="*/ 0 h 80"/>
                  <a:gd name="T22" fmla="*/ 37 w 73"/>
                  <a:gd name="T23" fmla="*/ 0 h 80"/>
                  <a:gd name="T24" fmla="*/ 36 w 73"/>
                  <a:gd name="T25" fmla="*/ 0 h 80"/>
                  <a:gd name="T26" fmla="*/ 35 w 73"/>
                  <a:gd name="T27" fmla="*/ 0 h 80"/>
                  <a:gd name="T28" fmla="*/ 34 w 73"/>
                  <a:gd name="T29" fmla="*/ 0 h 80"/>
                  <a:gd name="T30" fmla="*/ 33 w 73"/>
                  <a:gd name="T31" fmla="*/ 0 h 80"/>
                  <a:gd name="T32" fmla="*/ 32 w 73"/>
                  <a:gd name="T33" fmla="*/ 0 h 80"/>
                  <a:gd name="T34" fmla="*/ 32 w 73"/>
                  <a:gd name="T35" fmla="*/ 0 h 80"/>
                  <a:gd name="T36" fmla="*/ 32 w 73"/>
                  <a:gd name="T37" fmla="*/ 0 h 80"/>
                  <a:gd name="T38" fmla="*/ 32 w 73"/>
                  <a:gd name="T39" fmla="*/ 0 h 80"/>
                  <a:gd name="T40" fmla="*/ 31 w 73"/>
                  <a:gd name="T41" fmla="*/ 0 h 80"/>
                  <a:gd name="T42" fmla="*/ 31 w 73"/>
                  <a:gd name="T43" fmla="*/ 0 h 80"/>
                  <a:gd name="T44" fmla="*/ 30 w 73"/>
                  <a:gd name="T45" fmla="*/ 0 h 80"/>
                  <a:gd name="T46" fmla="*/ 0 w 73"/>
                  <a:gd name="T47" fmla="*/ 37 h 80"/>
                  <a:gd name="T48" fmla="*/ 12 w 73"/>
                  <a:gd name="T49" fmla="*/ 64 h 80"/>
                  <a:gd name="T50" fmla="*/ 7 w 73"/>
                  <a:gd name="T51" fmla="*/ 69 h 80"/>
                  <a:gd name="T52" fmla="*/ 7 w 73"/>
                  <a:gd name="T53" fmla="*/ 77 h 80"/>
                  <a:gd name="T54" fmla="*/ 14 w 73"/>
                  <a:gd name="T55" fmla="*/ 77 h 80"/>
                  <a:gd name="T56" fmla="*/ 21 w 73"/>
                  <a:gd name="T57" fmla="*/ 70 h 80"/>
                  <a:gd name="T58" fmla="*/ 36 w 73"/>
                  <a:gd name="T59" fmla="*/ 73 h 80"/>
                  <a:gd name="T60" fmla="*/ 52 w 73"/>
                  <a:gd name="T61" fmla="*/ 70 h 80"/>
                  <a:gd name="T62" fmla="*/ 58 w 73"/>
                  <a:gd name="T63" fmla="*/ 77 h 80"/>
                  <a:gd name="T64" fmla="*/ 66 w 73"/>
                  <a:gd name="T65" fmla="*/ 77 h 80"/>
                  <a:gd name="T66" fmla="*/ 66 w 73"/>
                  <a:gd name="T67" fmla="*/ 69 h 80"/>
                  <a:gd name="T68" fmla="*/ 61 w 73"/>
                  <a:gd name="T69" fmla="*/ 64 h 80"/>
                  <a:gd name="T70" fmla="*/ 73 w 73"/>
                  <a:gd name="T71" fmla="*/ 37 h 80"/>
                  <a:gd name="T72" fmla="*/ 43 w 73"/>
                  <a:gd name="T73" fmla="*/ 0 h 80"/>
                  <a:gd name="T74" fmla="*/ 36 w 73"/>
                  <a:gd name="T75" fmla="*/ 65 h 80"/>
                  <a:gd name="T76" fmla="*/ 8 w 73"/>
                  <a:gd name="T77" fmla="*/ 37 h 80"/>
                  <a:gd name="T78" fmla="*/ 36 w 73"/>
                  <a:gd name="T79" fmla="*/ 8 h 80"/>
                  <a:gd name="T80" fmla="*/ 64 w 73"/>
                  <a:gd name="T81" fmla="*/ 37 h 80"/>
                  <a:gd name="T82" fmla="*/ 36 w 73"/>
                  <a:gd name="T83" fmla="*/ 6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73" h="80">
                    <a:moveTo>
                      <a:pt x="43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41" y="0"/>
                      <a:pt x="41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41" y="0"/>
                      <a:pt x="40" y="0"/>
                      <a:pt x="40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0" y="0"/>
                      <a:pt x="39" y="0"/>
                      <a:pt x="39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0"/>
                      <a:pt x="38" y="0"/>
                      <a:pt x="37" y="0"/>
                    </a:cubicBezTo>
                    <a:cubicBezTo>
                      <a:pt x="37" y="0"/>
                      <a:pt x="37" y="0"/>
                      <a:pt x="36" y="0"/>
                    </a:cubicBezTo>
                    <a:cubicBezTo>
                      <a:pt x="36" y="0"/>
                      <a:pt x="36" y="0"/>
                      <a:pt x="35" y="0"/>
                    </a:cubicBezTo>
                    <a:cubicBezTo>
                      <a:pt x="35" y="0"/>
                      <a:pt x="35" y="0"/>
                      <a:pt x="34" y="0"/>
                    </a:cubicBezTo>
                    <a:cubicBezTo>
                      <a:pt x="34" y="0"/>
                      <a:pt x="34" y="0"/>
                      <a:pt x="33" y="0"/>
                    </a:cubicBezTo>
                    <a:cubicBezTo>
                      <a:pt x="33" y="0"/>
                      <a:pt x="33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4"/>
                      <a:pt x="0" y="19"/>
                      <a:pt x="0" y="37"/>
                    </a:cubicBezTo>
                    <a:cubicBezTo>
                      <a:pt x="0" y="47"/>
                      <a:pt x="4" y="57"/>
                      <a:pt x="12" y="64"/>
                    </a:cubicBezTo>
                    <a:cubicBezTo>
                      <a:pt x="7" y="69"/>
                      <a:pt x="7" y="69"/>
                      <a:pt x="7" y="69"/>
                    </a:cubicBezTo>
                    <a:cubicBezTo>
                      <a:pt x="4" y="71"/>
                      <a:pt x="5" y="77"/>
                      <a:pt x="7" y="77"/>
                    </a:cubicBezTo>
                    <a:cubicBezTo>
                      <a:pt x="9" y="79"/>
                      <a:pt x="12" y="79"/>
                      <a:pt x="14" y="77"/>
                    </a:cubicBezTo>
                    <a:cubicBezTo>
                      <a:pt x="16" y="75"/>
                      <a:pt x="20" y="72"/>
                      <a:pt x="21" y="70"/>
                    </a:cubicBezTo>
                    <a:cubicBezTo>
                      <a:pt x="25" y="72"/>
                      <a:pt x="31" y="73"/>
                      <a:pt x="36" y="73"/>
                    </a:cubicBezTo>
                    <a:cubicBezTo>
                      <a:pt x="42" y="73"/>
                      <a:pt x="47" y="72"/>
                      <a:pt x="52" y="70"/>
                    </a:cubicBezTo>
                    <a:cubicBezTo>
                      <a:pt x="53" y="72"/>
                      <a:pt x="57" y="75"/>
                      <a:pt x="58" y="77"/>
                    </a:cubicBezTo>
                    <a:cubicBezTo>
                      <a:pt x="62" y="80"/>
                      <a:pt x="65" y="77"/>
                      <a:pt x="66" y="77"/>
                    </a:cubicBezTo>
                    <a:cubicBezTo>
                      <a:pt x="68" y="74"/>
                      <a:pt x="68" y="71"/>
                      <a:pt x="66" y="69"/>
                    </a:cubicBezTo>
                    <a:cubicBezTo>
                      <a:pt x="61" y="64"/>
                      <a:pt x="61" y="64"/>
                      <a:pt x="61" y="64"/>
                    </a:cubicBezTo>
                    <a:cubicBezTo>
                      <a:pt x="68" y="57"/>
                      <a:pt x="73" y="47"/>
                      <a:pt x="73" y="37"/>
                    </a:cubicBezTo>
                    <a:cubicBezTo>
                      <a:pt x="73" y="19"/>
                      <a:pt x="60" y="4"/>
                      <a:pt x="43" y="0"/>
                    </a:cubicBezTo>
                    <a:close/>
                    <a:moveTo>
                      <a:pt x="36" y="65"/>
                    </a:moveTo>
                    <a:cubicBezTo>
                      <a:pt x="21" y="65"/>
                      <a:pt x="8" y="52"/>
                      <a:pt x="8" y="37"/>
                    </a:cubicBezTo>
                    <a:cubicBezTo>
                      <a:pt x="8" y="21"/>
                      <a:pt x="21" y="8"/>
                      <a:pt x="36" y="8"/>
                    </a:cubicBezTo>
                    <a:cubicBezTo>
                      <a:pt x="52" y="8"/>
                      <a:pt x="64" y="21"/>
                      <a:pt x="64" y="37"/>
                    </a:cubicBezTo>
                    <a:cubicBezTo>
                      <a:pt x="64" y="52"/>
                      <a:pt x="52" y="65"/>
                      <a:pt x="36" y="6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19" name="Freeform 114">
                <a:extLst>
                  <a:ext uri="{FF2B5EF4-FFF2-40B4-BE49-F238E27FC236}">
                    <a16:creationId xmlns="" xmlns:a16="http://schemas.microsoft.com/office/drawing/2014/main" id="{802F8806-BA47-4904-8C7C-D5724116AC18}"/>
                  </a:ext>
                </a:extLst>
              </p:cNvPr>
              <p:cNvSpPr/>
              <p:nvPr/>
            </p:nvSpPr>
            <p:spPr bwMode="auto">
              <a:xfrm>
                <a:off x="7502526" y="2405063"/>
                <a:ext cx="98425" cy="90488"/>
              </a:xfrm>
              <a:custGeom>
                <a:avLst/>
                <a:gdLst>
                  <a:gd name="T0" fmla="*/ 6 w 26"/>
                  <a:gd name="T1" fmla="*/ 24 h 24"/>
                  <a:gd name="T2" fmla="*/ 26 w 26"/>
                  <a:gd name="T3" fmla="*/ 8 h 24"/>
                  <a:gd name="T4" fmla="*/ 25 w 26"/>
                  <a:gd name="T5" fmla="*/ 7 h 24"/>
                  <a:gd name="T6" fmla="*/ 7 w 26"/>
                  <a:gd name="T7" fmla="*/ 4 h 24"/>
                  <a:gd name="T8" fmla="*/ 5 w 26"/>
                  <a:gd name="T9" fmla="*/ 22 h 24"/>
                  <a:gd name="T10" fmla="*/ 6 w 26"/>
                  <a:gd name="T1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24">
                    <a:moveTo>
                      <a:pt x="6" y="24"/>
                    </a:moveTo>
                    <a:cubicBezTo>
                      <a:pt x="11" y="17"/>
                      <a:pt x="18" y="11"/>
                      <a:pt x="26" y="8"/>
                    </a:cubicBezTo>
                    <a:cubicBezTo>
                      <a:pt x="26" y="7"/>
                      <a:pt x="25" y="7"/>
                      <a:pt x="25" y="7"/>
                    </a:cubicBezTo>
                    <a:cubicBezTo>
                      <a:pt x="21" y="1"/>
                      <a:pt x="13" y="0"/>
                      <a:pt x="7" y="4"/>
                    </a:cubicBezTo>
                    <a:cubicBezTo>
                      <a:pt x="1" y="8"/>
                      <a:pt x="0" y="17"/>
                      <a:pt x="5" y="22"/>
                    </a:cubicBezTo>
                    <a:cubicBezTo>
                      <a:pt x="5" y="23"/>
                      <a:pt x="6" y="23"/>
                      <a:pt x="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0" name="Freeform 115">
                <a:extLst>
                  <a:ext uri="{FF2B5EF4-FFF2-40B4-BE49-F238E27FC236}">
                    <a16:creationId xmlns="" xmlns:a16="http://schemas.microsoft.com/office/drawing/2014/main" id="{0291253E-F750-4CC2-AF69-3346CBB9DFE3}"/>
                  </a:ext>
                </a:extLst>
              </p:cNvPr>
              <p:cNvSpPr/>
              <p:nvPr/>
            </p:nvSpPr>
            <p:spPr bwMode="auto">
              <a:xfrm>
                <a:off x="7650163" y="2476501"/>
                <a:ext cx="11113" cy="44450"/>
              </a:xfrm>
              <a:custGeom>
                <a:avLst/>
                <a:gdLst>
                  <a:gd name="T0" fmla="*/ 1 w 3"/>
                  <a:gd name="T1" fmla="*/ 12 h 12"/>
                  <a:gd name="T2" fmla="*/ 3 w 3"/>
                  <a:gd name="T3" fmla="*/ 10 h 12"/>
                  <a:gd name="T4" fmla="*/ 3 w 3"/>
                  <a:gd name="T5" fmla="*/ 2 h 12"/>
                  <a:gd name="T6" fmla="*/ 1 w 3"/>
                  <a:gd name="T7" fmla="*/ 0 h 12"/>
                  <a:gd name="T8" fmla="*/ 0 w 3"/>
                  <a:gd name="T9" fmla="*/ 2 h 12"/>
                  <a:gd name="T10" fmla="*/ 0 w 3"/>
                  <a:gd name="T11" fmla="*/ 10 h 12"/>
                  <a:gd name="T12" fmla="*/ 1 w 3"/>
                  <a:gd name="T13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12"/>
                    </a:moveTo>
                    <a:cubicBezTo>
                      <a:pt x="2" y="12"/>
                      <a:pt x="3" y="11"/>
                      <a:pt x="3" y="10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3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1" name="Freeform 116">
                <a:extLst>
                  <a:ext uri="{FF2B5EF4-FFF2-40B4-BE49-F238E27FC236}">
                    <a16:creationId xmlns="" xmlns:a16="http://schemas.microsoft.com/office/drawing/2014/main" id="{AFDB7416-51E0-4A55-BE31-5A9FE9D8A754}"/>
                  </a:ext>
                </a:extLst>
              </p:cNvPr>
              <p:cNvSpPr/>
              <p:nvPr/>
            </p:nvSpPr>
            <p:spPr bwMode="auto">
              <a:xfrm>
                <a:off x="7551738" y="2570163"/>
                <a:ext cx="44450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2" name="Freeform 117">
                <a:extLst>
                  <a:ext uri="{FF2B5EF4-FFF2-40B4-BE49-F238E27FC236}">
                    <a16:creationId xmlns="" xmlns:a16="http://schemas.microsoft.com/office/drawing/2014/main" id="{DA407373-A0A7-42FA-864D-D16D786A4235}"/>
                  </a:ext>
                </a:extLst>
              </p:cNvPr>
              <p:cNvSpPr/>
              <p:nvPr/>
            </p:nvSpPr>
            <p:spPr bwMode="auto">
              <a:xfrm>
                <a:off x="7708901" y="2570163"/>
                <a:ext cx="46038" cy="11113"/>
              </a:xfrm>
              <a:custGeom>
                <a:avLst/>
                <a:gdLst>
                  <a:gd name="T0" fmla="*/ 10 w 12"/>
                  <a:gd name="T1" fmla="*/ 0 h 3"/>
                  <a:gd name="T2" fmla="*/ 2 w 12"/>
                  <a:gd name="T3" fmla="*/ 0 h 3"/>
                  <a:gd name="T4" fmla="*/ 0 w 12"/>
                  <a:gd name="T5" fmla="*/ 2 h 3"/>
                  <a:gd name="T6" fmla="*/ 2 w 12"/>
                  <a:gd name="T7" fmla="*/ 3 h 3"/>
                  <a:gd name="T8" fmla="*/ 10 w 12"/>
                  <a:gd name="T9" fmla="*/ 3 h 3"/>
                  <a:gd name="T10" fmla="*/ 12 w 12"/>
                  <a:gd name="T11" fmla="*/ 2 h 3"/>
                  <a:gd name="T12" fmla="*/ 10 w 12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">
                    <a:moveTo>
                      <a:pt x="1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3"/>
                      <a:pt x="2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2" y="3"/>
                      <a:pt x="12" y="2"/>
                    </a:cubicBezTo>
                    <a:cubicBezTo>
                      <a:pt x="12" y="1"/>
                      <a:pt x="11" y="0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3" name="Freeform 118">
                <a:extLst>
                  <a:ext uri="{FF2B5EF4-FFF2-40B4-BE49-F238E27FC236}">
                    <a16:creationId xmlns="" xmlns:a16="http://schemas.microsoft.com/office/drawing/2014/main" id="{62BA7249-13F4-487F-B00A-B8E1371D2ECE}"/>
                  </a:ext>
                </a:extLst>
              </p:cNvPr>
              <p:cNvSpPr/>
              <p:nvPr/>
            </p:nvSpPr>
            <p:spPr bwMode="auto">
              <a:xfrm>
                <a:off x="7650163" y="2633663"/>
                <a:ext cx="11113" cy="46038"/>
              </a:xfrm>
              <a:custGeom>
                <a:avLst/>
                <a:gdLst>
                  <a:gd name="T0" fmla="*/ 1 w 3"/>
                  <a:gd name="T1" fmla="*/ 0 h 12"/>
                  <a:gd name="T2" fmla="*/ 0 w 3"/>
                  <a:gd name="T3" fmla="*/ 1 h 12"/>
                  <a:gd name="T4" fmla="*/ 0 w 3"/>
                  <a:gd name="T5" fmla="*/ 10 h 12"/>
                  <a:gd name="T6" fmla="*/ 1 w 3"/>
                  <a:gd name="T7" fmla="*/ 12 h 12"/>
                  <a:gd name="T8" fmla="*/ 3 w 3"/>
                  <a:gd name="T9" fmla="*/ 10 h 12"/>
                  <a:gd name="T10" fmla="*/ 3 w 3"/>
                  <a:gd name="T11" fmla="*/ 1 h 12"/>
                  <a:gd name="T12" fmla="*/ 1 w 3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12">
                    <a:moveTo>
                      <a:pt x="1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0" y="12"/>
                      <a:pt x="1" y="12"/>
                    </a:cubicBezTo>
                    <a:cubicBezTo>
                      <a:pt x="2" y="12"/>
                      <a:pt x="3" y="11"/>
                      <a:pt x="3" y="10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3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  <p:sp>
            <p:nvSpPr>
              <p:cNvPr id="24" name="Freeform 119">
                <a:extLst>
                  <a:ext uri="{FF2B5EF4-FFF2-40B4-BE49-F238E27FC236}">
                    <a16:creationId xmlns="" xmlns:a16="http://schemas.microsoft.com/office/drawing/2014/main" id="{679B5CC8-E5FF-4F53-8A53-8C977928F0C1}"/>
                  </a:ext>
                </a:extLst>
              </p:cNvPr>
              <p:cNvSpPr/>
              <p:nvPr/>
            </p:nvSpPr>
            <p:spPr bwMode="auto">
              <a:xfrm>
                <a:off x="7593013" y="2506663"/>
                <a:ext cx="128588" cy="85725"/>
              </a:xfrm>
              <a:custGeom>
                <a:avLst/>
                <a:gdLst>
                  <a:gd name="T0" fmla="*/ 18 w 34"/>
                  <a:gd name="T1" fmla="*/ 18 h 23"/>
                  <a:gd name="T2" fmla="*/ 33 w 34"/>
                  <a:gd name="T3" fmla="*/ 3 h 23"/>
                  <a:gd name="T4" fmla="*/ 34 w 34"/>
                  <a:gd name="T5" fmla="*/ 2 h 23"/>
                  <a:gd name="T6" fmla="*/ 33 w 34"/>
                  <a:gd name="T7" fmla="*/ 1 h 23"/>
                  <a:gd name="T8" fmla="*/ 32 w 34"/>
                  <a:gd name="T9" fmla="*/ 0 h 23"/>
                  <a:gd name="T10" fmla="*/ 31 w 34"/>
                  <a:gd name="T11" fmla="*/ 1 h 23"/>
                  <a:gd name="T12" fmla="*/ 20 w 34"/>
                  <a:gd name="T13" fmla="*/ 12 h 23"/>
                  <a:gd name="T14" fmla="*/ 16 w 34"/>
                  <a:gd name="T15" fmla="*/ 16 h 23"/>
                  <a:gd name="T16" fmla="*/ 16 w 34"/>
                  <a:gd name="T17" fmla="*/ 16 h 23"/>
                  <a:gd name="T18" fmla="*/ 16 w 34"/>
                  <a:gd name="T19" fmla="*/ 16 h 23"/>
                  <a:gd name="T20" fmla="*/ 15 w 34"/>
                  <a:gd name="T21" fmla="*/ 15 h 23"/>
                  <a:gd name="T22" fmla="*/ 15 w 34"/>
                  <a:gd name="T23" fmla="*/ 15 h 23"/>
                  <a:gd name="T24" fmla="*/ 15 w 34"/>
                  <a:gd name="T25" fmla="*/ 15 h 23"/>
                  <a:gd name="T26" fmla="*/ 4 w 34"/>
                  <a:gd name="T27" fmla="*/ 7 h 23"/>
                  <a:gd name="T28" fmla="*/ 2 w 34"/>
                  <a:gd name="T29" fmla="*/ 6 h 23"/>
                  <a:gd name="T30" fmla="*/ 1 w 34"/>
                  <a:gd name="T31" fmla="*/ 7 h 23"/>
                  <a:gd name="T32" fmla="*/ 0 w 34"/>
                  <a:gd name="T33" fmla="*/ 9 h 23"/>
                  <a:gd name="T34" fmla="*/ 1 w 34"/>
                  <a:gd name="T35" fmla="*/ 10 h 23"/>
                  <a:gd name="T36" fmla="*/ 13 w 34"/>
                  <a:gd name="T37" fmla="*/ 19 h 23"/>
                  <a:gd name="T38" fmla="*/ 12 w 34"/>
                  <a:gd name="T39" fmla="*/ 20 h 23"/>
                  <a:gd name="T40" fmla="*/ 11 w 34"/>
                  <a:gd name="T41" fmla="*/ 21 h 23"/>
                  <a:gd name="T42" fmla="*/ 12 w 34"/>
                  <a:gd name="T43" fmla="*/ 23 h 23"/>
                  <a:gd name="T44" fmla="*/ 13 w 34"/>
                  <a:gd name="T45" fmla="*/ 23 h 23"/>
                  <a:gd name="T46" fmla="*/ 16 w 34"/>
                  <a:gd name="T47" fmla="*/ 21 h 23"/>
                  <a:gd name="T48" fmla="*/ 17 w 34"/>
                  <a:gd name="T49" fmla="*/ 22 h 23"/>
                  <a:gd name="T50" fmla="*/ 18 w 34"/>
                  <a:gd name="T51" fmla="*/ 23 h 23"/>
                  <a:gd name="T52" fmla="*/ 20 w 34"/>
                  <a:gd name="T53" fmla="*/ 23 h 23"/>
                  <a:gd name="T54" fmla="*/ 21 w 34"/>
                  <a:gd name="T55" fmla="*/ 21 h 23"/>
                  <a:gd name="T56" fmla="*/ 21 w 34"/>
                  <a:gd name="T57" fmla="*/ 19 h 23"/>
                  <a:gd name="T58" fmla="*/ 18 w 34"/>
                  <a:gd name="T59" fmla="*/ 18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4" h="23">
                    <a:moveTo>
                      <a:pt x="18" y="1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3" y="3"/>
                      <a:pt x="34" y="2"/>
                      <a:pt x="34" y="2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3" y="1"/>
                      <a:pt x="32" y="0"/>
                      <a:pt x="32" y="0"/>
                    </a:cubicBezTo>
                    <a:cubicBezTo>
                      <a:pt x="32" y="0"/>
                      <a:pt x="31" y="1"/>
                      <a:pt x="31" y="1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15" y="15"/>
                      <a:pt x="15" y="15"/>
                      <a:pt x="15" y="15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3" y="6"/>
                      <a:pt x="2" y="6"/>
                    </a:cubicBezTo>
                    <a:cubicBezTo>
                      <a:pt x="2" y="6"/>
                      <a:pt x="1" y="7"/>
                      <a:pt x="1" y="7"/>
                    </a:cubicBezTo>
                    <a:cubicBezTo>
                      <a:pt x="0" y="8"/>
                      <a:pt x="0" y="8"/>
                      <a:pt x="0" y="9"/>
                    </a:cubicBezTo>
                    <a:cubicBezTo>
                      <a:pt x="0" y="9"/>
                      <a:pt x="1" y="10"/>
                      <a:pt x="1" y="10"/>
                    </a:cubicBezTo>
                    <a:cubicBezTo>
                      <a:pt x="13" y="19"/>
                      <a:pt x="13" y="19"/>
                      <a:pt x="13" y="19"/>
                    </a:cubicBezTo>
                    <a:cubicBezTo>
                      <a:pt x="12" y="20"/>
                      <a:pt x="12" y="20"/>
                      <a:pt x="12" y="20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1" y="22"/>
                      <a:pt x="11" y="22"/>
                      <a:pt x="12" y="23"/>
                    </a:cubicBezTo>
                    <a:cubicBezTo>
                      <a:pt x="12" y="23"/>
                      <a:pt x="12" y="23"/>
                      <a:pt x="13" y="23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7" y="22"/>
                      <a:pt x="17" y="22"/>
                      <a:pt x="17" y="22"/>
                    </a:cubicBezTo>
                    <a:cubicBezTo>
                      <a:pt x="18" y="23"/>
                      <a:pt x="18" y="23"/>
                      <a:pt x="18" y="23"/>
                    </a:cubicBezTo>
                    <a:cubicBezTo>
                      <a:pt x="18" y="23"/>
                      <a:pt x="19" y="23"/>
                      <a:pt x="20" y="23"/>
                    </a:cubicBezTo>
                    <a:cubicBezTo>
                      <a:pt x="21" y="23"/>
                      <a:pt x="22" y="22"/>
                      <a:pt x="21" y="21"/>
                    </a:cubicBezTo>
                    <a:cubicBezTo>
                      <a:pt x="21" y="20"/>
                      <a:pt x="21" y="20"/>
                      <a:pt x="21" y="19"/>
                    </a:cubicBezTo>
                    <a:lnTo>
                      <a:pt x="18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en-US" sz="1013"/>
              </a:p>
            </p:txBody>
          </p:sp>
        </p:grpSp>
      </p:grpSp>
      <p:grpSp>
        <p:nvGrpSpPr>
          <p:cNvPr id="25" name="Group 2">
            <a:extLst>
              <a:ext uri="{FF2B5EF4-FFF2-40B4-BE49-F238E27FC236}">
                <a16:creationId xmlns="" xmlns:a16="http://schemas.microsoft.com/office/drawing/2014/main" id="{096C124A-35A7-4005-BFD1-97DFA6C337CE}"/>
              </a:ext>
            </a:extLst>
          </p:cNvPr>
          <p:cNvGrpSpPr/>
          <p:nvPr/>
        </p:nvGrpSpPr>
        <p:grpSpPr>
          <a:xfrm>
            <a:off x="6667180" y="2077564"/>
            <a:ext cx="815975" cy="1614488"/>
            <a:chOff x="6840639" y="1855685"/>
            <a:chExt cx="1087967" cy="2152651"/>
          </a:xfrm>
          <a:solidFill>
            <a:srgbClr val="BDBC8F"/>
          </a:solidFill>
        </p:grpSpPr>
        <p:sp>
          <p:nvSpPr>
            <p:cNvPr id="26" name="Freeform 5">
              <a:extLst>
                <a:ext uri="{FF2B5EF4-FFF2-40B4-BE49-F238E27FC236}">
                  <a16:creationId xmlns="" xmlns:a16="http://schemas.microsoft.com/office/drawing/2014/main" id="{A0FF8E2D-76E4-4B9D-AD9B-462DAD1928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840639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27" name="Freeform 53">
              <a:extLst>
                <a:ext uri="{FF2B5EF4-FFF2-40B4-BE49-F238E27FC236}">
                  <a16:creationId xmlns="" xmlns:a16="http://schemas.microsoft.com/office/drawing/2014/main" id="{0F853873-C579-451C-8813-F429EBA645BE}"/>
                </a:ext>
              </a:extLst>
            </p:cNvPr>
            <p:cNvSpPr/>
            <p:nvPr/>
          </p:nvSpPr>
          <p:spPr bwMode="auto">
            <a:xfrm>
              <a:off x="7182941" y="3280562"/>
              <a:ext cx="489787" cy="39974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 dirty="0"/>
            </a:p>
          </p:txBody>
        </p:sp>
      </p:grpSp>
      <p:grpSp>
        <p:nvGrpSpPr>
          <p:cNvPr id="28" name="Group 3">
            <a:extLst>
              <a:ext uri="{FF2B5EF4-FFF2-40B4-BE49-F238E27FC236}">
                <a16:creationId xmlns="" xmlns:a16="http://schemas.microsoft.com/office/drawing/2014/main" id="{0BE2521F-4F49-4486-8676-7AFB5A38AB3C}"/>
              </a:ext>
            </a:extLst>
          </p:cNvPr>
          <p:cNvGrpSpPr/>
          <p:nvPr/>
        </p:nvGrpSpPr>
        <p:grpSpPr>
          <a:xfrm>
            <a:off x="4733143" y="2077564"/>
            <a:ext cx="815975" cy="1614488"/>
            <a:chOff x="4261923" y="1855685"/>
            <a:chExt cx="1087967" cy="2152651"/>
          </a:xfrm>
          <a:solidFill>
            <a:srgbClr val="929A51"/>
          </a:solidFill>
        </p:grpSpPr>
        <p:sp>
          <p:nvSpPr>
            <p:cNvPr id="29" name="Freeform 5">
              <a:extLst>
                <a:ext uri="{FF2B5EF4-FFF2-40B4-BE49-F238E27FC236}">
                  <a16:creationId xmlns="" xmlns:a16="http://schemas.microsoft.com/office/drawing/2014/main" id="{68410382-4F79-4FE3-8B99-A1C17C7E15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1923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grpSp>
          <p:nvGrpSpPr>
            <p:cNvPr id="30" name="Group 457">
              <a:extLst>
                <a:ext uri="{FF2B5EF4-FFF2-40B4-BE49-F238E27FC236}">
                  <a16:creationId xmlns="" xmlns:a16="http://schemas.microsoft.com/office/drawing/2014/main" id="{36C696D5-F1ED-4A0A-83CD-87EC49C8E75A}"/>
                </a:ext>
              </a:extLst>
            </p:cNvPr>
            <p:cNvGrpSpPr/>
            <p:nvPr/>
          </p:nvGrpSpPr>
          <p:grpSpPr bwMode="auto">
            <a:xfrm>
              <a:off x="4524744" y="3264625"/>
              <a:ext cx="573648" cy="361477"/>
              <a:chOff x="0" y="0"/>
              <a:chExt cx="575" cy="363"/>
            </a:xfrm>
            <a:grpFill/>
          </p:grpSpPr>
          <p:sp>
            <p:nvSpPr>
              <p:cNvPr id="31" name="AutoShape 455">
                <a:extLst>
                  <a:ext uri="{FF2B5EF4-FFF2-40B4-BE49-F238E27FC236}">
                    <a16:creationId xmlns="" xmlns:a16="http://schemas.microsoft.com/office/drawing/2014/main" id="{1F7B26A4-ADEF-45CE-8854-0D803C8685CE}"/>
                  </a:ext>
                </a:extLst>
              </p:cNvPr>
              <p:cNvSpPr/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AutoShape 456">
                <a:extLst>
                  <a:ext uri="{FF2B5EF4-FFF2-40B4-BE49-F238E27FC236}">
                    <a16:creationId xmlns="" xmlns:a16="http://schemas.microsoft.com/office/drawing/2014/main" id="{311DB22E-006D-492C-AF5F-D592066B60D0}"/>
                  </a:ext>
                </a:extLst>
              </p:cNvPr>
              <p:cNvSpPr/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33" name="Group 4">
            <a:extLst>
              <a:ext uri="{FF2B5EF4-FFF2-40B4-BE49-F238E27FC236}">
                <a16:creationId xmlns="" xmlns:a16="http://schemas.microsoft.com/office/drawing/2014/main" id="{D35680F3-A04B-4119-8B8E-EB8486B22470}"/>
              </a:ext>
            </a:extLst>
          </p:cNvPr>
          <p:cNvGrpSpPr/>
          <p:nvPr/>
        </p:nvGrpSpPr>
        <p:grpSpPr>
          <a:xfrm>
            <a:off x="2824405" y="2077564"/>
            <a:ext cx="815975" cy="1614488"/>
            <a:chOff x="1716939" y="1855685"/>
            <a:chExt cx="1087967" cy="2152651"/>
          </a:xfrm>
          <a:solidFill>
            <a:srgbClr val="D5BA74"/>
          </a:solidFill>
        </p:grpSpPr>
        <p:sp>
          <p:nvSpPr>
            <p:cNvPr id="34" name="Freeform 5">
              <a:extLst>
                <a:ext uri="{FF2B5EF4-FFF2-40B4-BE49-F238E27FC236}">
                  <a16:creationId xmlns="" xmlns:a16="http://schemas.microsoft.com/office/drawing/2014/main" id="{2D0492B8-36E9-4962-BBB7-96A73AB74D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16939" y="1855685"/>
              <a:ext cx="1087967" cy="2152651"/>
            </a:xfrm>
            <a:custGeom>
              <a:avLst/>
              <a:gdLst>
                <a:gd name="T0" fmla="*/ 201 w 235"/>
                <a:gd name="T1" fmla="*/ 434 h 468"/>
                <a:gd name="T2" fmla="*/ 34 w 235"/>
                <a:gd name="T3" fmla="*/ 434 h 468"/>
                <a:gd name="T4" fmla="*/ 21 w 235"/>
                <a:gd name="T5" fmla="*/ 282 h 468"/>
                <a:gd name="T6" fmla="*/ 66 w 235"/>
                <a:gd name="T7" fmla="*/ 204 h 468"/>
                <a:gd name="T8" fmla="*/ 6 w 235"/>
                <a:gd name="T9" fmla="*/ 108 h 468"/>
                <a:gd name="T10" fmla="*/ 229 w 235"/>
                <a:gd name="T11" fmla="*/ 0 h 468"/>
                <a:gd name="T12" fmla="*/ 167 w 235"/>
                <a:gd name="T13" fmla="*/ 203 h 468"/>
                <a:gd name="T14" fmla="*/ 155 w 235"/>
                <a:gd name="T15" fmla="*/ 238 h 468"/>
                <a:gd name="T16" fmla="*/ 235 w 235"/>
                <a:gd name="T17" fmla="*/ 350 h 468"/>
                <a:gd name="T18" fmla="*/ 146 w 235"/>
                <a:gd name="T19" fmla="*/ 7 h 468"/>
                <a:gd name="T20" fmla="*/ 88 w 235"/>
                <a:gd name="T21" fmla="*/ 193 h 468"/>
                <a:gd name="T22" fmla="*/ 156 w 235"/>
                <a:gd name="T23" fmla="*/ 205 h 468"/>
                <a:gd name="T24" fmla="*/ 85 w 235"/>
                <a:gd name="T25" fmla="*/ 206 h 468"/>
                <a:gd name="T26" fmla="*/ 90 w 235"/>
                <a:gd name="T27" fmla="*/ 235 h 468"/>
                <a:gd name="T28" fmla="*/ 142 w 235"/>
                <a:gd name="T29" fmla="*/ 235 h 468"/>
                <a:gd name="T30" fmla="*/ 221 w 235"/>
                <a:gd name="T31" fmla="*/ 352 h 468"/>
                <a:gd name="T32" fmla="*/ 213 w 235"/>
                <a:gd name="T33" fmla="*/ 311 h 468"/>
                <a:gd name="T34" fmla="*/ 190 w 235"/>
                <a:gd name="T35" fmla="*/ 277 h 468"/>
                <a:gd name="T36" fmla="*/ 156 w 235"/>
                <a:gd name="T37" fmla="*/ 255 h 468"/>
                <a:gd name="T38" fmla="*/ 116 w 235"/>
                <a:gd name="T39" fmla="*/ 247 h 468"/>
                <a:gd name="T40" fmla="*/ 76 w 235"/>
                <a:gd name="T41" fmla="*/ 255 h 468"/>
                <a:gd name="T42" fmla="*/ 42 w 235"/>
                <a:gd name="T43" fmla="*/ 277 h 468"/>
                <a:gd name="T44" fmla="*/ 19 w 235"/>
                <a:gd name="T45" fmla="*/ 311 h 468"/>
                <a:gd name="T46" fmla="*/ 11 w 235"/>
                <a:gd name="T47" fmla="*/ 352 h 468"/>
                <a:gd name="T48" fmla="*/ 19 w 235"/>
                <a:gd name="T49" fmla="*/ 392 h 468"/>
                <a:gd name="T50" fmla="*/ 42 w 235"/>
                <a:gd name="T51" fmla="*/ 426 h 468"/>
                <a:gd name="T52" fmla="*/ 76 w 235"/>
                <a:gd name="T53" fmla="*/ 449 h 468"/>
                <a:gd name="T54" fmla="*/ 116 w 235"/>
                <a:gd name="T55" fmla="*/ 456 h 468"/>
                <a:gd name="T56" fmla="*/ 156 w 235"/>
                <a:gd name="T57" fmla="*/ 449 h 468"/>
                <a:gd name="T58" fmla="*/ 190 w 235"/>
                <a:gd name="T59" fmla="*/ 426 h 468"/>
                <a:gd name="T60" fmla="*/ 213 w 235"/>
                <a:gd name="T61" fmla="*/ 392 h 468"/>
                <a:gd name="T62" fmla="*/ 221 w 235"/>
                <a:gd name="T63" fmla="*/ 352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35" h="468">
                  <a:moveTo>
                    <a:pt x="235" y="350"/>
                  </a:moveTo>
                  <a:cubicBezTo>
                    <a:pt x="235" y="383"/>
                    <a:pt x="224" y="411"/>
                    <a:pt x="201" y="434"/>
                  </a:cubicBezTo>
                  <a:cubicBezTo>
                    <a:pt x="178" y="457"/>
                    <a:pt x="150" y="468"/>
                    <a:pt x="117" y="468"/>
                  </a:cubicBezTo>
                  <a:cubicBezTo>
                    <a:pt x="85" y="468"/>
                    <a:pt x="57" y="457"/>
                    <a:pt x="34" y="434"/>
                  </a:cubicBezTo>
                  <a:cubicBezTo>
                    <a:pt x="11" y="411"/>
                    <a:pt x="0" y="383"/>
                    <a:pt x="0" y="350"/>
                  </a:cubicBezTo>
                  <a:cubicBezTo>
                    <a:pt x="0" y="325"/>
                    <a:pt x="7" y="302"/>
                    <a:pt x="21" y="282"/>
                  </a:cubicBezTo>
                  <a:cubicBezTo>
                    <a:pt x="36" y="262"/>
                    <a:pt x="55" y="247"/>
                    <a:pt x="78" y="239"/>
                  </a:cubicBezTo>
                  <a:cubicBezTo>
                    <a:pt x="69" y="230"/>
                    <a:pt x="65" y="218"/>
                    <a:pt x="66" y="204"/>
                  </a:cubicBezTo>
                  <a:cubicBezTo>
                    <a:pt x="47" y="199"/>
                    <a:pt x="32" y="189"/>
                    <a:pt x="22" y="172"/>
                  </a:cubicBezTo>
                  <a:cubicBezTo>
                    <a:pt x="11" y="155"/>
                    <a:pt x="6" y="134"/>
                    <a:pt x="6" y="108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108"/>
                    <a:pt x="229" y="108"/>
                    <a:pt x="229" y="108"/>
                  </a:cubicBezTo>
                  <a:cubicBezTo>
                    <a:pt x="229" y="164"/>
                    <a:pt x="208" y="195"/>
                    <a:pt x="167" y="203"/>
                  </a:cubicBezTo>
                  <a:cubicBezTo>
                    <a:pt x="167" y="204"/>
                    <a:pt x="167" y="204"/>
                    <a:pt x="167" y="204"/>
                  </a:cubicBezTo>
                  <a:cubicBezTo>
                    <a:pt x="166" y="218"/>
                    <a:pt x="162" y="230"/>
                    <a:pt x="155" y="238"/>
                  </a:cubicBezTo>
                  <a:cubicBezTo>
                    <a:pt x="178" y="246"/>
                    <a:pt x="198" y="260"/>
                    <a:pt x="212" y="280"/>
                  </a:cubicBezTo>
                  <a:cubicBezTo>
                    <a:pt x="228" y="301"/>
                    <a:pt x="235" y="325"/>
                    <a:pt x="235" y="350"/>
                  </a:cubicBezTo>
                  <a:close/>
                  <a:moveTo>
                    <a:pt x="146" y="193"/>
                  </a:moveTo>
                  <a:cubicBezTo>
                    <a:pt x="146" y="7"/>
                    <a:pt x="146" y="7"/>
                    <a:pt x="146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193"/>
                    <a:pt x="88" y="193"/>
                    <a:pt x="88" y="193"/>
                  </a:cubicBezTo>
                  <a:lnTo>
                    <a:pt x="146" y="193"/>
                  </a:lnTo>
                  <a:close/>
                  <a:moveTo>
                    <a:pt x="156" y="205"/>
                  </a:moveTo>
                  <a:cubicBezTo>
                    <a:pt x="150" y="206"/>
                    <a:pt x="144" y="206"/>
                    <a:pt x="138" y="206"/>
                  </a:cubicBezTo>
                  <a:cubicBezTo>
                    <a:pt x="85" y="206"/>
                    <a:pt x="85" y="206"/>
                    <a:pt x="85" y="206"/>
                  </a:cubicBezTo>
                  <a:cubicBezTo>
                    <a:pt x="83" y="206"/>
                    <a:pt x="80" y="206"/>
                    <a:pt x="77" y="206"/>
                  </a:cubicBezTo>
                  <a:cubicBezTo>
                    <a:pt x="78" y="219"/>
                    <a:pt x="82" y="229"/>
                    <a:pt x="90" y="235"/>
                  </a:cubicBezTo>
                  <a:cubicBezTo>
                    <a:pt x="99" y="233"/>
                    <a:pt x="108" y="232"/>
                    <a:pt x="117" y="232"/>
                  </a:cubicBezTo>
                  <a:cubicBezTo>
                    <a:pt x="126" y="232"/>
                    <a:pt x="134" y="233"/>
                    <a:pt x="142" y="235"/>
                  </a:cubicBezTo>
                  <a:cubicBezTo>
                    <a:pt x="150" y="228"/>
                    <a:pt x="155" y="218"/>
                    <a:pt x="156" y="205"/>
                  </a:cubicBezTo>
                  <a:close/>
                  <a:moveTo>
                    <a:pt x="221" y="352"/>
                  </a:moveTo>
                  <a:cubicBezTo>
                    <a:pt x="196" y="336"/>
                    <a:pt x="196" y="336"/>
                    <a:pt x="196" y="336"/>
                  </a:cubicBezTo>
                  <a:cubicBezTo>
                    <a:pt x="213" y="311"/>
                    <a:pt x="213" y="311"/>
                    <a:pt x="213" y="311"/>
                  </a:cubicBezTo>
                  <a:cubicBezTo>
                    <a:pt x="184" y="307"/>
                    <a:pt x="184" y="307"/>
                    <a:pt x="184" y="307"/>
                  </a:cubicBezTo>
                  <a:cubicBezTo>
                    <a:pt x="190" y="277"/>
                    <a:pt x="190" y="277"/>
                    <a:pt x="190" y="277"/>
                  </a:cubicBezTo>
                  <a:cubicBezTo>
                    <a:pt x="161" y="284"/>
                    <a:pt x="161" y="284"/>
                    <a:pt x="161" y="284"/>
                  </a:cubicBezTo>
                  <a:cubicBezTo>
                    <a:pt x="156" y="255"/>
                    <a:pt x="156" y="255"/>
                    <a:pt x="156" y="255"/>
                  </a:cubicBezTo>
                  <a:cubicBezTo>
                    <a:pt x="132" y="272"/>
                    <a:pt x="132" y="272"/>
                    <a:pt x="132" y="272"/>
                  </a:cubicBezTo>
                  <a:cubicBezTo>
                    <a:pt x="116" y="247"/>
                    <a:pt x="116" y="247"/>
                    <a:pt x="116" y="247"/>
                  </a:cubicBezTo>
                  <a:cubicBezTo>
                    <a:pt x="100" y="273"/>
                    <a:pt x="100" y="273"/>
                    <a:pt x="100" y="273"/>
                  </a:cubicBezTo>
                  <a:cubicBezTo>
                    <a:pt x="76" y="255"/>
                    <a:pt x="76" y="255"/>
                    <a:pt x="76" y="255"/>
                  </a:cubicBezTo>
                  <a:cubicBezTo>
                    <a:pt x="72" y="285"/>
                    <a:pt x="72" y="285"/>
                    <a:pt x="72" y="285"/>
                  </a:cubicBezTo>
                  <a:cubicBezTo>
                    <a:pt x="42" y="277"/>
                    <a:pt x="42" y="277"/>
                    <a:pt x="42" y="277"/>
                  </a:cubicBezTo>
                  <a:cubicBezTo>
                    <a:pt x="50" y="307"/>
                    <a:pt x="50" y="307"/>
                    <a:pt x="50" y="307"/>
                  </a:cubicBezTo>
                  <a:cubicBezTo>
                    <a:pt x="19" y="311"/>
                    <a:pt x="19" y="311"/>
                    <a:pt x="19" y="311"/>
                  </a:cubicBezTo>
                  <a:cubicBezTo>
                    <a:pt x="38" y="336"/>
                    <a:pt x="38" y="336"/>
                    <a:pt x="38" y="336"/>
                  </a:cubicBezTo>
                  <a:cubicBezTo>
                    <a:pt x="11" y="352"/>
                    <a:pt x="11" y="352"/>
                    <a:pt x="11" y="352"/>
                  </a:cubicBezTo>
                  <a:cubicBezTo>
                    <a:pt x="38" y="367"/>
                    <a:pt x="38" y="367"/>
                    <a:pt x="38" y="367"/>
                  </a:cubicBezTo>
                  <a:cubicBezTo>
                    <a:pt x="19" y="392"/>
                    <a:pt x="19" y="392"/>
                    <a:pt x="19" y="392"/>
                  </a:cubicBezTo>
                  <a:cubicBezTo>
                    <a:pt x="50" y="396"/>
                    <a:pt x="50" y="396"/>
                    <a:pt x="50" y="396"/>
                  </a:cubicBezTo>
                  <a:cubicBezTo>
                    <a:pt x="42" y="426"/>
                    <a:pt x="42" y="426"/>
                    <a:pt x="42" y="426"/>
                  </a:cubicBezTo>
                  <a:cubicBezTo>
                    <a:pt x="72" y="418"/>
                    <a:pt x="72" y="418"/>
                    <a:pt x="72" y="418"/>
                  </a:cubicBezTo>
                  <a:cubicBezTo>
                    <a:pt x="76" y="449"/>
                    <a:pt x="76" y="449"/>
                    <a:pt x="76" y="449"/>
                  </a:cubicBezTo>
                  <a:cubicBezTo>
                    <a:pt x="100" y="430"/>
                    <a:pt x="100" y="430"/>
                    <a:pt x="100" y="430"/>
                  </a:cubicBezTo>
                  <a:cubicBezTo>
                    <a:pt x="116" y="456"/>
                    <a:pt x="116" y="456"/>
                    <a:pt x="116" y="456"/>
                  </a:cubicBezTo>
                  <a:cubicBezTo>
                    <a:pt x="132" y="431"/>
                    <a:pt x="132" y="431"/>
                    <a:pt x="132" y="431"/>
                  </a:cubicBezTo>
                  <a:cubicBezTo>
                    <a:pt x="156" y="449"/>
                    <a:pt x="156" y="449"/>
                    <a:pt x="156" y="449"/>
                  </a:cubicBezTo>
                  <a:cubicBezTo>
                    <a:pt x="161" y="419"/>
                    <a:pt x="161" y="419"/>
                    <a:pt x="161" y="419"/>
                  </a:cubicBezTo>
                  <a:cubicBezTo>
                    <a:pt x="190" y="426"/>
                    <a:pt x="190" y="426"/>
                    <a:pt x="190" y="426"/>
                  </a:cubicBezTo>
                  <a:cubicBezTo>
                    <a:pt x="183" y="397"/>
                    <a:pt x="183" y="397"/>
                    <a:pt x="183" y="397"/>
                  </a:cubicBezTo>
                  <a:cubicBezTo>
                    <a:pt x="213" y="392"/>
                    <a:pt x="213" y="392"/>
                    <a:pt x="213" y="392"/>
                  </a:cubicBezTo>
                  <a:cubicBezTo>
                    <a:pt x="196" y="368"/>
                    <a:pt x="196" y="368"/>
                    <a:pt x="196" y="368"/>
                  </a:cubicBezTo>
                  <a:lnTo>
                    <a:pt x="22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800"/>
            </a:p>
          </p:txBody>
        </p:sp>
        <p:sp>
          <p:nvSpPr>
            <p:cNvPr id="35" name="AutoShape 241">
              <a:extLst>
                <a:ext uri="{FF2B5EF4-FFF2-40B4-BE49-F238E27FC236}">
                  <a16:creationId xmlns="" xmlns:a16="http://schemas.microsoft.com/office/drawing/2014/main" id="{02665FB6-EEB3-40CA-B79A-D7BC349838FA}"/>
                </a:ext>
              </a:extLst>
            </p:cNvPr>
            <p:cNvSpPr/>
            <p:nvPr/>
          </p:nvSpPr>
          <p:spPr bwMode="auto">
            <a:xfrm>
              <a:off x="2082826" y="3233000"/>
              <a:ext cx="329797" cy="494698"/>
            </a:xfrm>
            <a:custGeom>
              <a:avLst/>
              <a:gdLst>
                <a:gd name="T0" fmla="*/ 43570284 w 21600"/>
                <a:gd name="T1" fmla="*/ 196188976 h 21600"/>
                <a:gd name="T2" fmla="*/ 39385446 w 21600"/>
                <a:gd name="T3" fmla="*/ 198505461 h 21600"/>
                <a:gd name="T4" fmla="*/ 36500531 w 21600"/>
                <a:gd name="T5" fmla="*/ 196188976 h 21600"/>
                <a:gd name="T6" fmla="*/ 29051197 w 21600"/>
                <a:gd name="T7" fmla="*/ 171080101 h 21600"/>
                <a:gd name="T8" fmla="*/ 28376023 w 21600"/>
                <a:gd name="T9" fmla="*/ 161379957 h 21600"/>
                <a:gd name="T10" fmla="*/ 29110596 w 21600"/>
                <a:gd name="T11" fmla="*/ 146814789 h 21600"/>
                <a:gd name="T12" fmla="*/ 28515774 w 21600"/>
                <a:gd name="T13" fmla="*/ 133666999 h 21600"/>
                <a:gd name="T14" fmla="*/ 29234271 w 21600"/>
                <a:gd name="T15" fmla="*/ 123926578 h 21600"/>
                <a:gd name="T16" fmla="*/ 36777815 w 21600"/>
                <a:gd name="T17" fmla="*/ 98517604 h 21600"/>
                <a:gd name="T18" fmla="*/ 39670919 w 21600"/>
                <a:gd name="T19" fmla="*/ 96092574 h 21600"/>
                <a:gd name="T20" fmla="*/ 43570284 w 21600"/>
                <a:gd name="T21" fmla="*/ 98095077 h 21600"/>
                <a:gd name="T22" fmla="*/ 58127084 w 21600"/>
                <a:gd name="T23" fmla="*/ 49047598 h 21600"/>
                <a:gd name="T24" fmla="*/ 43570284 w 21600"/>
                <a:gd name="T25" fmla="*/ 0 h 21600"/>
                <a:gd name="T26" fmla="*/ 29013844 w 21600"/>
                <a:gd name="T27" fmla="*/ 49047598 h 21600"/>
                <a:gd name="T28" fmla="*/ 29689018 w 21600"/>
                <a:gd name="T29" fmla="*/ 63026344 h 21600"/>
                <a:gd name="T30" fmla="*/ 28997401 w 21600"/>
                <a:gd name="T31" fmla="*/ 72754156 h 21600"/>
                <a:gd name="T32" fmla="*/ 21591383 w 21600"/>
                <a:gd name="T33" fmla="*/ 97699149 h 21600"/>
                <a:gd name="T34" fmla="*/ 18706468 w 21600"/>
                <a:gd name="T35" fmla="*/ 100043410 h 21600"/>
                <a:gd name="T36" fmla="*/ 14556800 w 21600"/>
                <a:gd name="T37" fmla="*/ 97767202 h 21600"/>
                <a:gd name="T38" fmla="*/ 0 w 21600"/>
                <a:gd name="T39" fmla="*/ 146814789 h 21600"/>
                <a:gd name="T40" fmla="*/ 14556800 w 21600"/>
                <a:gd name="T41" fmla="*/ 195848493 h 21600"/>
                <a:gd name="T42" fmla="*/ 18273090 w 21600"/>
                <a:gd name="T43" fmla="*/ 194036376 h 21600"/>
                <a:gd name="T44" fmla="*/ 21171438 w 21600"/>
                <a:gd name="T45" fmla="*/ 196502958 h 21600"/>
                <a:gd name="T46" fmla="*/ 28879330 w 21600"/>
                <a:gd name="T47" fmla="*/ 222470685 h 21600"/>
                <a:gd name="T48" fmla="*/ 29600463 w 21600"/>
                <a:gd name="T49" fmla="*/ 232224869 h 21600"/>
                <a:gd name="T50" fmla="*/ 29016437 w 21600"/>
                <a:gd name="T51" fmla="*/ 245236455 h 21600"/>
                <a:gd name="T52" fmla="*/ 43572877 w 21600"/>
                <a:gd name="T53" fmla="*/ 294284053 h 21600"/>
                <a:gd name="T54" fmla="*/ 58129677 w 21600"/>
                <a:gd name="T55" fmla="*/ 245236455 h 21600"/>
                <a:gd name="T56" fmla="*/ 43570284 w 21600"/>
                <a:gd name="T57" fmla="*/ 196188976 h 21600"/>
                <a:gd name="T58" fmla="*/ 43570284 w 21600"/>
                <a:gd name="T59" fmla="*/ 196188976 h 2160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1600" h="21600">
                  <a:moveTo>
                    <a:pt x="16190" y="14400"/>
                  </a:moveTo>
                  <a:cubicBezTo>
                    <a:pt x="15417" y="14400"/>
                    <a:pt x="14635" y="14570"/>
                    <a:pt x="14635" y="14570"/>
                  </a:cubicBezTo>
                  <a:cubicBezTo>
                    <a:pt x="14296" y="14644"/>
                    <a:pt x="13814" y="14566"/>
                    <a:pt x="13563" y="14400"/>
                  </a:cubicBezTo>
                  <a:lnTo>
                    <a:pt x="10795" y="12557"/>
                  </a:lnTo>
                  <a:cubicBezTo>
                    <a:pt x="10544" y="12389"/>
                    <a:pt x="10430" y="12069"/>
                    <a:pt x="10544" y="11845"/>
                  </a:cubicBezTo>
                  <a:cubicBezTo>
                    <a:pt x="10544" y="11845"/>
                    <a:pt x="10817" y="11303"/>
                    <a:pt x="10817" y="10776"/>
                  </a:cubicBezTo>
                  <a:cubicBezTo>
                    <a:pt x="10817" y="10288"/>
                    <a:pt x="10596" y="9811"/>
                    <a:pt x="10596" y="9811"/>
                  </a:cubicBezTo>
                  <a:cubicBezTo>
                    <a:pt x="10492" y="9585"/>
                    <a:pt x="10612" y="9263"/>
                    <a:pt x="10863" y="9096"/>
                  </a:cubicBezTo>
                  <a:lnTo>
                    <a:pt x="13666" y="7231"/>
                  </a:lnTo>
                  <a:cubicBezTo>
                    <a:pt x="13917" y="7063"/>
                    <a:pt x="14401" y="6983"/>
                    <a:pt x="14741" y="7053"/>
                  </a:cubicBezTo>
                  <a:cubicBezTo>
                    <a:pt x="14741" y="7053"/>
                    <a:pt x="15458" y="7200"/>
                    <a:pt x="16190" y="7200"/>
                  </a:cubicBezTo>
                  <a:cubicBezTo>
                    <a:pt x="19177" y="7200"/>
                    <a:pt x="21599" y="5588"/>
                    <a:pt x="21599" y="3600"/>
                  </a:cubicBezTo>
                  <a:cubicBezTo>
                    <a:pt x="21599" y="1612"/>
                    <a:pt x="19177" y="0"/>
                    <a:pt x="16190" y="0"/>
                  </a:cubicBezTo>
                  <a:cubicBezTo>
                    <a:pt x="13203" y="0"/>
                    <a:pt x="10781" y="1612"/>
                    <a:pt x="10781" y="3600"/>
                  </a:cubicBezTo>
                  <a:cubicBezTo>
                    <a:pt x="10781" y="4110"/>
                    <a:pt x="11032" y="4626"/>
                    <a:pt x="11032" y="4626"/>
                  </a:cubicBezTo>
                  <a:cubicBezTo>
                    <a:pt x="11142" y="4852"/>
                    <a:pt x="11026" y="5173"/>
                    <a:pt x="10775" y="5340"/>
                  </a:cubicBezTo>
                  <a:lnTo>
                    <a:pt x="8023" y="7171"/>
                  </a:lnTo>
                  <a:cubicBezTo>
                    <a:pt x="7771" y="7339"/>
                    <a:pt x="7289" y="7416"/>
                    <a:pt x="6951" y="7343"/>
                  </a:cubicBezTo>
                  <a:cubicBezTo>
                    <a:pt x="6951" y="7343"/>
                    <a:pt x="6176" y="7176"/>
                    <a:pt x="5409" y="7176"/>
                  </a:cubicBezTo>
                  <a:cubicBezTo>
                    <a:pt x="2422" y="7176"/>
                    <a:pt x="0" y="8787"/>
                    <a:pt x="0" y="10776"/>
                  </a:cubicBezTo>
                  <a:cubicBezTo>
                    <a:pt x="0" y="12764"/>
                    <a:pt x="2422" y="14375"/>
                    <a:pt x="5409" y="14375"/>
                  </a:cubicBezTo>
                  <a:cubicBezTo>
                    <a:pt x="6116" y="14375"/>
                    <a:pt x="6790" y="14242"/>
                    <a:pt x="6790" y="14242"/>
                  </a:cubicBezTo>
                  <a:cubicBezTo>
                    <a:pt x="7131" y="14174"/>
                    <a:pt x="7615" y="14255"/>
                    <a:pt x="7867" y="14423"/>
                  </a:cubicBezTo>
                  <a:lnTo>
                    <a:pt x="10731" y="16329"/>
                  </a:lnTo>
                  <a:cubicBezTo>
                    <a:pt x="10982" y="16496"/>
                    <a:pt x="11103" y="16818"/>
                    <a:pt x="10999" y="17045"/>
                  </a:cubicBezTo>
                  <a:cubicBezTo>
                    <a:pt x="10999" y="17045"/>
                    <a:pt x="10782" y="17516"/>
                    <a:pt x="10782" y="18000"/>
                  </a:cubicBezTo>
                  <a:cubicBezTo>
                    <a:pt x="10782" y="19988"/>
                    <a:pt x="13204" y="21600"/>
                    <a:pt x="16191" y="21600"/>
                  </a:cubicBezTo>
                  <a:cubicBezTo>
                    <a:pt x="19178" y="21600"/>
                    <a:pt x="21600" y="19988"/>
                    <a:pt x="21600" y="18000"/>
                  </a:cubicBezTo>
                  <a:cubicBezTo>
                    <a:pt x="21599" y="16012"/>
                    <a:pt x="19177" y="14400"/>
                    <a:pt x="16190" y="14400"/>
                  </a:cubicBezTo>
                  <a:close/>
                  <a:moveTo>
                    <a:pt x="16190" y="14400"/>
                  </a:moveTo>
                </a:path>
              </a:pathLst>
            </a:custGeom>
            <a:grpFill/>
            <a:ln>
              <a:noFill/>
            </a:ln>
          </p:spPr>
          <p:txBody>
            <a:bodyPr lIns="0" tIns="0" rIns="0" bIns="0"/>
            <a:lstStyle/>
            <a:p>
              <a:pPr defTabSz="456724"/>
              <a:endParaRPr lang="en-US" sz="180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641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FB7E8A3-551C-4D5E-9400-1258E60F2675}"/>
              </a:ext>
            </a:extLst>
          </p:cNvPr>
          <p:cNvGrpSpPr/>
          <p:nvPr/>
        </p:nvGrpSpPr>
        <p:grpSpPr>
          <a:xfrm>
            <a:off x="1845987" y="0"/>
            <a:ext cx="8720414" cy="3583140"/>
            <a:chOff x="1845987" y="0"/>
            <a:chExt cx="8720414" cy="358314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0EC55D21-FC87-4A40-A019-5D7929672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8231"/>
            <a:stretch/>
          </p:blipFill>
          <p:spPr>
            <a:xfrm>
              <a:off x="1845987" y="0"/>
              <a:ext cx="8720414" cy="358314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D4274B83-EB32-4F5C-8E24-E770AA45C3C8}"/>
                </a:ext>
              </a:extLst>
            </p:cNvPr>
            <p:cNvSpPr/>
            <p:nvPr/>
          </p:nvSpPr>
          <p:spPr>
            <a:xfrm>
              <a:off x="4484553" y="254392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C792E8B-B14A-4D2F-989B-C3FCEC702804}"/>
              </a:ext>
            </a:extLst>
          </p:cNvPr>
          <p:cNvSpPr/>
          <p:nvPr/>
        </p:nvSpPr>
        <p:spPr>
          <a:xfrm>
            <a:off x="3158194" y="411486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0E3C0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408287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5">
            <a:extLst>
              <a:ext uri="{FF2B5EF4-FFF2-40B4-BE49-F238E27FC236}">
                <a16:creationId xmlns="" xmlns:a16="http://schemas.microsoft.com/office/drawing/2014/main" id="{FA5DFA4A-A85E-4549-B106-386832C1D5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1434698"/>
              </p:ext>
            </p:extLst>
          </p:nvPr>
        </p:nvGraphicFramePr>
        <p:xfrm>
          <a:off x="2523481" y="1734244"/>
          <a:ext cx="3936505" cy="2359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 1">
            <a:extLst>
              <a:ext uri="{FF2B5EF4-FFF2-40B4-BE49-F238E27FC236}">
                <a16:creationId xmlns="" xmlns:a16="http://schemas.microsoft.com/office/drawing/2014/main" id="{603D16D9-0380-48A6-8C26-7176C103449B}"/>
              </a:ext>
            </a:extLst>
          </p:cNvPr>
          <p:cNvGrpSpPr/>
          <p:nvPr/>
        </p:nvGrpSpPr>
        <p:grpSpPr>
          <a:xfrm>
            <a:off x="6928963" y="1789491"/>
            <a:ext cx="3056897" cy="639211"/>
            <a:chOff x="7039703" y="1899760"/>
            <a:chExt cx="4075862" cy="852282"/>
          </a:xfrm>
        </p:grpSpPr>
        <p:sp>
          <p:nvSpPr>
            <p:cNvPr id="4" name="Rectangle 18">
              <a:extLst>
                <a:ext uri="{FF2B5EF4-FFF2-40B4-BE49-F238E27FC236}">
                  <a16:creationId xmlns="" xmlns:a16="http://schemas.microsoft.com/office/drawing/2014/main" id="{54984BEB-B1E3-489F-B230-8C00FFD46A08}"/>
                </a:ext>
              </a:extLst>
            </p:cNvPr>
            <p:cNvSpPr/>
            <p:nvPr/>
          </p:nvSpPr>
          <p:spPr>
            <a:xfrm>
              <a:off x="7133779" y="1925429"/>
              <a:ext cx="308421" cy="287216"/>
            </a:xfrm>
            <a:prstGeom prst="rect">
              <a:avLst/>
            </a:prstGeom>
            <a:solidFill>
              <a:srgbClr val="A58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5" name="Rectangle 19">
              <a:extLst>
                <a:ext uri="{FF2B5EF4-FFF2-40B4-BE49-F238E27FC236}">
                  <a16:creationId xmlns="" xmlns:a16="http://schemas.microsoft.com/office/drawing/2014/main" id="{BD7B5A62-12BD-48C0-9162-12968FAA5EF7}"/>
                </a:ext>
              </a:extLst>
            </p:cNvPr>
            <p:cNvSpPr/>
            <p:nvPr/>
          </p:nvSpPr>
          <p:spPr>
            <a:xfrm>
              <a:off x="7448839" y="1899760"/>
              <a:ext cx="12888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Food</a:t>
              </a:r>
              <a:endParaRPr lang="en-US" sz="8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6" name="Rectangle 22">
              <a:extLst>
                <a:ext uri="{FF2B5EF4-FFF2-40B4-BE49-F238E27FC236}">
                  <a16:creationId xmlns="" xmlns:a16="http://schemas.microsoft.com/office/drawing/2014/main" id="{08AC4644-7085-4E54-9B7E-9E274C018028}"/>
                </a:ext>
              </a:extLst>
            </p:cNvPr>
            <p:cNvSpPr/>
            <p:nvPr/>
          </p:nvSpPr>
          <p:spPr>
            <a:xfrm>
              <a:off x="7039703" y="2259599"/>
              <a:ext cx="407586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7" name="Group 4">
            <a:extLst>
              <a:ext uri="{FF2B5EF4-FFF2-40B4-BE49-F238E27FC236}">
                <a16:creationId xmlns="" xmlns:a16="http://schemas.microsoft.com/office/drawing/2014/main" id="{30A40B32-670E-4BC8-B9C1-E50A1C09A6E8}"/>
              </a:ext>
            </a:extLst>
          </p:cNvPr>
          <p:cNvGrpSpPr/>
          <p:nvPr/>
        </p:nvGrpSpPr>
        <p:grpSpPr>
          <a:xfrm>
            <a:off x="6928963" y="2538895"/>
            <a:ext cx="3056897" cy="639211"/>
            <a:chOff x="7039703" y="2898966"/>
            <a:chExt cx="4075862" cy="852282"/>
          </a:xfrm>
        </p:grpSpPr>
        <p:sp>
          <p:nvSpPr>
            <p:cNvPr id="8" name="Rectangle 27">
              <a:extLst>
                <a:ext uri="{FF2B5EF4-FFF2-40B4-BE49-F238E27FC236}">
                  <a16:creationId xmlns="" xmlns:a16="http://schemas.microsoft.com/office/drawing/2014/main" id="{C63CCA3E-A819-4AA2-9B29-3032EE1A9453}"/>
                </a:ext>
              </a:extLst>
            </p:cNvPr>
            <p:cNvSpPr/>
            <p:nvPr/>
          </p:nvSpPr>
          <p:spPr>
            <a:xfrm>
              <a:off x="7133779" y="2924635"/>
              <a:ext cx="308421" cy="287216"/>
            </a:xfrm>
            <a:prstGeom prst="rect">
              <a:avLst/>
            </a:prstGeom>
            <a:solidFill>
              <a:srgbClr val="D5BA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9" name="Rectangle 28">
              <a:extLst>
                <a:ext uri="{FF2B5EF4-FFF2-40B4-BE49-F238E27FC236}">
                  <a16:creationId xmlns="" xmlns:a16="http://schemas.microsoft.com/office/drawing/2014/main" id="{DB919EFB-2D5E-4405-A2F8-5428CBDB65C5}"/>
                </a:ext>
              </a:extLst>
            </p:cNvPr>
            <p:cNvSpPr/>
            <p:nvPr/>
          </p:nvSpPr>
          <p:spPr>
            <a:xfrm>
              <a:off x="7448839" y="2898966"/>
              <a:ext cx="12888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Fertilizer</a:t>
              </a:r>
              <a:endParaRPr lang="en-US" sz="8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0" name="Rectangle 29">
              <a:extLst>
                <a:ext uri="{FF2B5EF4-FFF2-40B4-BE49-F238E27FC236}">
                  <a16:creationId xmlns="" xmlns:a16="http://schemas.microsoft.com/office/drawing/2014/main" id="{79E8B648-3279-4AB0-A46B-ED977F5E05F1}"/>
                </a:ext>
              </a:extLst>
            </p:cNvPr>
            <p:cNvSpPr/>
            <p:nvPr/>
          </p:nvSpPr>
          <p:spPr>
            <a:xfrm>
              <a:off x="7039703" y="3258805"/>
              <a:ext cx="407586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1" name="Group 16">
            <a:extLst>
              <a:ext uri="{FF2B5EF4-FFF2-40B4-BE49-F238E27FC236}">
                <a16:creationId xmlns="" xmlns:a16="http://schemas.microsoft.com/office/drawing/2014/main" id="{638BFCD2-9C4F-4333-86EF-1BBCFD77D538}"/>
              </a:ext>
            </a:extLst>
          </p:cNvPr>
          <p:cNvGrpSpPr/>
          <p:nvPr/>
        </p:nvGrpSpPr>
        <p:grpSpPr>
          <a:xfrm>
            <a:off x="6928963" y="3289396"/>
            <a:ext cx="3056897" cy="639211"/>
            <a:chOff x="7039703" y="3899634"/>
            <a:chExt cx="4075862" cy="852282"/>
          </a:xfrm>
        </p:grpSpPr>
        <p:sp>
          <p:nvSpPr>
            <p:cNvPr id="12" name="Rectangle 30">
              <a:extLst>
                <a:ext uri="{FF2B5EF4-FFF2-40B4-BE49-F238E27FC236}">
                  <a16:creationId xmlns="" xmlns:a16="http://schemas.microsoft.com/office/drawing/2014/main" id="{A9CABE7D-B037-4A3E-B616-F74D0E5EB60E}"/>
                </a:ext>
              </a:extLst>
            </p:cNvPr>
            <p:cNvSpPr/>
            <p:nvPr/>
          </p:nvSpPr>
          <p:spPr>
            <a:xfrm>
              <a:off x="7133779" y="3925303"/>
              <a:ext cx="308421" cy="287216"/>
            </a:xfrm>
            <a:prstGeom prst="rect">
              <a:avLst/>
            </a:prstGeom>
            <a:solidFill>
              <a:srgbClr val="929A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3" name="Rectangle 31">
              <a:extLst>
                <a:ext uri="{FF2B5EF4-FFF2-40B4-BE49-F238E27FC236}">
                  <a16:creationId xmlns="" xmlns:a16="http://schemas.microsoft.com/office/drawing/2014/main" id="{62A6FEEF-9863-4800-9DBB-C20001F266AA}"/>
                </a:ext>
              </a:extLst>
            </p:cNvPr>
            <p:cNvSpPr/>
            <p:nvPr/>
          </p:nvSpPr>
          <p:spPr>
            <a:xfrm>
              <a:off x="7448839" y="3899634"/>
              <a:ext cx="12888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Vegetables</a:t>
              </a:r>
              <a:endParaRPr lang="en-US" sz="8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4" name="Rectangle 32">
              <a:extLst>
                <a:ext uri="{FF2B5EF4-FFF2-40B4-BE49-F238E27FC236}">
                  <a16:creationId xmlns="" xmlns:a16="http://schemas.microsoft.com/office/drawing/2014/main" id="{6F5329D8-4841-410D-8764-E042FE8C8F7B}"/>
                </a:ext>
              </a:extLst>
            </p:cNvPr>
            <p:cNvSpPr/>
            <p:nvPr/>
          </p:nvSpPr>
          <p:spPr>
            <a:xfrm>
              <a:off x="7039703" y="4259473"/>
              <a:ext cx="407586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15" name="Group 17">
            <a:extLst>
              <a:ext uri="{FF2B5EF4-FFF2-40B4-BE49-F238E27FC236}">
                <a16:creationId xmlns="" xmlns:a16="http://schemas.microsoft.com/office/drawing/2014/main" id="{8B9C4EB3-0E04-4F51-A6D1-0BC9E8A0A6DE}"/>
              </a:ext>
            </a:extLst>
          </p:cNvPr>
          <p:cNvGrpSpPr/>
          <p:nvPr/>
        </p:nvGrpSpPr>
        <p:grpSpPr>
          <a:xfrm>
            <a:off x="6928963" y="4040485"/>
            <a:ext cx="3056897" cy="639211"/>
            <a:chOff x="7039703" y="4901087"/>
            <a:chExt cx="4075862" cy="852282"/>
          </a:xfrm>
        </p:grpSpPr>
        <p:sp>
          <p:nvSpPr>
            <p:cNvPr id="16" name="Rectangle 33">
              <a:extLst>
                <a:ext uri="{FF2B5EF4-FFF2-40B4-BE49-F238E27FC236}">
                  <a16:creationId xmlns="" xmlns:a16="http://schemas.microsoft.com/office/drawing/2014/main" id="{5BFDBD19-238C-4F46-B89D-9AB1B4158C58}"/>
                </a:ext>
              </a:extLst>
            </p:cNvPr>
            <p:cNvSpPr/>
            <p:nvPr/>
          </p:nvSpPr>
          <p:spPr>
            <a:xfrm>
              <a:off x="7133779" y="4926756"/>
              <a:ext cx="308421" cy="287216"/>
            </a:xfrm>
            <a:prstGeom prst="rect">
              <a:avLst/>
            </a:prstGeom>
            <a:solidFill>
              <a:srgbClr val="BDB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7" name="Rectangle 34">
              <a:extLst>
                <a:ext uri="{FF2B5EF4-FFF2-40B4-BE49-F238E27FC236}">
                  <a16:creationId xmlns="" xmlns:a16="http://schemas.microsoft.com/office/drawing/2014/main" id="{E8A2DD72-655D-4ABD-A57A-C4B0F7287123}"/>
                </a:ext>
              </a:extLst>
            </p:cNvPr>
            <p:cNvSpPr/>
            <p:nvPr/>
          </p:nvSpPr>
          <p:spPr>
            <a:xfrm>
              <a:off x="7448839" y="4901087"/>
              <a:ext cx="12888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Roboto" panose="02000000000000000000" pitchFamily="2" charset="0"/>
                  <a:cs typeface="Clear Sans" panose="020B0503030202020304" pitchFamily="34" charset="0"/>
                </a:rPr>
                <a:t>Natural Gas</a:t>
              </a:r>
              <a:endParaRPr lang="en-US" sz="825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Roboto" panose="02000000000000000000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8" name="Rectangle 35">
              <a:extLst>
                <a:ext uri="{FF2B5EF4-FFF2-40B4-BE49-F238E27FC236}">
                  <a16:creationId xmlns="" xmlns:a16="http://schemas.microsoft.com/office/drawing/2014/main" id="{F0CB810F-54BD-4C37-9339-9D8AA28A71CB}"/>
                </a:ext>
              </a:extLst>
            </p:cNvPr>
            <p:cNvSpPr/>
            <p:nvPr/>
          </p:nvSpPr>
          <p:spPr>
            <a:xfrm>
              <a:off x="7039703" y="5260926"/>
              <a:ext cx="4075862" cy="492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19" name="Rectangle 36">
            <a:extLst>
              <a:ext uri="{FF2B5EF4-FFF2-40B4-BE49-F238E27FC236}">
                <a16:creationId xmlns="" xmlns:a16="http://schemas.microsoft.com/office/drawing/2014/main" id="{7EBF76B4-D917-4AC4-B582-BF4280710B60}"/>
              </a:ext>
            </a:extLst>
          </p:cNvPr>
          <p:cNvSpPr/>
          <p:nvPr/>
        </p:nvSpPr>
        <p:spPr>
          <a:xfrm>
            <a:off x="2588331" y="4169356"/>
            <a:ext cx="389675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i="1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1050" i="1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23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="" xmlns:a16="http://schemas.microsoft.com/office/drawing/2014/main" id="{D17E8311-F978-466E-A814-8286BBB83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8234178"/>
              </p:ext>
            </p:extLst>
          </p:nvPr>
        </p:nvGraphicFramePr>
        <p:xfrm>
          <a:off x="2335764" y="1613103"/>
          <a:ext cx="3678719" cy="23404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5">
            <a:extLst>
              <a:ext uri="{FF2B5EF4-FFF2-40B4-BE49-F238E27FC236}">
                <a16:creationId xmlns="" xmlns:a16="http://schemas.microsoft.com/office/drawing/2014/main" id="{7227CB00-33CB-4552-883A-87BCFCD428C4}"/>
              </a:ext>
            </a:extLst>
          </p:cNvPr>
          <p:cNvSpPr txBox="1"/>
          <p:nvPr/>
        </p:nvSpPr>
        <p:spPr>
          <a:xfrm>
            <a:off x="2713402" y="4110838"/>
            <a:ext cx="68580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4" name="TextBox 26">
            <a:extLst>
              <a:ext uri="{FF2B5EF4-FFF2-40B4-BE49-F238E27FC236}">
                <a16:creationId xmlns="" xmlns:a16="http://schemas.microsoft.com/office/drawing/2014/main" id="{9E6B714A-1CE5-4BC2-9511-D2288194C521}"/>
              </a:ext>
            </a:extLst>
          </p:cNvPr>
          <p:cNvSpPr txBox="1"/>
          <p:nvPr/>
        </p:nvSpPr>
        <p:spPr>
          <a:xfrm>
            <a:off x="6443388" y="1798757"/>
            <a:ext cx="3128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请在此处添加详细描述文本，尽量与标题文本语言风格相符合，语言描述尽量简洁生动。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TextBox 27">
            <a:extLst>
              <a:ext uri="{FF2B5EF4-FFF2-40B4-BE49-F238E27FC236}">
                <a16:creationId xmlns="" xmlns:a16="http://schemas.microsoft.com/office/drawing/2014/main" id="{D2E75DED-C7C5-415D-A5CF-3857EFEBA309}"/>
              </a:ext>
            </a:extLst>
          </p:cNvPr>
          <p:cNvSpPr txBox="1"/>
          <p:nvPr/>
        </p:nvSpPr>
        <p:spPr>
          <a:xfrm>
            <a:off x="6448420" y="1531786"/>
            <a:ext cx="153118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Popular Market Network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grpSp>
        <p:nvGrpSpPr>
          <p:cNvPr id="6" name="Group 28">
            <a:extLst>
              <a:ext uri="{FF2B5EF4-FFF2-40B4-BE49-F238E27FC236}">
                <a16:creationId xmlns="" xmlns:a16="http://schemas.microsoft.com/office/drawing/2014/main" id="{41642C92-F2A2-4E17-BF3A-60627327A9D5}"/>
              </a:ext>
            </a:extLst>
          </p:cNvPr>
          <p:cNvGrpSpPr/>
          <p:nvPr/>
        </p:nvGrpSpPr>
        <p:grpSpPr>
          <a:xfrm>
            <a:off x="7328164" y="2363555"/>
            <a:ext cx="2540864" cy="490196"/>
            <a:chOff x="8689521" y="2475824"/>
            <a:chExt cx="3387819" cy="653595"/>
          </a:xfrm>
        </p:grpSpPr>
        <p:sp>
          <p:nvSpPr>
            <p:cNvPr id="7" name="TextBox 29">
              <a:extLst>
                <a:ext uri="{FF2B5EF4-FFF2-40B4-BE49-F238E27FC236}">
                  <a16:creationId xmlns="" xmlns:a16="http://schemas.microsoft.com/office/drawing/2014/main" id="{0084895E-C3DF-4ED9-A0CB-955D205799AD}"/>
                </a:ext>
              </a:extLst>
            </p:cNvPr>
            <p:cNvSpPr txBox="1"/>
            <p:nvPr/>
          </p:nvSpPr>
          <p:spPr>
            <a:xfrm>
              <a:off x="8689522" y="2475824"/>
              <a:ext cx="81475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Jewelry</a:t>
              </a:r>
            </a:p>
          </p:txBody>
        </p:sp>
        <p:sp>
          <p:nvSpPr>
            <p:cNvPr id="8" name="Rectangle 30">
              <a:extLst>
                <a:ext uri="{FF2B5EF4-FFF2-40B4-BE49-F238E27FC236}">
                  <a16:creationId xmlns="" xmlns:a16="http://schemas.microsoft.com/office/drawing/2014/main" id="{A4DC30C5-769B-4545-9C9C-2AE04B3209BB}"/>
                </a:ext>
              </a:extLst>
            </p:cNvPr>
            <p:cNvSpPr/>
            <p:nvPr/>
          </p:nvSpPr>
          <p:spPr>
            <a:xfrm>
              <a:off x="8689521" y="2667753"/>
              <a:ext cx="3387819" cy="461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82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9" name="Group 31">
            <a:extLst>
              <a:ext uri="{FF2B5EF4-FFF2-40B4-BE49-F238E27FC236}">
                <a16:creationId xmlns="" xmlns:a16="http://schemas.microsoft.com/office/drawing/2014/main" id="{6392853E-2218-41C9-A138-B9E93BB83A74}"/>
              </a:ext>
            </a:extLst>
          </p:cNvPr>
          <p:cNvGrpSpPr/>
          <p:nvPr/>
        </p:nvGrpSpPr>
        <p:grpSpPr>
          <a:xfrm>
            <a:off x="7328164" y="2890061"/>
            <a:ext cx="2594121" cy="490196"/>
            <a:chOff x="8689522" y="2475824"/>
            <a:chExt cx="3458828" cy="653595"/>
          </a:xfrm>
        </p:grpSpPr>
        <p:sp>
          <p:nvSpPr>
            <p:cNvPr id="10" name="TextBox 32">
              <a:extLst>
                <a:ext uri="{FF2B5EF4-FFF2-40B4-BE49-F238E27FC236}">
                  <a16:creationId xmlns="" xmlns:a16="http://schemas.microsoft.com/office/drawing/2014/main" id="{15649C52-96F5-473E-9EB1-19C97D2B2CFC}"/>
                </a:ext>
              </a:extLst>
            </p:cNvPr>
            <p:cNvSpPr txBox="1"/>
            <p:nvPr/>
          </p:nvSpPr>
          <p:spPr>
            <a:xfrm>
              <a:off x="8689522" y="2475824"/>
              <a:ext cx="782693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Gadget</a:t>
              </a:r>
            </a:p>
          </p:txBody>
        </p:sp>
        <p:sp>
          <p:nvSpPr>
            <p:cNvPr id="11" name="Rectangle 33">
              <a:extLst>
                <a:ext uri="{FF2B5EF4-FFF2-40B4-BE49-F238E27FC236}">
                  <a16:creationId xmlns="" xmlns:a16="http://schemas.microsoft.com/office/drawing/2014/main" id="{6688A364-50E3-4AD9-A7F3-E641EFFE03DE}"/>
                </a:ext>
              </a:extLst>
            </p:cNvPr>
            <p:cNvSpPr/>
            <p:nvPr/>
          </p:nvSpPr>
          <p:spPr>
            <a:xfrm>
              <a:off x="8689522" y="2667753"/>
              <a:ext cx="3458828" cy="461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82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34">
            <a:extLst>
              <a:ext uri="{FF2B5EF4-FFF2-40B4-BE49-F238E27FC236}">
                <a16:creationId xmlns="" xmlns:a16="http://schemas.microsoft.com/office/drawing/2014/main" id="{6A2A40DC-774C-4940-897E-DBAED4EE8BA9}"/>
              </a:ext>
            </a:extLst>
          </p:cNvPr>
          <p:cNvGrpSpPr/>
          <p:nvPr/>
        </p:nvGrpSpPr>
        <p:grpSpPr>
          <a:xfrm>
            <a:off x="7328164" y="3401484"/>
            <a:ext cx="2594121" cy="490196"/>
            <a:chOff x="8689522" y="2475824"/>
            <a:chExt cx="3458828" cy="653595"/>
          </a:xfrm>
        </p:grpSpPr>
        <p:sp>
          <p:nvSpPr>
            <p:cNvPr id="13" name="TextBox 35">
              <a:extLst>
                <a:ext uri="{FF2B5EF4-FFF2-40B4-BE49-F238E27FC236}">
                  <a16:creationId xmlns="" xmlns:a16="http://schemas.microsoft.com/office/drawing/2014/main" id="{D8363CFB-0BDD-44CB-B1E9-AB14FDA0BB6F}"/>
                </a:ext>
              </a:extLst>
            </p:cNvPr>
            <p:cNvSpPr txBox="1"/>
            <p:nvPr/>
          </p:nvSpPr>
          <p:spPr>
            <a:xfrm>
              <a:off x="8689522" y="2475824"/>
              <a:ext cx="981465" cy="338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Electronic</a:t>
              </a:r>
            </a:p>
          </p:txBody>
        </p:sp>
        <p:sp>
          <p:nvSpPr>
            <p:cNvPr id="14" name="Rectangle 36">
              <a:extLst>
                <a:ext uri="{FF2B5EF4-FFF2-40B4-BE49-F238E27FC236}">
                  <a16:creationId xmlns="" xmlns:a16="http://schemas.microsoft.com/office/drawing/2014/main" id="{1CBA6861-D03A-4CAA-840D-6D5BA9358503}"/>
                </a:ext>
              </a:extLst>
            </p:cNvPr>
            <p:cNvSpPr/>
            <p:nvPr/>
          </p:nvSpPr>
          <p:spPr>
            <a:xfrm>
              <a:off x="8689522" y="2667753"/>
              <a:ext cx="3458828" cy="46166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825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82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5" name="Oval 43">
            <a:extLst>
              <a:ext uri="{FF2B5EF4-FFF2-40B4-BE49-F238E27FC236}">
                <a16:creationId xmlns="" xmlns:a16="http://schemas.microsoft.com/office/drawing/2014/main" id="{8470327F-0CEA-4889-9F51-2DF6249B4C49}"/>
              </a:ext>
            </a:extLst>
          </p:cNvPr>
          <p:cNvSpPr/>
          <p:nvPr/>
        </p:nvSpPr>
        <p:spPr>
          <a:xfrm>
            <a:off x="6854252" y="2414669"/>
            <a:ext cx="358876" cy="358876"/>
          </a:xfrm>
          <a:prstGeom prst="ellipse">
            <a:avLst/>
          </a:prstGeom>
          <a:solidFill>
            <a:srgbClr val="929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Shape 731">
            <a:extLst>
              <a:ext uri="{FF2B5EF4-FFF2-40B4-BE49-F238E27FC236}">
                <a16:creationId xmlns="" xmlns:a16="http://schemas.microsoft.com/office/drawing/2014/main" id="{692ADDFB-3051-456A-9CC8-611C20FF9114}"/>
              </a:ext>
            </a:extLst>
          </p:cNvPr>
          <p:cNvSpPr/>
          <p:nvPr/>
        </p:nvSpPr>
        <p:spPr>
          <a:xfrm>
            <a:off x="6964031" y="2496343"/>
            <a:ext cx="155542" cy="195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9" y="0"/>
                </a:moveTo>
                <a:cubicBezTo>
                  <a:pt x="4836" y="0"/>
                  <a:pt x="0" y="1447"/>
                  <a:pt x="0" y="3231"/>
                </a:cubicBezTo>
                <a:lnTo>
                  <a:pt x="0" y="4776"/>
                </a:lnTo>
                <a:cubicBezTo>
                  <a:pt x="0" y="6669"/>
                  <a:pt x="4836" y="8203"/>
                  <a:pt x="10799" y="8203"/>
                </a:cubicBezTo>
                <a:cubicBezTo>
                  <a:pt x="16764" y="8203"/>
                  <a:pt x="21600" y="6669"/>
                  <a:pt x="21600" y="4776"/>
                </a:cubicBezTo>
                <a:lnTo>
                  <a:pt x="21600" y="3231"/>
                </a:lnTo>
                <a:cubicBezTo>
                  <a:pt x="21600" y="1447"/>
                  <a:pt x="16764" y="0"/>
                  <a:pt x="10799" y="0"/>
                </a:cubicBezTo>
                <a:close/>
                <a:moveTo>
                  <a:pt x="21195" y="8008"/>
                </a:moveTo>
                <a:cubicBezTo>
                  <a:pt x="19915" y="9488"/>
                  <a:pt x="15746" y="10572"/>
                  <a:pt x="10799" y="10572"/>
                </a:cubicBezTo>
                <a:cubicBezTo>
                  <a:pt x="5856" y="10572"/>
                  <a:pt x="1685" y="9488"/>
                  <a:pt x="405" y="8008"/>
                </a:cubicBezTo>
                <a:cubicBezTo>
                  <a:pt x="141" y="7702"/>
                  <a:pt x="0" y="7868"/>
                  <a:pt x="0" y="8007"/>
                </a:cubicBezTo>
                <a:cubicBezTo>
                  <a:pt x="0" y="8144"/>
                  <a:pt x="0" y="10898"/>
                  <a:pt x="0" y="10898"/>
                </a:cubicBezTo>
                <a:cubicBezTo>
                  <a:pt x="0" y="13061"/>
                  <a:pt x="4836" y="14814"/>
                  <a:pt x="10799" y="14814"/>
                </a:cubicBezTo>
                <a:cubicBezTo>
                  <a:pt x="16764" y="14814"/>
                  <a:pt x="21600" y="13061"/>
                  <a:pt x="21600" y="10898"/>
                </a:cubicBezTo>
                <a:cubicBezTo>
                  <a:pt x="21600" y="10898"/>
                  <a:pt x="21600" y="8144"/>
                  <a:pt x="21600" y="8007"/>
                </a:cubicBezTo>
                <a:cubicBezTo>
                  <a:pt x="21600" y="7868"/>
                  <a:pt x="21459" y="7702"/>
                  <a:pt x="21195" y="8008"/>
                </a:cubicBezTo>
                <a:close/>
                <a:moveTo>
                  <a:pt x="21176" y="14285"/>
                </a:moveTo>
                <a:cubicBezTo>
                  <a:pt x="19876" y="15959"/>
                  <a:pt x="15722" y="17184"/>
                  <a:pt x="10799" y="17184"/>
                </a:cubicBezTo>
                <a:cubicBezTo>
                  <a:pt x="5878" y="17184"/>
                  <a:pt x="1724" y="15959"/>
                  <a:pt x="424" y="14285"/>
                </a:cubicBezTo>
                <a:cubicBezTo>
                  <a:pt x="147" y="13932"/>
                  <a:pt x="0" y="14121"/>
                  <a:pt x="0" y="14297"/>
                </a:cubicBezTo>
                <a:cubicBezTo>
                  <a:pt x="0" y="14472"/>
                  <a:pt x="0" y="16754"/>
                  <a:pt x="0" y="16754"/>
                </a:cubicBezTo>
                <a:cubicBezTo>
                  <a:pt x="0" y="19133"/>
                  <a:pt x="4836" y="21600"/>
                  <a:pt x="10799" y="21600"/>
                </a:cubicBezTo>
                <a:cubicBezTo>
                  <a:pt x="16764" y="21600"/>
                  <a:pt x="21600" y="19133"/>
                  <a:pt x="21600" y="16754"/>
                </a:cubicBezTo>
                <a:cubicBezTo>
                  <a:pt x="21600" y="16754"/>
                  <a:pt x="21600" y="14472"/>
                  <a:pt x="21600" y="14297"/>
                </a:cubicBezTo>
                <a:cubicBezTo>
                  <a:pt x="21600" y="14121"/>
                  <a:pt x="21453" y="13932"/>
                  <a:pt x="21176" y="14285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/>
          </a:p>
        </p:txBody>
      </p:sp>
      <p:grpSp>
        <p:nvGrpSpPr>
          <p:cNvPr id="17" name="Group 2">
            <a:extLst>
              <a:ext uri="{FF2B5EF4-FFF2-40B4-BE49-F238E27FC236}">
                <a16:creationId xmlns="" xmlns:a16="http://schemas.microsoft.com/office/drawing/2014/main" id="{B088F74A-0A08-4D7F-9D98-3172DD654EE4}"/>
              </a:ext>
            </a:extLst>
          </p:cNvPr>
          <p:cNvGrpSpPr/>
          <p:nvPr/>
        </p:nvGrpSpPr>
        <p:grpSpPr>
          <a:xfrm>
            <a:off x="6849149" y="2933634"/>
            <a:ext cx="358876" cy="358876"/>
            <a:chOff x="7033848" y="3695870"/>
            <a:chExt cx="478501" cy="478501"/>
          </a:xfrm>
        </p:grpSpPr>
        <p:sp>
          <p:nvSpPr>
            <p:cNvPr id="18" name="Oval 38">
              <a:extLst>
                <a:ext uri="{FF2B5EF4-FFF2-40B4-BE49-F238E27FC236}">
                  <a16:creationId xmlns="" xmlns:a16="http://schemas.microsoft.com/office/drawing/2014/main" id="{65062C52-43AB-4DB0-B04B-A490A56CF4EB}"/>
                </a:ext>
              </a:extLst>
            </p:cNvPr>
            <p:cNvSpPr/>
            <p:nvPr/>
          </p:nvSpPr>
          <p:spPr>
            <a:xfrm>
              <a:off x="7033848" y="3695870"/>
              <a:ext cx="478501" cy="478501"/>
            </a:xfrm>
            <a:prstGeom prst="ellipse">
              <a:avLst/>
            </a:prstGeom>
            <a:solidFill>
              <a:srgbClr val="A58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9" name="AutoShape 8">
              <a:extLst>
                <a:ext uri="{FF2B5EF4-FFF2-40B4-BE49-F238E27FC236}">
                  <a16:creationId xmlns="" xmlns:a16="http://schemas.microsoft.com/office/drawing/2014/main" id="{543209AD-1DF1-49B1-B83D-61D974D076BE}"/>
                </a:ext>
              </a:extLst>
            </p:cNvPr>
            <p:cNvSpPr/>
            <p:nvPr/>
          </p:nvSpPr>
          <p:spPr bwMode="auto">
            <a:xfrm>
              <a:off x="7168743" y="3778717"/>
              <a:ext cx="222316" cy="304514"/>
            </a:xfrm>
            <a:custGeom>
              <a:avLst/>
              <a:gdLst>
                <a:gd name="T0" fmla="*/ 21600 w 21600"/>
                <a:gd name="T1" fmla="*/ 1825 h 21600"/>
                <a:gd name="T2" fmla="*/ 18155 w 21600"/>
                <a:gd name="T3" fmla="*/ 0 h 21600"/>
                <a:gd name="T4" fmla="*/ 3445 w 21600"/>
                <a:gd name="T5" fmla="*/ 0 h 21600"/>
                <a:gd name="T6" fmla="*/ 0 w 21600"/>
                <a:gd name="T7" fmla="*/ 1825 h 21600"/>
                <a:gd name="T8" fmla="*/ 0 w 21600"/>
                <a:gd name="T9" fmla="*/ 19775 h 21600"/>
                <a:gd name="T10" fmla="*/ 3445 w 21600"/>
                <a:gd name="T11" fmla="*/ 21600 h 21600"/>
                <a:gd name="T12" fmla="*/ 18155 w 21600"/>
                <a:gd name="T13" fmla="*/ 21600 h 21600"/>
                <a:gd name="T14" fmla="*/ 21600 w 21600"/>
                <a:gd name="T15" fmla="*/ 19775 h 21600"/>
                <a:gd name="T16" fmla="*/ 21600 w 21600"/>
                <a:gd name="T17" fmla="*/ 1825 h 21600"/>
                <a:gd name="T18" fmla="*/ 8984 w 21600"/>
                <a:gd name="T19" fmla="*/ 493 h 21600"/>
                <a:gd name="T20" fmla="*/ 12848 w 21600"/>
                <a:gd name="T21" fmla="*/ 493 h 21600"/>
                <a:gd name="T22" fmla="*/ 13128 w 21600"/>
                <a:gd name="T23" fmla="*/ 641 h 21600"/>
                <a:gd name="T24" fmla="*/ 12848 w 21600"/>
                <a:gd name="T25" fmla="*/ 789 h 21600"/>
                <a:gd name="T26" fmla="*/ 8984 w 21600"/>
                <a:gd name="T27" fmla="*/ 789 h 21600"/>
                <a:gd name="T28" fmla="*/ 8752 w 21600"/>
                <a:gd name="T29" fmla="*/ 641 h 21600"/>
                <a:gd name="T30" fmla="*/ 8984 w 21600"/>
                <a:gd name="T31" fmla="*/ 493 h 21600"/>
                <a:gd name="T32" fmla="*/ 12429 w 21600"/>
                <a:gd name="T33" fmla="*/ 20910 h 21600"/>
                <a:gd name="T34" fmla="*/ 9357 w 21600"/>
                <a:gd name="T35" fmla="*/ 20910 h 21600"/>
                <a:gd name="T36" fmla="*/ 8566 w 21600"/>
                <a:gd name="T37" fmla="*/ 20515 h 21600"/>
                <a:gd name="T38" fmla="*/ 9357 w 21600"/>
                <a:gd name="T39" fmla="*/ 20121 h 21600"/>
                <a:gd name="T40" fmla="*/ 12429 w 21600"/>
                <a:gd name="T41" fmla="*/ 20121 h 21600"/>
                <a:gd name="T42" fmla="*/ 13267 w 21600"/>
                <a:gd name="T43" fmla="*/ 20515 h 21600"/>
                <a:gd name="T44" fmla="*/ 12429 w 21600"/>
                <a:gd name="T45" fmla="*/ 20910 h 21600"/>
                <a:gd name="T46" fmla="*/ 20483 w 21600"/>
                <a:gd name="T47" fmla="*/ 19726 h 21600"/>
                <a:gd name="T48" fmla="*/ 1303 w 21600"/>
                <a:gd name="T49" fmla="*/ 19726 h 21600"/>
                <a:gd name="T50" fmla="*/ 1303 w 21600"/>
                <a:gd name="T51" fmla="*/ 1874 h 21600"/>
                <a:gd name="T52" fmla="*/ 20483 w 21600"/>
                <a:gd name="T53" fmla="*/ 1874 h 21600"/>
                <a:gd name="T54" fmla="*/ 20483 w 21600"/>
                <a:gd name="T55" fmla="*/ 19726 h 21600"/>
                <a:gd name="T56" fmla="*/ 20483 w 21600"/>
                <a:gd name="T57" fmla="*/ 197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1600" h="21600">
                  <a:moveTo>
                    <a:pt x="21600" y="1825"/>
                  </a:moveTo>
                  <a:cubicBezTo>
                    <a:pt x="21600" y="814"/>
                    <a:pt x="20064" y="0"/>
                    <a:pt x="18155" y="0"/>
                  </a:cubicBezTo>
                  <a:cubicBezTo>
                    <a:pt x="3445" y="0"/>
                    <a:pt x="3445" y="0"/>
                    <a:pt x="3445" y="0"/>
                  </a:cubicBezTo>
                  <a:cubicBezTo>
                    <a:pt x="1536" y="0"/>
                    <a:pt x="0" y="814"/>
                    <a:pt x="0" y="1825"/>
                  </a:cubicBezTo>
                  <a:cubicBezTo>
                    <a:pt x="0" y="19775"/>
                    <a:pt x="0" y="19775"/>
                    <a:pt x="0" y="19775"/>
                  </a:cubicBezTo>
                  <a:cubicBezTo>
                    <a:pt x="0" y="20786"/>
                    <a:pt x="1536" y="21600"/>
                    <a:pt x="3445" y="21600"/>
                  </a:cubicBezTo>
                  <a:cubicBezTo>
                    <a:pt x="18155" y="21600"/>
                    <a:pt x="18155" y="21600"/>
                    <a:pt x="18155" y="21600"/>
                  </a:cubicBezTo>
                  <a:cubicBezTo>
                    <a:pt x="20064" y="21600"/>
                    <a:pt x="21600" y="20786"/>
                    <a:pt x="21600" y="19775"/>
                  </a:cubicBezTo>
                  <a:lnTo>
                    <a:pt x="21600" y="1825"/>
                  </a:lnTo>
                  <a:close/>
                  <a:moveTo>
                    <a:pt x="8984" y="493"/>
                  </a:moveTo>
                  <a:cubicBezTo>
                    <a:pt x="12848" y="493"/>
                    <a:pt x="12848" y="493"/>
                    <a:pt x="12848" y="493"/>
                  </a:cubicBezTo>
                  <a:cubicBezTo>
                    <a:pt x="12988" y="493"/>
                    <a:pt x="13128" y="567"/>
                    <a:pt x="13128" y="641"/>
                  </a:cubicBezTo>
                  <a:cubicBezTo>
                    <a:pt x="13128" y="715"/>
                    <a:pt x="12988" y="789"/>
                    <a:pt x="12848" y="789"/>
                  </a:cubicBezTo>
                  <a:cubicBezTo>
                    <a:pt x="8984" y="789"/>
                    <a:pt x="8984" y="789"/>
                    <a:pt x="8984" y="789"/>
                  </a:cubicBezTo>
                  <a:cubicBezTo>
                    <a:pt x="8845" y="789"/>
                    <a:pt x="8752" y="715"/>
                    <a:pt x="8752" y="641"/>
                  </a:cubicBezTo>
                  <a:cubicBezTo>
                    <a:pt x="8752" y="567"/>
                    <a:pt x="8845" y="493"/>
                    <a:pt x="8984" y="493"/>
                  </a:cubicBezTo>
                  <a:close/>
                  <a:moveTo>
                    <a:pt x="12429" y="20910"/>
                  </a:moveTo>
                  <a:cubicBezTo>
                    <a:pt x="9357" y="20910"/>
                    <a:pt x="9357" y="20910"/>
                    <a:pt x="9357" y="20910"/>
                  </a:cubicBezTo>
                  <a:cubicBezTo>
                    <a:pt x="8891" y="20910"/>
                    <a:pt x="8566" y="20762"/>
                    <a:pt x="8566" y="20515"/>
                  </a:cubicBezTo>
                  <a:cubicBezTo>
                    <a:pt x="8566" y="20269"/>
                    <a:pt x="8891" y="20121"/>
                    <a:pt x="9357" y="20121"/>
                  </a:cubicBezTo>
                  <a:cubicBezTo>
                    <a:pt x="12429" y="20121"/>
                    <a:pt x="12429" y="20121"/>
                    <a:pt x="12429" y="20121"/>
                  </a:cubicBezTo>
                  <a:cubicBezTo>
                    <a:pt x="12895" y="20121"/>
                    <a:pt x="13267" y="20269"/>
                    <a:pt x="13267" y="20515"/>
                  </a:cubicBezTo>
                  <a:cubicBezTo>
                    <a:pt x="13267" y="20762"/>
                    <a:pt x="12895" y="20910"/>
                    <a:pt x="12429" y="20910"/>
                  </a:cubicBezTo>
                  <a:close/>
                  <a:moveTo>
                    <a:pt x="20483" y="19726"/>
                  </a:moveTo>
                  <a:cubicBezTo>
                    <a:pt x="1303" y="19726"/>
                    <a:pt x="1303" y="19726"/>
                    <a:pt x="1303" y="19726"/>
                  </a:cubicBezTo>
                  <a:cubicBezTo>
                    <a:pt x="1303" y="1874"/>
                    <a:pt x="1303" y="1874"/>
                    <a:pt x="1303" y="1874"/>
                  </a:cubicBezTo>
                  <a:cubicBezTo>
                    <a:pt x="20483" y="1874"/>
                    <a:pt x="20483" y="1874"/>
                    <a:pt x="20483" y="1874"/>
                  </a:cubicBezTo>
                  <a:lnTo>
                    <a:pt x="20483" y="19726"/>
                  </a:lnTo>
                  <a:close/>
                  <a:moveTo>
                    <a:pt x="20483" y="19726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sz="1013"/>
            </a:p>
          </p:txBody>
        </p:sp>
      </p:grpSp>
      <p:grpSp>
        <p:nvGrpSpPr>
          <p:cNvPr id="20" name="Group 3">
            <a:extLst>
              <a:ext uri="{FF2B5EF4-FFF2-40B4-BE49-F238E27FC236}">
                <a16:creationId xmlns="" xmlns:a16="http://schemas.microsoft.com/office/drawing/2014/main" id="{B011D3CB-AEB1-4633-BCE4-ED9B67E370F0}"/>
              </a:ext>
            </a:extLst>
          </p:cNvPr>
          <p:cNvGrpSpPr/>
          <p:nvPr/>
        </p:nvGrpSpPr>
        <p:grpSpPr>
          <a:xfrm>
            <a:off x="6856595" y="3436236"/>
            <a:ext cx="358876" cy="358876"/>
            <a:chOff x="7043776" y="4366006"/>
            <a:chExt cx="478501" cy="478501"/>
          </a:xfrm>
        </p:grpSpPr>
        <p:sp>
          <p:nvSpPr>
            <p:cNvPr id="21" name="Oval 46">
              <a:extLst>
                <a:ext uri="{FF2B5EF4-FFF2-40B4-BE49-F238E27FC236}">
                  <a16:creationId xmlns="" xmlns:a16="http://schemas.microsoft.com/office/drawing/2014/main" id="{1C1171FE-BCC7-4F36-8652-4BF3B7A085A0}"/>
                </a:ext>
              </a:extLst>
            </p:cNvPr>
            <p:cNvSpPr/>
            <p:nvPr/>
          </p:nvSpPr>
          <p:spPr>
            <a:xfrm>
              <a:off x="7043776" y="4366006"/>
              <a:ext cx="478501" cy="478501"/>
            </a:xfrm>
            <a:prstGeom prst="ellipse">
              <a:avLst/>
            </a:prstGeom>
            <a:solidFill>
              <a:srgbClr val="BDB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2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2" name="Shape 940">
              <a:extLst>
                <a:ext uri="{FF2B5EF4-FFF2-40B4-BE49-F238E27FC236}">
                  <a16:creationId xmlns="" xmlns:a16="http://schemas.microsoft.com/office/drawing/2014/main" id="{5D8CBFC4-A61C-4EBA-90B4-70182B17F30F}"/>
                </a:ext>
              </a:extLst>
            </p:cNvPr>
            <p:cNvSpPr/>
            <p:nvPr/>
          </p:nvSpPr>
          <p:spPr>
            <a:xfrm>
              <a:off x="7107309" y="4482676"/>
              <a:ext cx="366818" cy="2443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8847" y="15749"/>
                  </a:moveTo>
                  <a:lnTo>
                    <a:pt x="2701" y="15749"/>
                  </a:lnTo>
                  <a:lnTo>
                    <a:pt x="2701" y="1346"/>
                  </a:lnTo>
                  <a:lnTo>
                    <a:pt x="18847" y="1346"/>
                  </a:lnTo>
                  <a:cubicBezTo>
                    <a:pt x="18847" y="1346"/>
                    <a:pt x="18847" y="15749"/>
                    <a:pt x="18847" y="15749"/>
                  </a:cubicBezTo>
                  <a:close/>
                  <a:moveTo>
                    <a:pt x="0" y="20510"/>
                  </a:moveTo>
                  <a:cubicBezTo>
                    <a:pt x="0" y="20510"/>
                    <a:pt x="-26" y="21600"/>
                    <a:pt x="1603" y="21600"/>
                  </a:cubicBezTo>
                  <a:cubicBezTo>
                    <a:pt x="2568" y="21600"/>
                    <a:pt x="6216" y="21600"/>
                    <a:pt x="9032" y="21600"/>
                  </a:cubicBezTo>
                  <a:cubicBezTo>
                    <a:pt x="9032" y="21600"/>
                    <a:pt x="10576" y="21600"/>
                    <a:pt x="12515" y="21600"/>
                  </a:cubicBezTo>
                  <a:cubicBezTo>
                    <a:pt x="15331" y="21600"/>
                    <a:pt x="18979" y="21600"/>
                    <a:pt x="19943" y="21600"/>
                  </a:cubicBezTo>
                  <a:cubicBezTo>
                    <a:pt x="21574" y="21600"/>
                    <a:pt x="21547" y="20510"/>
                    <a:pt x="21547" y="20510"/>
                  </a:cubicBezTo>
                  <a:lnTo>
                    <a:pt x="19418" y="16436"/>
                  </a:lnTo>
                  <a:cubicBezTo>
                    <a:pt x="19512" y="16224"/>
                    <a:pt x="19569" y="15977"/>
                    <a:pt x="19569" y="15711"/>
                  </a:cubicBezTo>
                  <a:lnTo>
                    <a:pt x="19569" y="1384"/>
                  </a:lnTo>
                  <a:cubicBezTo>
                    <a:pt x="19569" y="621"/>
                    <a:pt x="19123" y="0"/>
                    <a:pt x="18571" y="0"/>
                  </a:cubicBezTo>
                  <a:lnTo>
                    <a:pt x="2977" y="0"/>
                  </a:lnTo>
                  <a:cubicBezTo>
                    <a:pt x="2425" y="0"/>
                    <a:pt x="1979" y="621"/>
                    <a:pt x="1979" y="1384"/>
                  </a:cubicBezTo>
                  <a:lnTo>
                    <a:pt x="1979" y="15711"/>
                  </a:lnTo>
                  <a:cubicBezTo>
                    <a:pt x="1979" y="15978"/>
                    <a:pt x="2035" y="16224"/>
                    <a:pt x="2129" y="16436"/>
                  </a:cubicBezTo>
                  <a:cubicBezTo>
                    <a:pt x="2129" y="16436"/>
                    <a:pt x="0" y="20510"/>
                    <a:pt x="0" y="2051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28575" tIns="28575" rIns="28575" bIns="28575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05264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3" grpId="0"/>
      <p:bldP spid="4" grpId="0"/>
      <p:bldP spid="5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>
            <a:extLst>
              <a:ext uri="{FF2B5EF4-FFF2-40B4-BE49-F238E27FC236}">
                <a16:creationId xmlns="" xmlns:a16="http://schemas.microsoft.com/office/drawing/2014/main" id="{4A5C69CA-C510-4D51-8976-932E11E069E2}"/>
              </a:ext>
            </a:extLst>
          </p:cNvPr>
          <p:cNvGrpSpPr/>
          <p:nvPr/>
        </p:nvGrpSpPr>
        <p:grpSpPr>
          <a:xfrm>
            <a:off x="2997381" y="3734724"/>
            <a:ext cx="2826401" cy="1013973"/>
            <a:chOff x="3822750" y="4251871"/>
            <a:chExt cx="3455987" cy="1239837"/>
          </a:xfrm>
        </p:grpSpPr>
        <p:grpSp>
          <p:nvGrpSpPr>
            <p:cNvPr id="3" name="Group 11">
              <a:extLst>
                <a:ext uri="{FF2B5EF4-FFF2-40B4-BE49-F238E27FC236}">
                  <a16:creationId xmlns="" xmlns:a16="http://schemas.microsoft.com/office/drawing/2014/main" id="{0788FE52-34E4-4547-AD7A-3FCFF434842C}"/>
                </a:ext>
              </a:extLst>
            </p:cNvPr>
            <p:cNvGrpSpPr/>
            <p:nvPr/>
          </p:nvGrpSpPr>
          <p:grpSpPr bwMode="auto">
            <a:xfrm>
              <a:off x="3822750" y="4251871"/>
              <a:ext cx="3455987" cy="1239837"/>
              <a:chOff x="171" y="2983"/>
              <a:chExt cx="2836" cy="1018"/>
            </a:xfrm>
          </p:grpSpPr>
          <p:sp>
            <p:nvSpPr>
              <p:cNvPr id="5" name="AutoShape 12">
                <a:extLst>
                  <a:ext uri="{FF2B5EF4-FFF2-40B4-BE49-F238E27FC236}">
                    <a16:creationId xmlns="" xmlns:a16="http://schemas.microsoft.com/office/drawing/2014/main" id="{12FC6B6A-0B92-42B6-AED3-4A707BB0B3C1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71" y="2983"/>
                <a:ext cx="2829" cy="1018"/>
              </a:xfrm>
              <a:prstGeom prst="can">
                <a:avLst>
                  <a:gd name="adj" fmla="val 50000"/>
                </a:avLst>
              </a:prstGeom>
              <a:solidFill>
                <a:srgbClr val="AEAD76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  <p:sp>
            <p:nvSpPr>
              <p:cNvPr id="6" name="Oval 13">
                <a:extLst>
                  <a:ext uri="{FF2B5EF4-FFF2-40B4-BE49-F238E27FC236}">
                    <a16:creationId xmlns="" xmlns:a16="http://schemas.microsoft.com/office/drawing/2014/main" id="{7F955EDB-3BD5-49FC-9F82-AD388E6D237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71" y="2990"/>
                <a:ext cx="2836" cy="503"/>
              </a:xfrm>
              <a:prstGeom prst="ellipse">
                <a:avLst/>
              </a:prstGeom>
              <a:solidFill>
                <a:schemeClr val="accent3">
                  <a:lumMod val="50000"/>
                  <a:alpha val="60000"/>
                </a:schemeClr>
              </a:solidFill>
              <a:ln w="9525" algn="ctr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</p:grpSp>
        <p:sp>
          <p:nvSpPr>
            <p:cNvPr id="4" name="TextBox 27">
              <a:extLst>
                <a:ext uri="{FF2B5EF4-FFF2-40B4-BE49-F238E27FC236}">
                  <a16:creationId xmlns="" xmlns:a16="http://schemas.microsoft.com/office/drawing/2014/main" id="{9AEABA22-C9CA-49D0-B114-FDDEAF4CEE76}"/>
                </a:ext>
              </a:extLst>
            </p:cNvPr>
            <p:cNvSpPr txBox="1"/>
            <p:nvPr/>
          </p:nvSpPr>
          <p:spPr>
            <a:xfrm>
              <a:off x="4965152" y="4970244"/>
              <a:ext cx="1171183" cy="338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Gather Data</a:t>
              </a:r>
            </a:p>
          </p:txBody>
        </p:sp>
      </p:grpSp>
      <p:grpSp>
        <p:nvGrpSpPr>
          <p:cNvPr id="7" name="Group 30">
            <a:extLst>
              <a:ext uri="{FF2B5EF4-FFF2-40B4-BE49-F238E27FC236}">
                <a16:creationId xmlns="" xmlns:a16="http://schemas.microsoft.com/office/drawing/2014/main" id="{2792A53B-6267-4025-A42D-628B68360E7A}"/>
              </a:ext>
            </a:extLst>
          </p:cNvPr>
          <p:cNvGrpSpPr/>
          <p:nvPr/>
        </p:nvGrpSpPr>
        <p:grpSpPr>
          <a:xfrm>
            <a:off x="3232373" y="3188140"/>
            <a:ext cx="2339539" cy="868564"/>
            <a:chOff x="4110087" y="3583533"/>
            <a:chExt cx="2860675" cy="1062038"/>
          </a:xfrm>
        </p:grpSpPr>
        <p:grpSp>
          <p:nvGrpSpPr>
            <p:cNvPr id="8" name="Group 14">
              <a:extLst>
                <a:ext uri="{FF2B5EF4-FFF2-40B4-BE49-F238E27FC236}">
                  <a16:creationId xmlns="" xmlns:a16="http://schemas.microsoft.com/office/drawing/2014/main" id="{8FBB593F-32BD-4378-8AA9-EE5AEE551440}"/>
                </a:ext>
              </a:extLst>
            </p:cNvPr>
            <p:cNvGrpSpPr/>
            <p:nvPr/>
          </p:nvGrpSpPr>
          <p:grpSpPr bwMode="auto">
            <a:xfrm>
              <a:off x="4110087" y="3583533"/>
              <a:ext cx="2860675" cy="1062038"/>
              <a:chOff x="394" y="2571"/>
              <a:chExt cx="2347" cy="871"/>
            </a:xfrm>
          </p:grpSpPr>
          <p:sp>
            <p:nvSpPr>
              <p:cNvPr id="10" name="AutoShape 15">
                <a:extLst>
                  <a:ext uri="{FF2B5EF4-FFF2-40B4-BE49-F238E27FC236}">
                    <a16:creationId xmlns="" xmlns:a16="http://schemas.microsoft.com/office/drawing/2014/main" id="{4D1EF110-E13D-45A8-8545-F8EE9B251908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94" y="2571"/>
                <a:ext cx="2347" cy="871"/>
              </a:xfrm>
              <a:prstGeom prst="can">
                <a:avLst>
                  <a:gd name="adj" fmla="val 50000"/>
                </a:avLst>
              </a:prstGeom>
              <a:solidFill>
                <a:srgbClr val="BDBC8F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  <p:sp>
            <p:nvSpPr>
              <p:cNvPr id="11" name="Oval 16">
                <a:extLst>
                  <a:ext uri="{FF2B5EF4-FFF2-40B4-BE49-F238E27FC236}">
                    <a16:creationId xmlns="" xmlns:a16="http://schemas.microsoft.com/office/drawing/2014/main" id="{FEEAD9EE-41C4-44B2-BFE8-755B71727BF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394" y="2576"/>
                <a:ext cx="2347" cy="431"/>
              </a:xfrm>
              <a:prstGeom prst="ellipse">
                <a:avLst/>
              </a:prstGeom>
              <a:solidFill>
                <a:schemeClr val="accent3">
                  <a:lumMod val="75000"/>
                  <a:alpha val="60000"/>
                </a:schemeClr>
              </a:solidFill>
              <a:ln w="9525" algn="ctr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</p:grpSp>
        <p:sp>
          <p:nvSpPr>
            <p:cNvPr id="9" name="TextBox 32">
              <a:extLst>
                <a:ext uri="{FF2B5EF4-FFF2-40B4-BE49-F238E27FC236}">
                  <a16:creationId xmlns="" xmlns:a16="http://schemas.microsoft.com/office/drawing/2014/main" id="{0889DE3E-BE16-450D-9D61-31BE1C902902}"/>
                </a:ext>
              </a:extLst>
            </p:cNvPr>
            <p:cNvSpPr txBox="1"/>
            <p:nvPr/>
          </p:nvSpPr>
          <p:spPr>
            <a:xfrm>
              <a:off x="4828262" y="4235192"/>
              <a:ext cx="1444968" cy="324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25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Existing Demand</a:t>
              </a:r>
            </a:p>
          </p:txBody>
        </p:sp>
      </p:grpSp>
      <p:grpSp>
        <p:nvGrpSpPr>
          <p:cNvPr id="12" name="Group 35">
            <a:extLst>
              <a:ext uri="{FF2B5EF4-FFF2-40B4-BE49-F238E27FC236}">
                <a16:creationId xmlns="" xmlns:a16="http://schemas.microsoft.com/office/drawing/2014/main" id="{8D7D56F8-5FA6-4CA5-8038-5E7FC5513BE1}"/>
              </a:ext>
            </a:extLst>
          </p:cNvPr>
          <p:cNvGrpSpPr/>
          <p:nvPr/>
        </p:nvGrpSpPr>
        <p:grpSpPr>
          <a:xfrm>
            <a:off x="3418030" y="2662328"/>
            <a:ext cx="1933170" cy="820526"/>
            <a:chOff x="4337100" y="2940596"/>
            <a:chExt cx="2363787" cy="1003300"/>
          </a:xfrm>
        </p:grpSpPr>
        <p:grpSp>
          <p:nvGrpSpPr>
            <p:cNvPr id="13" name="Group 17">
              <a:extLst>
                <a:ext uri="{FF2B5EF4-FFF2-40B4-BE49-F238E27FC236}">
                  <a16:creationId xmlns="" xmlns:a16="http://schemas.microsoft.com/office/drawing/2014/main" id="{07BDCEEA-CB7A-4486-8E56-84009881C199}"/>
                </a:ext>
              </a:extLst>
            </p:cNvPr>
            <p:cNvGrpSpPr/>
            <p:nvPr/>
          </p:nvGrpSpPr>
          <p:grpSpPr bwMode="auto">
            <a:xfrm>
              <a:off x="4337100" y="2940596"/>
              <a:ext cx="2363787" cy="1003300"/>
              <a:chOff x="593" y="2111"/>
              <a:chExt cx="1940" cy="823"/>
            </a:xfrm>
          </p:grpSpPr>
          <p:sp>
            <p:nvSpPr>
              <p:cNvPr id="15" name="AutoShape 18">
                <a:extLst>
                  <a:ext uri="{FF2B5EF4-FFF2-40B4-BE49-F238E27FC236}">
                    <a16:creationId xmlns="" xmlns:a16="http://schemas.microsoft.com/office/drawing/2014/main" id="{F7A3A608-7885-49DD-926C-776608BC85A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97" y="2111"/>
                <a:ext cx="1936" cy="823"/>
              </a:xfrm>
              <a:prstGeom prst="can">
                <a:avLst>
                  <a:gd name="adj" fmla="val 47144"/>
                </a:avLst>
              </a:prstGeom>
              <a:solidFill>
                <a:srgbClr val="D5BA74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  <p:sp>
            <p:nvSpPr>
              <p:cNvPr id="16" name="Oval 19">
                <a:extLst>
                  <a:ext uri="{FF2B5EF4-FFF2-40B4-BE49-F238E27FC236}">
                    <a16:creationId xmlns="" xmlns:a16="http://schemas.microsoft.com/office/drawing/2014/main" id="{6A4188B5-4DF0-4EDC-8146-26D949013CBF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593" y="2115"/>
                <a:ext cx="1940" cy="383"/>
              </a:xfrm>
              <a:prstGeom prst="ellipse">
                <a:avLst/>
              </a:prstGeom>
              <a:solidFill>
                <a:schemeClr val="accent3">
                  <a:alpha val="60000"/>
                </a:schemeClr>
              </a:solidFill>
              <a:ln w="9525" algn="ctr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</p:grpSp>
        <p:sp>
          <p:nvSpPr>
            <p:cNvPr id="14" name="TextBox 37">
              <a:extLst>
                <a:ext uri="{FF2B5EF4-FFF2-40B4-BE49-F238E27FC236}">
                  <a16:creationId xmlns="" xmlns:a16="http://schemas.microsoft.com/office/drawing/2014/main" id="{DE94CF4A-77A8-4C8F-B563-8FA0BB3D75CE}"/>
                </a:ext>
              </a:extLst>
            </p:cNvPr>
            <p:cNvSpPr txBox="1"/>
            <p:nvPr/>
          </p:nvSpPr>
          <p:spPr>
            <a:xfrm>
              <a:off x="4783183" y="3501973"/>
              <a:ext cx="1535132" cy="3245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125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Existing Costumer</a:t>
              </a:r>
            </a:p>
          </p:txBody>
        </p:sp>
      </p:grpSp>
      <p:grpSp>
        <p:nvGrpSpPr>
          <p:cNvPr id="17" name="Group 40">
            <a:extLst>
              <a:ext uri="{FF2B5EF4-FFF2-40B4-BE49-F238E27FC236}">
                <a16:creationId xmlns="" xmlns:a16="http://schemas.microsoft.com/office/drawing/2014/main" id="{B1CCEC85-C3F6-4D30-95F2-75CDEDF2E557}"/>
              </a:ext>
            </a:extLst>
          </p:cNvPr>
          <p:cNvGrpSpPr/>
          <p:nvPr/>
        </p:nvGrpSpPr>
        <p:grpSpPr>
          <a:xfrm>
            <a:off x="3624460" y="2214414"/>
            <a:ext cx="1542382" cy="672520"/>
            <a:chOff x="4589512" y="2392908"/>
            <a:chExt cx="1885950" cy="822325"/>
          </a:xfrm>
        </p:grpSpPr>
        <p:grpSp>
          <p:nvGrpSpPr>
            <p:cNvPr id="18" name="Group 20">
              <a:extLst>
                <a:ext uri="{FF2B5EF4-FFF2-40B4-BE49-F238E27FC236}">
                  <a16:creationId xmlns="" xmlns:a16="http://schemas.microsoft.com/office/drawing/2014/main" id="{1D15AF5F-BC0F-43F8-8E94-5A10A13CA7BB}"/>
                </a:ext>
              </a:extLst>
            </p:cNvPr>
            <p:cNvGrpSpPr/>
            <p:nvPr/>
          </p:nvGrpSpPr>
          <p:grpSpPr bwMode="auto">
            <a:xfrm>
              <a:off x="4589512" y="2392908"/>
              <a:ext cx="1885950" cy="822325"/>
              <a:chOff x="800" y="1773"/>
              <a:chExt cx="1548" cy="675"/>
            </a:xfrm>
          </p:grpSpPr>
          <p:sp>
            <p:nvSpPr>
              <p:cNvPr id="20" name="AutoShape 21">
                <a:extLst>
                  <a:ext uri="{FF2B5EF4-FFF2-40B4-BE49-F238E27FC236}">
                    <a16:creationId xmlns="" xmlns:a16="http://schemas.microsoft.com/office/drawing/2014/main" id="{0271759D-306E-4454-B052-24979519F420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00" y="1773"/>
                <a:ext cx="1548" cy="675"/>
              </a:xfrm>
              <a:prstGeom prst="can">
                <a:avLst>
                  <a:gd name="adj" fmla="val 40000"/>
                </a:avLst>
              </a:prstGeom>
              <a:solidFill>
                <a:srgbClr val="DACA97"/>
              </a:solidFill>
              <a:ln w="9525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  <p:sp>
            <p:nvSpPr>
              <p:cNvPr id="21" name="Oval 22">
                <a:extLst>
                  <a:ext uri="{FF2B5EF4-FFF2-40B4-BE49-F238E27FC236}">
                    <a16:creationId xmlns="" xmlns:a16="http://schemas.microsoft.com/office/drawing/2014/main" id="{BD8A22A7-53CB-4797-919D-4BF4E2B1EE25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807" y="1773"/>
                <a:ext cx="1541" cy="270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60000"/>
                </a:schemeClr>
              </a:solidFill>
              <a:ln w="9525" algn="ctr">
                <a:noFill/>
                <a:round/>
              </a:ln>
              <a:effectLst/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 sz="1013"/>
              </a:p>
            </p:txBody>
          </p:sp>
        </p:grpSp>
        <p:sp>
          <p:nvSpPr>
            <p:cNvPr id="19" name="TextBox 42">
              <a:extLst>
                <a:ext uri="{FF2B5EF4-FFF2-40B4-BE49-F238E27FC236}">
                  <a16:creationId xmlns="" xmlns:a16="http://schemas.microsoft.com/office/drawing/2014/main" id="{E61F61A2-1EB9-45AF-AAA0-85E92C1BAA9A}"/>
                </a:ext>
              </a:extLst>
            </p:cNvPr>
            <p:cNvSpPr txBox="1"/>
            <p:nvPr/>
          </p:nvSpPr>
          <p:spPr>
            <a:xfrm>
              <a:off x="5134033" y="2821165"/>
              <a:ext cx="833424" cy="3387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bg1"/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Leading</a:t>
              </a:r>
            </a:p>
          </p:txBody>
        </p:sp>
      </p:grpSp>
      <p:sp>
        <p:nvSpPr>
          <p:cNvPr id="22" name="TextBox 60">
            <a:extLst>
              <a:ext uri="{FF2B5EF4-FFF2-40B4-BE49-F238E27FC236}">
                <a16:creationId xmlns="" xmlns:a16="http://schemas.microsoft.com/office/drawing/2014/main" id="{2C04A8EB-E1AF-4E54-AF93-11112B1E971D}"/>
              </a:ext>
            </a:extLst>
          </p:cNvPr>
          <p:cNvSpPr txBox="1"/>
          <p:nvPr/>
        </p:nvSpPr>
        <p:spPr>
          <a:xfrm>
            <a:off x="7189666" y="3192699"/>
            <a:ext cx="251249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3" name="TextBox 61">
            <a:extLst>
              <a:ext uri="{FF2B5EF4-FFF2-40B4-BE49-F238E27FC236}">
                <a16:creationId xmlns="" xmlns:a16="http://schemas.microsoft.com/office/drawing/2014/main" id="{B4817976-C506-4EF6-A2AF-6BFDF35E9B80}"/>
              </a:ext>
            </a:extLst>
          </p:cNvPr>
          <p:cNvSpPr txBox="1"/>
          <p:nvPr/>
        </p:nvSpPr>
        <p:spPr>
          <a:xfrm>
            <a:off x="7189665" y="3578990"/>
            <a:ext cx="25125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4" name="TextBox 62">
            <a:extLst>
              <a:ext uri="{FF2B5EF4-FFF2-40B4-BE49-F238E27FC236}">
                <a16:creationId xmlns="" xmlns:a16="http://schemas.microsoft.com/office/drawing/2014/main" id="{915E2281-F9C2-42CC-A652-2050E13065F0}"/>
              </a:ext>
            </a:extLst>
          </p:cNvPr>
          <p:cNvSpPr txBox="1"/>
          <p:nvPr/>
        </p:nvSpPr>
        <p:spPr>
          <a:xfrm>
            <a:off x="7189666" y="3943307"/>
            <a:ext cx="251249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25" name="TextBox 63">
            <a:extLst>
              <a:ext uri="{FF2B5EF4-FFF2-40B4-BE49-F238E27FC236}">
                <a16:creationId xmlns="" xmlns:a16="http://schemas.microsoft.com/office/drawing/2014/main" id="{227643E0-EF88-4323-AD8F-9CE75CB660FC}"/>
              </a:ext>
            </a:extLst>
          </p:cNvPr>
          <p:cNvSpPr txBox="1"/>
          <p:nvPr/>
        </p:nvSpPr>
        <p:spPr>
          <a:xfrm>
            <a:off x="7189665" y="4302983"/>
            <a:ext cx="245278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en-US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grpSp>
        <p:nvGrpSpPr>
          <p:cNvPr id="26" name="Group 64">
            <a:extLst>
              <a:ext uri="{FF2B5EF4-FFF2-40B4-BE49-F238E27FC236}">
                <a16:creationId xmlns="" xmlns:a16="http://schemas.microsoft.com/office/drawing/2014/main" id="{1F1ADDD0-E383-492C-AA60-8E7B839169F6}"/>
              </a:ext>
            </a:extLst>
          </p:cNvPr>
          <p:cNvGrpSpPr/>
          <p:nvPr/>
        </p:nvGrpSpPr>
        <p:grpSpPr>
          <a:xfrm>
            <a:off x="6814065" y="3204529"/>
            <a:ext cx="218722" cy="228310"/>
            <a:chOff x="7610554" y="2530860"/>
            <a:chExt cx="291629" cy="304413"/>
          </a:xfrm>
        </p:grpSpPr>
        <p:sp>
          <p:nvSpPr>
            <p:cNvPr id="27" name="Shape 4534">
              <a:extLst>
                <a:ext uri="{FF2B5EF4-FFF2-40B4-BE49-F238E27FC236}">
                  <a16:creationId xmlns="" xmlns:a16="http://schemas.microsoft.com/office/drawing/2014/main" id="{726E4C0B-7982-4B4D-865E-6509500A92D4}"/>
                </a:ext>
              </a:extLst>
            </p:cNvPr>
            <p:cNvSpPr/>
            <p:nvPr/>
          </p:nvSpPr>
          <p:spPr>
            <a:xfrm>
              <a:off x="7610554" y="2530860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/>
            </a:p>
          </p:txBody>
        </p:sp>
        <p:sp>
          <p:nvSpPr>
            <p:cNvPr id="28" name="TextBox 66">
              <a:extLst>
                <a:ext uri="{FF2B5EF4-FFF2-40B4-BE49-F238E27FC236}">
                  <a16:creationId xmlns="" xmlns:a16="http://schemas.microsoft.com/office/drawing/2014/main" id="{D664A1B3-E589-4F22-A783-AAB6EC5A3FDB}"/>
                </a:ext>
              </a:extLst>
            </p:cNvPr>
            <p:cNvSpPr txBox="1"/>
            <p:nvPr/>
          </p:nvSpPr>
          <p:spPr>
            <a:xfrm>
              <a:off x="7668521" y="2582896"/>
              <a:ext cx="174965" cy="252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900" b="1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Roboto" panose="02000000000000000000" pitchFamily="2" charset="0"/>
                  <a:cs typeface="Clear Sans Light" panose="020B0303030202020304" pitchFamily="34" charset="0"/>
                </a:rPr>
                <a:t>1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9" name="Group 67">
            <a:extLst>
              <a:ext uri="{FF2B5EF4-FFF2-40B4-BE49-F238E27FC236}">
                <a16:creationId xmlns="" xmlns:a16="http://schemas.microsoft.com/office/drawing/2014/main" id="{AD777311-C5B6-4FEE-9E15-49F326AD4CAF}"/>
              </a:ext>
            </a:extLst>
          </p:cNvPr>
          <p:cNvGrpSpPr/>
          <p:nvPr/>
        </p:nvGrpSpPr>
        <p:grpSpPr>
          <a:xfrm>
            <a:off x="6814065" y="3581705"/>
            <a:ext cx="218722" cy="232563"/>
            <a:chOff x="7610554" y="3014716"/>
            <a:chExt cx="291629" cy="310084"/>
          </a:xfrm>
        </p:grpSpPr>
        <p:sp>
          <p:nvSpPr>
            <p:cNvPr id="30" name="Shape 4539">
              <a:extLst>
                <a:ext uri="{FF2B5EF4-FFF2-40B4-BE49-F238E27FC236}">
                  <a16:creationId xmlns="" xmlns:a16="http://schemas.microsoft.com/office/drawing/2014/main" id="{D1EA766F-0811-4382-A75E-8A6257DE14C8}"/>
                </a:ext>
              </a:extLst>
            </p:cNvPr>
            <p:cNvSpPr/>
            <p:nvPr/>
          </p:nvSpPr>
          <p:spPr>
            <a:xfrm>
              <a:off x="7610554" y="3014716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/>
            </a:p>
          </p:txBody>
        </p:sp>
        <p:sp>
          <p:nvSpPr>
            <p:cNvPr id="31" name="TextBox 69">
              <a:extLst>
                <a:ext uri="{FF2B5EF4-FFF2-40B4-BE49-F238E27FC236}">
                  <a16:creationId xmlns="" xmlns:a16="http://schemas.microsoft.com/office/drawing/2014/main" id="{87D81F1B-B6BF-4ACD-A151-38357993122B}"/>
                </a:ext>
              </a:extLst>
            </p:cNvPr>
            <p:cNvSpPr txBox="1"/>
            <p:nvPr/>
          </p:nvSpPr>
          <p:spPr>
            <a:xfrm>
              <a:off x="7668521" y="3072423"/>
              <a:ext cx="174965" cy="252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900" b="1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Roboto" panose="02000000000000000000" pitchFamily="2" charset="0"/>
                  <a:cs typeface="Clear Sans Light" panose="020B0303030202020304" pitchFamily="34" charset="0"/>
                </a:rPr>
                <a:t>2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32" name="Group 70">
            <a:extLst>
              <a:ext uri="{FF2B5EF4-FFF2-40B4-BE49-F238E27FC236}">
                <a16:creationId xmlns="" xmlns:a16="http://schemas.microsoft.com/office/drawing/2014/main" id="{AFC9328A-45E2-47C5-BD0C-E540749F8A58}"/>
              </a:ext>
            </a:extLst>
          </p:cNvPr>
          <p:cNvGrpSpPr/>
          <p:nvPr/>
        </p:nvGrpSpPr>
        <p:grpSpPr>
          <a:xfrm>
            <a:off x="6814065" y="3958885"/>
            <a:ext cx="218722" cy="227514"/>
            <a:chOff x="7610554" y="3498572"/>
            <a:chExt cx="291629" cy="303352"/>
          </a:xfrm>
        </p:grpSpPr>
        <p:sp>
          <p:nvSpPr>
            <p:cNvPr id="33" name="Shape 4544">
              <a:extLst>
                <a:ext uri="{FF2B5EF4-FFF2-40B4-BE49-F238E27FC236}">
                  <a16:creationId xmlns="" xmlns:a16="http://schemas.microsoft.com/office/drawing/2014/main" id="{766FFE02-43B1-419A-B700-14553F393E76}"/>
                </a:ext>
              </a:extLst>
            </p:cNvPr>
            <p:cNvSpPr/>
            <p:nvPr/>
          </p:nvSpPr>
          <p:spPr>
            <a:xfrm>
              <a:off x="7610554" y="3498572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/>
            </a:p>
          </p:txBody>
        </p:sp>
        <p:sp>
          <p:nvSpPr>
            <p:cNvPr id="34" name="TextBox 72">
              <a:extLst>
                <a:ext uri="{FF2B5EF4-FFF2-40B4-BE49-F238E27FC236}">
                  <a16:creationId xmlns="" xmlns:a16="http://schemas.microsoft.com/office/drawing/2014/main" id="{9F9E8054-EA43-45B8-8929-416B58A066EE}"/>
                </a:ext>
              </a:extLst>
            </p:cNvPr>
            <p:cNvSpPr txBox="1"/>
            <p:nvPr/>
          </p:nvSpPr>
          <p:spPr>
            <a:xfrm>
              <a:off x="7668521" y="3549547"/>
              <a:ext cx="174965" cy="252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900" b="1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Roboto" panose="02000000000000000000" pitchFamily="2" charset="0"/>
                  <a:cs typeface="Clear Sans Light" panose="020B0303030202020304" pitchFamily="34" charset="0"/>
                </a:rPr>
                <a:t>3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35" name="Group 73">
            <a:extLst>
              <a:ext uri="{FF2B5EF4-FFF2-40B4-BE49-F238E27FC236}">
                <a16:creationId xmlns="" xmlns:a16="http://schemas.microsoft.com/office/drawing/2014/main" id="{05958CA1-C125-4B8A-B87F-B45F0472AF46}"/>
              </a:ext>
            </a:extLst>
          </p:cNvPr>
          <p:cNvGrpSpPr/>
          <p:nvPr/>
        </p:nvGrpSpPr>
        <p:grpSpPr>
          <a:xfrm>
            <a:off x="6814065" y="4334140"/>
            <a:ext cx="218722" cy="227580"/>
            <a:chOff x="7610554" y="3979863"/>
            <a:chExt cx="291629" cy="303440"/>
          </a:xfrm>
        </p:grpSpPr>
        <p:sp>
          <p:nvSpPr>
            <p:cNvPr id="36" name="Shape 4549">
              <a:extLst>
                <a:ext uri="{FF2B5EF4-FFF2-40B4-BE49-F238E27FC236}">
                  <a16:creationId xmlns="" xmlns:a16="http://schemas.microsoft.com/office/drawing/2014/main" id="{95E8345E-7C09-4367-908B-F484EA5B3D10}"/>
                </a:ext>
              </a:extLst>
            </p:cNvPr>
            <p:cNvSpPr/>
            <p:nvPr/>
          </p:nvSpPr>
          <p:spPr>
            <a:xfrm>
              <a:off x="7610554" y="3979863"/>
              <a:ext cx="291629" cy="2916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algn="l"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2325"/>
            </a:p>
          </p:txBody>
        </p:sp>
        <p:sp>
          <p:nvSpPr>
            <p:cNvPr id="37" name="TextBox 75">
              <a:extLst>
                <a:ext uri="{FF2B5EF4-FFF2-40B4-BE49-F238E27FC236}">
                  <a16:creationId xmlns="" xmlns:a16="http://schemas.microsoft.com/office/drawing/2014/main" id="{6A754941-E810-4A06-A934-ED0793B27217}"/>
                </a:ext>
              </a:extLst>
            </p:cNvPr>
            <p:cNvSpPr txBox="1"/>
            <p:nvPr/>
          </p:nvSpPr>
          <p:spPr>
            <a:xfrm>
              <a:off x="7668521" y="4030926"/>
              <a:ext cx="174965" cy="252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70000"/>
                </a:lnSpc>
              </a:pPr>
              <a:r>
                <a:rPr lang="en-US" sz="900" b="1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Roboto" panose="02000000000000000000" pitchFamily="2" charset="0"/>
                  <a:cs typeface="Clear Sans Light" panose="020B0303030202020304" pitchFamily="34" charset="0"/>
                </a:rPr>
                <a:t>4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Roboto" panose="02000000000000000000" pitchFamily="2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38" name="Text Placeholder 2">
            <a:extLst>
              <a:ext uri="{FF2B5EF4-FFF2-40B4-BE49-F238E27FC236}">
                <a16:creationId xmlns="" xmlns:a16="http://schemas.microsoft.com/office/drawing/2014/main" id="{A2875EDD-BA63-4D43-BE40-506D2307C38E}"/>
              </a:ext>
            </a:extLst>
          </p:cNvPr>
          <p:cNvSpPr txBox="1"/>
          <p:nvPr/>
        </p:nvSpPr>
        <p:spPr>
          <a:xfrm>
            <a:off x="6769897" y="2368679"/>
            <a:ext cx="1443089" cy="196335"/>
          </a:xfrm>
          <a:prstGeom prst="rect">
            <a:avLst/>
          </a:prstGeom>
          <a:noFill/>
        </p:spPr>
        <p:txBody>
          <a:bodyPr vert="horz" lIns="68580" tIns="34290" rIns="68580" bIns="34290" rtlCol="0" anchor="ctr">
            <a:noAutofit/>
          </a:bodyPr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Commodity Case</a:t>
            </a:r>
          </a:p>
        </p:txBody>
      </p:sp>
      <p:sp>
        <p:nvSpPr>
          <p:cNvPr id="39" name="TextBox 77">
            <a:extLst>
              <a:ext uri="{FF2B5EF4-FFF2-40B4-BE49-F238E27FC236}">
                <a16:creationId xmlns="" xmlns:a16="http://schemas.microsoft.com/office/drawing/2014/main" id="{8E6CC5DC-3856-43A6-ADD1-2FFDD04EC33F}"/>
              </a:ext>
            </a:extLst>
          </p:cNvPr>
          <p:cNvSpPr txBox="1"/>
          <p:nvPr/>
        </p:nvSpPr>
        <p:spPr>
          <a:xfrm>
            <a:off x="6769930" y="2572049"/>
            <a:ext cx="2932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</a:t>
            </a:r>
            <a:endParaRPr lang="id-ID" sz="900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67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38" grpId="0"/>
      <p:bldP spid="3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1">
            <a:extLst>
              <a:ext uri="{FF2B5EF4-FFF2-40B4-BE49-F238E27FC236}">
                <a16:creationId xmlns="" xmlns:a16="http://schemas.microsoft.com/office/drawing/2014/main" id="{93420330-2A0A-4DA3-8196-E1C6E85809ED}"/>
              </a:ext>
            </a:extLst>
          </p:cNvPr>
          <p:cNvSpPr/>
          <p:nvPr/>
        </p:nvSpPr>
        <p:spPr bwMode="auto">
          <a:xfrm>
            <a:off x="2983480" y="1766908"/>
            <a:ext cx="1044733" cy="1175535"/>
          </a:xfrm>
          <a:custGeom>
            <a:avLst/>
            <a:gdLst/>
            <a:ahLst/>
            <a:cxnLst>
              <a:cxn ang="0">
                <a:pos x="127" y="126"/>
              </a:cxn>
              <a:cxn ang="0">
                <a:pos x="188" y="87"/>
              </a:cxn>
              <a:cxn ang="0">
                <a:pos x="105" y="158"/>
              </a:cxn>
              <a:cxn ang="0">
                <a:pos x="37" y="37"/>
              </a:cxn>
              <a:cxn ang="0">
                <a:pos x="102" y="109"/>
              </a:cxn>
              <a:cxn ang="0">
                <a:pos x="0" y="0"/>
              </a:cxn>
              <a:cxn ang="0">
                <a:pos x="89" y="119"/>
              </a:cxn>
              <a:cxn ang="0">
                <a:pos x="92" y="127"/>
              </a:cxn>
              <a:cxn ang="0">
                <a:pos x="98" y="195"/>
              </a:cxn>
              <a:cxn ang="0">
                <a:pos x="40" y="169"/>
              </a:cxn>
              <a:cxn ang="0">
                <a:pos x="85" y="183"/>
              </a:cxn>
              <a:cxn ang="0">
                <a:pos x="15" y="163"/>
              </a:cxn>
              <a:cxn ang="0">
                <a:pos x="79" y="187"/>
              </a:cxn>
              <a:cxn ang="0">
                <a:pos x="98" y="203"/>
              </a:cxn>
              <a:cxn ang="0">
                <a:pos x="97" y="236"/>
              </a:cxn>
              <a:cxn ang="0">
                <a:pos x="103" y="238"/>
              </a:cxn>
              <a:cxn ang="0">
                <a:pos x="113" y="235"/>
              </a:cxn>
              <a:cxn ang="0">
                <a:pos x="107" y="168"/>
              </a:cxn>
              <a:cxn ang="0">
                <a:pos x="139" y="127"/>
              </a:cxn>
              <a:cxn ang="0">
                <a:pos x="221" y="69"/>
              </a:cxn>
              <a:cxn ang="0">
                <a:pos x="127" y="126"/>
              </a:cxn>
            </a:cxnLst>
            <a:rect l="0" t="0" r="r" b="b"/>
            <a:pathLst>
              <a:path w="221" h="238">
                <a:moveTo>
                  <a:pt x="127" y="126"/>
                </a:moveTo>
                <a:cubicBezTo>
                  <a:pt x="157" y="87"/>
                  <a:pt x="188" y="87"/>
                  <a:pt x="188" y="87"/>
                </a:cubicBezTo>
                <a:cubicBezTo>
                  <a:pt x="149" y="103"/>
                  <a:pt x="112" y="148"/>
                  <a:pt x="105" y="158"/>
                </a:cubicBezTo>
                <a:cubicBezTo>
                  <a:pt x="96" y="113"/>
                  <a:pt x="77" y="62"/>
                  <a:pt x="37" y="37"/>
                </a:cubicBezTo>
                <a:cubicBezTo>
                  <a:pt x="37" y="37"/>
                  <a:pt x="77" y="45"/>
                  <a:pt x="102" y="109"/>
                </a:cubicBezTo>
                <a:cubicBezTo>
                  <a:pt x="102" y="109"/>
                  <a:pt x="158" y="33"/>
                  <a:pt x="0" y="0"/>
                </a:cubicBezTo>
                <a:cubicBezTo>
                  <a:pt x="0" y="0"/>
                  <a:pt x="15" y="166"/>
                  <a:pt x="89" y="119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5" y="138"/>
                  <a:pt x="98" y="166"/>
                  <a:pt x="98" y="195"/>
                </a:cubicBezTo>
                <a:cubicBezTo>
                  <a:pt x="90" y="189"/>
                  <a:pt x="63" y="172"/>
                  <a:pt x="40" y="169"/>
                </a:cubicBezTo>
                <a:cubicBezTo>
                  <a:pt x="40" y="169"/>
                  <a:pt x="59" y="163"/>
                  <a:pt x="85" y="183"/>
                </a:cubicBezTo>
                <a:cubicBezTo>
                  <a:pt x="85" y="183"/>
                  <a:pt x="90" y="138"/>
                  <a:pt x="15" y="163"/>
                </a:cubicBezTo>
                <a:cubicBezTo>
                  <a:pt x="15" y="163"/>
                  <a:pt x="59" y="224"/>
                  <a:pt x="79" y="187"/>
                </a:cubicBezTo>
                <a:cubicBezTo>
                  <a:pt x="98" y="203"/>
                  <a:pt x="98" y="203"/>
                  <a:pt x="98" y="203"/>
                </a:cubicBezTo>
                <a:cubicBezTo>
                  <a:pt x="98" y="214"/>
                  <a:pt x="98" y="226"/>
                  <a:pt x="97" y="236"/>
                </a:cubicBezTo>
                <a:cubicBezTo>
                  <a:pt x="99" y="236"/>
                  <a:pt x="101" y="237"/>
                  <a:pt x="103" y="238"/>
                </a:cubicBezTo>
                <a:cubicBezTo>
                  <a:pt x="106" y="236"/>
                  <a:pt x="109" y="236"/>
                  <a:pt x="113" y="235"/>
                </a:cubicBezTo>
                <a:cubicBezTo>
                  <a:pt x="113" y="225"/>
                  <a:pt x="112" y="199"/>
                  <a:pt x="107" y="168"/>
                </a:cubicBezTo>
                <a:cubicBezTo>
                  <a:pt x="139" y="127"/>
                  <a:pt x="139" y="127"/>
                  <a:pt x="139" y="127"/>
                </a:cubicBezTo>
                <a:cubicBezTo>
                  <a:pt x="180" y="173"/>
                  <a:pt x="221" y="69"/>
                  <a:pt x="221" y="69"/>
                </a:cubicBezTo>
                <a:cubicBezTo>
                  <a:pt x="106" y="61"/>
                  <a:pt x="127" y="126"/>
                  <a:pt x="127" y="126"/>
                </a:cubicBezTo>
                <a:close/>
              </a:path>
            </a:pathLst>
          </a:custGeom>
          <a:solidFill>
            <a:srgbClr val="DACA97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grpSp>
        <p:nvGrpSpPr>
          <p:cNvPr id="3" name="Group 36">
            <a:extLst>
              <a:ext uri="{FF2B5EF4-FFF2-40B4-BE49-F238E27FC236}">
                <a16:creationId xmlns="" xmlns:a16="http://schemas.microsoft.com/office/drawing/2014/main" id="{E29C592C-A18D-4FAE-9B0B-7F07039A8843}"/>
              </a:ext>
            </a:extLst>
          </p:cNvPr>
          <p:cNvGrpSpPr/>
          <p:nvPr/>
        </p:nvGrpSpPr>
        <p:grpSpPr>
          <a:xfrm>
            <a:off x="2787782" y="2929981"/>
            <a:ext cx="1282377" cy="357893"/>
            <a:chOff x="2599799" y="3771457"/>
            <a:chExt cx="1276898" cy="356363"/>
          </a:xfrm>
        </p:grpSpPr>
        <p:sp>
          <p:nvSpPr>
            <p:cNvPr id="4" name="Rectangle 16">
              <a:extLst>
                <a:ext uri="{FF2B5EF4-FFF2-40B4-BE49-F238E27FC236}">
                  <a16:creationId xmlns="" xmlns:a16="http://schemas.microsoft.com/office/drawing/2014/main" id="{6BA96702-F59C-49D8-9D19-C41DB84D3E4F}"/>
                </a:ext>
              </a:extLst>
            </p:cNvPr>
            <p:cNvSpPr/>
            <p:nvPr/>
          </p:nvSpPr>
          <p:spPr>
            <a:xfrm>
              <a:off x="2599799" y="3771457"/>
              <a:ext cx="1276898" cy="356363"/>
            </a:xfrm>
            <a:custGeom>
              <a:avLst/>
              <a:gdLst>
                <a:gd name="connsiteX0" fmla="*/ 0 w 2735460"/>
                <a:gd name="connsiteY0" fmla="*/ 0 h 605118"/>
                <a:gd name="connsiteX1" fmla="*/ 2735460 w 2735460"/>
                <a:gd name="connsiteY1" fmla="*/ 0 h 605118"/>
                <a:gd name="connsiteX2" fmla="*/ 2735460 w 2735460"/>
                <a:gd name="connsiteY2" fmla="*/ 605118 h 605118"/>
                <a:gd name="connsiteX3" fmla="*/ 0 w 2735460"/>
                <a:gd name="connsiteY3" fmla="*/ 605118 h 605118"/>
                <a:gd name="connsiteX4" fmla="*/ 0 w 2735460"/>
                <a:gd name="connsiteY4" fmla="*/ 0 h 605118"/>
                <a:gd name="connsiteX0-1" fmla="*/ 0 w 2735460"/>
                <a:gd name="connsiteY0-2" fmla="*/ 0 h 605118"/>
                <a:gd name="connsiteX1-3" fmla="*/ 2735460 w 2735460"/>
                <a:gd name="connsiteY1-4" fmla="*/ 605118 h 605118"/>
                <a:gd name="connsiteX2-5" fmla="*/ 0 w 2735460"/>
                <a:gd name="connsiteY2-6" fmla="*/ 605118 h 605118"/>
                <a:gd name="connsiteX3-7" fmla="*/ 0 w 2735460"/>
                <a:gd name="connsiteY3-8" fmla="*/ 0 h 605118"/>
                <a:gd name="connsiteX0-9" fmla="*/ 0 w 2735460"/>
                <a:gd name="connsiteY0-10" fmla="*/ 0 h 605118"/>
                <a:gd name="connsiteX1-11" fmla="*/ 1344705 w 2735460"/>
                <a:gd name="connsiteY1-12" fmla="*/ 282389 h 605118"/>
                <a:gd name="connsiteX2-13" fmla="*/ 2735460 w 2735460"/>
                <a:gd name="connsiteY2-14" fmla="*/ 605118 h 605118"/>
                <a:gd name="connsiteX3-15" fmla="*/ 0 w 2735460"/>
                <a:gd name="connsiteY3-16" fmla="*/ 605118 h 605118"/>
                <a:gd name="connsiteX4-17" fmla="*/ 0 w 2735460"/>
                <a:gd name="connsiteY4-18" fmla="*/ 0 h 605118"/>
                <a:gd name="connsiteX0-19" fmla="*/ 0 w 2735460"/>
                <a:gd name="connsiteY0-20" fmla="*/ 322729 h 322729"/>
                <a:gd name="connsiteX1-21" fmla="*/ 1344705 w 2735460"/>
                <a:gd name="connsiteY1-22" fmla="*/ 0 h 322729"/>
                <a:gd name="connsiteX2-23" fmla="*/ 2735460 w 2735460"/>
                <a:gd name="connsiteY2-24" fmla="*/ 322729 h 322729"/>
                <a:gd name="connsiteX3-25" fmla="*/ 0 w 2735460"/>
                <a:gd name="connsiteY3-26" fmla="*/ 322729 h 322729"/>
                <a:gd name="connsiteX0-27" fmla="*/ 0 w 2735460"/>
                <a:gd name="connsiteY0-28" fmla="*/ 510988 h 510988"/>
                <a:gd name="connsiteX1-29" fmla="*/ 1492623 w 2735460"/>
                <a:gd name="connsiteY1-30" fmla="*/ 0 h 510988"/>
                <a:gd name="connsiteX2-31" fmla="*/ 2735460 w 2735460"/>
                <a:gd name="connsiteY2-32" fmla="*/ 510988 h 510988"/>
                <a:gd name="connsiteX3-33" fmla="*/ 0 w 2735460"/>
                <a:gd name="connsiteY3-34" fmla="*/ 510988 h 510988"/>
                <a:gd name="connsiteX0-35" fmla="*/ 0 w 2735460"/>
                <a:gd name="connsiteY0-36" fmla="*/ 510988 h 510988"/>
                <a:gd name="connsiteX1-37" fmla="*/ 1492623 w 2735460"/>
                <a:gd name="connsiteY1-38" fmla="*/ 0 h 510988"/>
                <a:gd name="connsiteX2-39" fmla="*/ 2735460 w 2735460"/>
                <a:gd name="connsiteY2-40" fmla="*/ 510988 h 510988"/>
                <a:gd name="connsiteX3-41" fmla="*/ 0 w 2735460"/>
                <a:gd name="connsiteY3-42" fmla="*/ 510988 h 510988"/>
                <a:gd name="connsiteX0-43" fmla="*/ 0 w 2735460"/>
                <a:gd name="connsiteY0-44" fmla="*/ 511031 h 511031"/>
                <a:gd name="connsiteX1-45" fmla="*/ 1492623 w 2735460"/>
                <a:gd name="connsiteY1-46" fmla="*/ 43 h 511031"/>
                <a:gd name="connsiteX2-47" fmla="*/ 2735460 w 2735460"/>
                <a:gd name="connsiteY2-48" fmla="*/ 511031 h 511031"/>
                <a:gd name="connsiteX3-49" fmla="*/ 0 w 2735460"/>
                <a:gd name="connsiteY3-50" fmla="*/ 511031 h 511031"/>
                <a:gd name="connsiteX0-51" fmla="*/ 0 w 2735460"/>
                <a:gd name="connsiteY0-52" fmla="*/ 685828 h 685828"/>
                <a:gd name="connsiteX1-53" fmla="*/ 1519517 w 2735460"/>
                <a:gd name="connsiteY1-54" fmla="*/ 28 h 685828"/>
                <a:gd name="connsiteX2-55" fmla="*/ 2735460 w 2735460"/>
                <a:gd name="connsiteY2-56" fmla="*/ 685828 h 685828"/>
                <a:gd name="connsiteX3-57" fmla="*/ 0 w 2735460"/>
                <a:gd name="connsiteY3-58" fmla="*/ 685828 h 685828"/>
                <a:gd name="connsiteX0-59" fmla="*/ 0 w 2735460"/>
                <a:gd name="connsiteY0-60" fmla="*/ 712721 h 712721"/>
                <a:gd name="connsiteX1-61" fmla="*/ 1519517 w 2735460"/>
                <a:gd name="connsiteY1-62" fmla="*/ 27 h 712721"/>
                <a:gd name="connsiteX2-63" fmla="*/ 2735460 w 2735460"/>
                <a:gd name="connsiteY2-64" fmla="*/ 712721 h 712721"/>
                <a:gd name="connsiteX3-65" fmla="*/ 0 w 2735460"/>
                <a:gd name="connsiteY3-66" fmla="*/ 712721 h 7127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735460" h="712721">
                  <a:moveTo>
                    <a:pt x="0" y="712721"/>
                  </a:moveTo>
                  <a:cubicBezTo>
                    <a:pt x="497541" y="542392"/>
                    <a:pt x="658905" y="-4455"/>
                    <a:pt x="1519517" y="27"/>
                  </a:cubicBezTo>
                  <a:cubicBezTo>
                    <a:pt x="2189290" y="62780"/>
                    <a:pt x="2321181" y="542392"/>
                    <a:pt x="2735460" y="712721"/>
                  </a:cubicBezTo>
                  <a:lnTo>
                    <a:pt x="0" y="712721"/>
                  </a:lnTo>
                  <a:close/>
                </a:path>
              </a:pathLst>
            </a:custGeom>
            <a:solidFill>
              <a:srgbClr val="DAC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5" name="Freeform 57">
              <a:extLst>
                <a:ext uri="{FF2B5EF4-FFF2-40B4-BE49-F238E27FC236}">
                  <a16:creationId xmlns="" xmlns:a16="http://schemas.microsoft.com/office/drawing/2014/main" id="{5F2EB76E-BE14-43BE-A944-8BFA911D7510}"/>
                </a:ext>
              </a:extLst>
            </p:cNvPr>
            <p:cNvSpPr/>
            <p:nvPr/>
          </p:nvSpPr>
          <p:spPr bwMode="auto">
            <a:xfrm>
              <a:off x="3105150" y="3796275"/>
              <a:ext cx="307181" cy="227506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6" name="Group 40">
            <a:extLst>
              <a:ext uri="{FF2B5EF4-FFF2-40B4-BE49-F238E27FC236}">
                <a16:creationId xmlns="" xmlns:a16="http://schemas.microsoft.com/office/drawing/2014/main" id="{A5BF2FAC-9C5C-46E4-9006-6362B9B8842F}"/>
              </a:ext>
            </a:extLst>
          </p:cNvPr>
          <p:cNvGrpSpPr/>
          <p:nvPr/>
        </p:nvGrpSpPr>
        <p:grpSpPr>
          <a:xfrm>
            <a:off x="4669952" y="2929981"/>
            <a:ext cx="1282377" cy="357893"/>
            <a:chOff x="2599799" y="3771457"/>
            <a:chExt cx="1276898" cy="356363"/>
          </a:xfrm>
        </p:grpSpPr>
        <p:sp>
          <p:nvSpPr>
            <p:cNvPr id="7" name="Rectangle 16">
              <a:extLst>
                <a:ext uri="{FF2B5EF4-FFF2-40B4-BE49-F238E27FC236}">
                  <a16:creationId xmlns="" xmlns:a16="http://schemas.microsoft.com/office/drawing/2014/main" id="{F8F6C940-F7A5-418A-8F56-B2C7FDFD1E87}"/>
                </a:ext>
              </a:extLst>
            </p:cNvPr>
            <p:cNvSpPr/>
            <p:nvPr/>
          </p:nvSpPr>
          <p:spPr>
            <a:xfrm>
              <a:off x="2599799" y="3771457"/>
              <a:ext cx="1276898" cy="356363"/>
            </a:xfrm>
            <a:custGeom>
              <a:avLst/>
              <a:gdLst>
                <a:gd name="connsiteX0" fmla="*/ 0 w 2735460"/>
                <a:gd name="connsiteY0" fmla="*/ 0 h 605118"/>
                <a:gd name="connsiteX1" fmla="*/ 2735460 w 2735460"/>
                <a:gd name="connsiteY1" fmla="*/ 0 h 605118"/>
                <a:gd name="connsiteX2" fmla="*/ 2735460 w 2735460"/>
                <a:gd name="connsiteY2" fmla="*/ 605118 h 605118"/>
                <a:gd name="connsiteX3" fmla="*/ 0 w 2735460"/>
                <a:gd name="connsiteY3" fmla="*/ 605118 h 605118"/>
                <a:gd name="connsiteX4" fmla="*/ 0 w 2735460"/>
                <a:gd name="connsiteY4" fmla="*/ 0 h 605118"/>
                <a:gd name="connsiteX0-1" fmla="*/ 0 w 2735460"/>
                <a:gd name="connsiteY0-2" fmla="*/ 0 h 605118"/>
                <a:gd name="connsiteX1-3" fmla="*/ 2735460 w 2735460"/>
                <a:gd name="connsiteY1-4" fmla="*/ 605118 h 605118"/>
                <a:gd name="connsiteX2-5" fmla="*/ 0 w 2735460"/>
                <a:gd name="connsiteY2-6" fmla="*/ 605118 h 605118"/>
                <a:gd name="connsiteX3-7" fmla="*/ 0 w 2735460"/>
                <a:gd name="connsiteY3-8" fmla="*/ 0 h 605118"/>
                <a:gd name="connsiteX0-9" fmla="*/ 0 w 2735460"/>
                <a:gd name="connsiteY0-10" fmla="*/ 0 h 605118"/>
                <a:gd name="connsiteX1-11" fmla="*/ 1344705 w 2735460"/>
                <a:gd name="connsiteY1-12" fmla="*/ 282389 h 605118"/>
                <a:gd name="connsiteX2-13" fmla="*/ 2735460 w 2735460"/>
                <a:gd name="connsiteY2-14" fmla="*/ 605118 h 605118"/>
                <a:gd name="connsiteX3-15" fmla="*/ 0 w 2735460"/>
                <a:gd name="connsiteY3-16" fmla="*/ 605118 h 605118"/>
                <a:gd name="connsiteX4-17" fmla="*/ 0 w 2735460"/>
                <a:gd name="connsiteY4-18" fmla="*/ 0 h 605118"/>
                <a:gd name="connsiteX0-19" fmla="*/ 0 w 2735460"/>
                <a:gd name="connsiteY0-20" fmla="*/ 322729 h 322729"/>
                <a:gd name="connsiteX1-21" fmla="*/ 1344705 w 2735460"/>
                <a:gd name="connsiteY1-22" fmla="*/ 0 h 322729"/>
                <a:gd name="connsiteX2-23" fmla="*/ 2735460 w 2735460"/>
                <a:gd name="connsiteY2-24" fmla="*/ 322729 h 322729"/>
                <a:gd name="connsiteX3-25" fmla="*/ 0 w 2735460"/>
                <a:gd name="connsiteY3-26" fmla="*/ 322729 h 322729"/>
                <a:gd name="connsiteX0-27" fmla="*/ 0 w 2735460"/>
                <a:gd name="connsiteY0-28" fmla="*/ 510988 h 510988"/>
                <a:gd name="connsiteX1-29" fmla="*/ 1492623 w 2735460"/>
                <a:gd name="connsiteY1-30" fmla="*/ 0 h 510988"/>
                <a:gd name="connsiteX2-31" fmla="*/ 2735460 w 2735460"/>
                <a:gd name="connsiteY2-32" fmla="*/ 510988 h 510988"/>
                <a:gd name="connsiteX3-33" fmla="*/ 0 w 2735460"/>
                <a:gd name="connsiteY3-34" fmla="*/ 510988 h 510988"/>
                <a:gd name="connsiteX0-35" fmla="*/ 0 w 2735460"/>
                <a:gd name="connsiteY0-36" fmla="*/ 510988 h 510988"/>
                <a:gd name="connsiteX1-37" fmla="*/ 1492623 w 2735460"/>
                <a:gd name="connsiteY1-38" fmla="*/ 0 h 510988"/>
                <a:gd name="connsiteX2-39" fmla="*/ 2735460 w 2735460"/>
                <a:gd name="connsiteY2-40" fmla="*/ 510988 h 510988"/>
                <a:gd name="connsiteX3-41" fmla="*/ 0 w 2735460"/>
                <a:gd name="connsiteY3-42" fmla="*/ 510988 h 510988"/>
                <a:gd name="connsiteX0-43" fmla="*/ 0 w 2735460"/>
                <a:gd name="connsiteY0-44" fmla="*/ 511031 h 511031"/>
                <a:gd name="connsiteX1-45" fmla="*/ 1492623 w 2735460"/>
                <a:gd name="connsiteY1-46" fmla="*/ 43 h 511031"/>
                <a:gd name="connsiteX2-47" fmla="*/ 2735460 w 2735460"/>
                <a:gd name="connsiteY2-48" fmla="*/ 511031 h 511031"/>
                <a:gd name="connsiteX3-49" fmla="*/ 0 w 2735460"/>
                <a:gd name="connsiteY3-50" fmla="*/ 511031 h 511031"/>
                <a:gd name="connsiteX0-51" fmla="*/ 0 w 2735460"/>
                <a:gd name="connsiteY0-52" fmla="*/ 685828 h 685828"/>
                <a:gd name="connsiteX1-53" fmla="*/ 1519517 w 2735460"/>
                <a:gd name="connsiteY1-54" fmla="*/ 28 h 685828"/>
                <a:gd name="connsiteX2-55" fmla="*/ 2735460 w 2735460"/>
                <a:gd name="connsiteY2-56" fmla="*/ 685828 h 685828"/>
                <a:gd name="connsiteX3-57" fmla="*/ 0 w 2735460"/>
                <a:gd name="connsiteY3-58" fmla="*/ 685828 h 685828"/>
                <a:gd name="connsiteX0-59" fmla="*/ 0 w 2735460"/>
                <a:gd name="connsiteY0-60" fmla="*/ 712721 h 712721"/>
                <a:gd name="connsiteX1-61" fmla="*/ 1519517 w 2735460"/>
                <a:gd name="connsiteY1-62" fmla="*/ 27 h 712721"/>
                <a:gd name="connsiteX2-63" fmla="*/ 2735460 w 2735460"/>
                <a:gd name="connsiteY2-64" fmla="*/ 712721 h 712721"/>
                <a:gd name="connsiteX3-65" fmla="*/ 0 w 2735460"/>
                <a:gd name="connsiteY3-66" fmla="*/ 712721 h 7127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735460" h="712721">
                  <a:moveTo>
                    <a:pt x="0" y="712721"/>
                  </a:moveTo>
                  <a:cubicBezTo>
                    <a:pt x="497541" y="542392"/>
                    <a:pt x="658905" y="-4455"/>
                    <a:pt x="1519517" y="27"/>
                  </a:cubicBezTo>
                  <a:cubicBezTo>
                    <a:pt x="2189290" y="62780"/>
                    <a:pt x="2321181" y="542392"/>
                    <a:pt x="2735460" y="712721"/>
                  </a:cubicBezTo>
                  <a:lnTo>
                    <a:pt x="0" y="712721"/>
                  </a:lnTo>
                  <a:close/>
                </a:path>
              </a:pathLst>
            </a:custGeom>
            <a:solidFill>
              <a:srgbClr val="BDBC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8" name="Freeform 57">
              <a:extLst>
                <a:ext uri="{FF2B5EF4-FFF2-40B4-BE49-F238E27FC236}">
                  <a16:creationId xmlns="" xmlns:a16="http://schemas.microsoft.com/office/drawing/2014/main" id="{E8142D3F-DAA2-4F9E-8715-C778D021E412}"/>
                </a:ext>
              </a:extLst>
            </p:cNvPr>
            <p:cNvSpPr/>
            <p:nvPr/>
          </p:nvSpPr>
          <p:spPr bwMode="auto">
            <a:xfrm>
              <a:off x="3105150" y="3796275"/>
              <a:ext cx="307181" cy="227506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9" name="Group 43">
            <a:extLst>
              <a:ext uri="{FF2B5EF4-FFF2-40B4-BE49-F238E27FC236}">
                <a16:creationId xmlns="" xmlns:a16="http://schemas.microsoft.com/office/drawing/2014/main" id="{41E5737E-2A93-44F1-83A8-1C7A77F323C6}"/>
              </a:ext>
            </a:extLst>
          </p:cNvPr>
          <p:cNvGrpSpPr/>
          <p:nvPr/>
        </p:nvGrpSpPr>
        <p:grpSpPr>
          <a:xfrm>
            <a:off x="6552120" y="2929981"/>
            <a:ext cx="1282377" cy="357893"/>
            <a:chOff x="2599799" y="3771457"/>
            <a:chExt cx="1276898" cy="356363"/>
          </a:xfrm>
        </p:grpSpPr>
        <p:sp>
          <p:nvSpPr>
            <p:cNvPr id="10" name="Rectangle 16">
              <a:extLst>
                <a:ext uri="{FF2B5EF4-FFF2-40B4-BE49-F238E27FC236}">
                  <a16:creationId xmlns="" xmlns:a16="http://schemas.microsoft.com/office/drawing/2014/main" id="{6A9D3F3C-8D22-498A-99E7-EFB0EBB79F28}"/>
                </a:ext>
              </a:extLst>
            </p:cNvPr>
            <p:cNvSpPr/>
            <p:nvPr/>
          </p:nvSpPr>
          <p:spPr>
            <a:xfrm>
              <a:off x="2599799" y="3771457"/>
              <a:ext cx="1276898" cy="356363"/>
            </a:xfrm>
            <a:custGeom>
              <a:avLst/>
              <a:gdLst>
                <a:gd name="connsiteX0" fmla="*/ 0 w 2735460"/>
                <a:gd name="connsiteY0" fmla="*/ 0 h 605118"/>
                <a:gd name="connsiteX1" fmla="*/ 2735460 w 2735460"/>
                <a:gd name="connsiteY1" fmla="*/ 0 h 605118"/>
                <a:gd name="connsiteX2" fmla="*/ 2735460 w 2735460"/>
                <a:gd name="connsiteY2" fmla="*/ 605118 h 605118"/>
                <a:gd name="connsiteX3" fmla="*/ 0 w 2735460"/>
                <a:gd name="connsiteY3" fmla="*/ 605118 h 605118"/>
                <a:gd name="connsiteX4" fmla="*/ 0 w 2735460"/>
                <a:gd name="connsiteY4" fmla="*/ 0 h 605118"/>
                <a:gd name="connsiteX0-1" fmla="*/ 0 w 2735460"/>
                <a:gd name="connsiteY0-2" fmla="*/ 0 h 605118"/>
                <a:gd name="connsiteX1-3" fmla="*/ 2735460 w 2735460"/>
                <a:gd name="connsiteY1-4" fmla="*/ 605118 h 605118"/>
                <a:gd name="connsiteX2-5" fmla="*/ 0 w 2735460"/>
                <a:gd name="connsiteY2-6" fmla="*/ 605118 h 605118"/>
                <a:gd name="connsiteX3-7" fmla="*/ 0 w 2735460"/>
                <a:gd name="connsiteY3-8" fmla="*/ 0 h 605118"/>
                <a:gd name="connsiteX0-9" fmla="*/ 0 w 2735460"/>
                <a:gd name="connsiteY0-10" fmla="*/ 0 h 605118"/>
                <a:gd name="connsiteX1-11" fmla="*/ 1344705 w 2735460"/>
                <a:gd name="connsiteY1-12" fmla="*/ 282389 h 605118"/>
                <a:gd name="connsiteX2-13" fmla="*/ 2735460 w 2735460"/>
                <a:gd name="connsiteY2-14" fmla="*/ 605118 h 605118"/>
                <a:gd name="connsiteX3-15" fmla="*/ 0 w 2735460"/>
                <a:gd name="connsiteY3-16" fmla="*/ 605118 h 605118"/>
                <a:gd name="connsiteX4-17" fmla="*/ 0 w 2735460"/>
                <a:gd name="connsiteY4-18" fmla="*/ 0 h 605118"/>
                <a:gd name="connsiteX0-19" fmla="*/ 0 w 2735460"/>
                <a:gd name="connsiteY0-20" fmla="*/ 322729 h 322729"/>
                <a:gd name="connsiteX1-21" fmla="*/ 1344705 w 2735460"/>
                <a:gd name="connsiteY1-22" fmla="*/ 0 h 322729"/>
                <a:gd name="connsiteX2-23" fmla="*/ 2735460 w 2735460"/>
                <a:gd name="connsiteY2-24" fmla="*/ 322729 h 322729"/>
                <a:gd name="connsiteX3-25" fmla="*/ 0 w 2735460"/>
                <a:gd name="connsiteY3-26" fmla="*/ 322729 h 322729"/>
                <a:gd name="connsiteX0-27" fmla="*/ 0 w 2735460"/>
                <a:gd name="connsiteY0-28" fmla="*/ 510988 h 510988"/>
                <a:gd name="connsiteX1-29" fmla="*/ 1492623 w 2735460"/>
                <a:gd name="connsiteY1-30" fmla="*/ 0 h 510988"/>
                <a:gd name="connsiteX2-31" fmla="*/ 2735460 w 2735460"/>
                <a:gd name="connsiteY2-32" fmla="*/ 510988 h 510988"/>
                <a:gd name="connsiteX3-33" fmla="*/ 0 w 2735460"/>
                <a:gd name="connsiteY3-34" fmla="*/ 510988 h 510988"/>
                <a:gd name="connsiteX0-35" fmla="*/ 0 w 2735460"/>
                <a:gd name="connsiteY0-36" fmla="*/ 510988 h 510988"/>
                <a:gd name="connsiteX1-37" fmla="*/ 1492623 w 2735460"/>
                <a:gd name="connsiteY1-38" fmla="*/ 0 h 510988"/>
                <a:gd name="connsiteX2-39" fmla="*/ 2735460 w 2735460"/>
                <a:gd name="connsiteY2-40" fmla="*/ 510988 h 510988"/>
                <a:gd name="connsiteX3-41" fmla="*/ 0 w 2735460"/>
                <a:gd name="connsiteY3-42" fmla="*/ 510988 h 510988"/>
                <a:gd name="connsiteX0-43" fmla="*/ 0 w 2735460"/>
                <a:gd name="connsiteY0-44" fmla="*/ 511031 h 511031"/>
                <a:gd name="connsiteX1-45" fmla="*/ 1492623 w 2735460"/>
                <a:gd name="connsiteY1-46" fmla="*/ 43 h 511031"/>
                <a:gd name="connsiteX2-47" fmla="*/ 2735460 w 2735460"/>
                <a:gd name="connsiteY2-48" fmla="*/ 511031 h 511031"/>
                <a:gd name="connsiteX3-49" fmla="*/ 0 w 2735460"/>
                <a:gd name="connsiteY3-50" fmla="*/ 511031 h 511031"/>
                <a:gd name="connsiteX0-51" fmla="*/ 0 w 2735460"/>
                <a:gd name="connsiteY0-52" fmla="*/ 685828 h 685828"/>
                <a:gd name="connsiteX1-53" fmla="*/ 1519517 w 2735460"/>
                <a:gd name="connsiteY1-54" fmla="*/ 28 h 685828"/>
                <a:gd name="connsiteX2-55" fmla="*/ 2735460 w 2735460"/>
                <a:gd name="connsiteY2-56" fmla="*/ 685828 h 685828"/>
                <a:gd name="connsiteX3-57" fmla="*/ 0 w 2735460"/>
                <a:gd name="connsiteY3-58" fmla="*/ 685828 h 685828"/>
                <a:gd name="connsiteX0-59" fmla="*/ 0 w 2735460"/>
                <a:gd name="connsiteY0-60" fmla="*/ 712721 h 712721"/>
                <a:gd name="connsiteX1-61" fmla="*/ 1519517 w 2735460"/>
                <a:gd name="connsiteY1-62" fmla="*/ 27 h 712721"/>
                <a:gd name="connsiteX2-63" fmla="*/ 2735460 w 2735460"/>
                <a:gd name="connsiteY2-64" fmla="*/ 712721 h 712721"/>
                <a:gd name="connsiteX3-65" fmla="*/ 0 w 2735460"/>
                <a:gd name="connsiteY3-66" fmla="*/ 712721 h 7127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735460" h="712721">
                  <a:moveTo>
                    <a:pt x="0" y="712721"/>
                  </a:moveTo>
                  <a:cubicBezTo>
                    <a:pt x="497541" y="542392"/>
                    <a:pt x="658905" y="-4455"/>
                    <a:pt x="1519517" y="27"/>
                  </a:cubicBezTo>
                  <a:cubicBezTo>
                    <a:pt x="2189290" y="62780"/>
                    <a:pt x="2321181" y="542392"/>
                    <a:pt x="2735460" y="712721"/>
                  </a:cubicBezTo>
                  <a:lnTo>
                    <a:pt x="0" y="712721"/>
                  </a:lnTo>
                  <a:close/>
                </a:path>
              </a:pathLst>
            </a:custGeom>
            <a:solidFill>
              <a:srgbClr val="AEA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1" name="Freeform 57">
              <a:extLst>
                <a:ext uri="{FF2B5EF4-FFF2-40B4-BE49-F238E27FC236}">
                  <a16:creationId xmlns="" xmlns:a16="http://schemas.microsoft.com/office/drawing/2014/main" id="{A206EBC3-E9E5-40F8-A74E-0C9C61C751CE}"/>
                </a:ext>
              </a:extLst>
            </p:cNvPr>
            <p:cNvSpPr/>
            <p:nvPr/>
          </p:nvSpPr>
          <p:spPr bwMode="auto">
            <a:xfrm>
              <a:off x="3105150" y="3796275"/>
              <a:ext cx="307181" cy="227506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grpSp>
        <p:nvGrpSpPr>
          <p:cNvPr id="12" name="Group 46">
            <a:extLst>
              <a:ext uri="{FF2B5EF4-FFF2-40B4-BE49-F238E27FC236}">
                <a16:creationId xmlns="" xmlns:a16="http://schemas.microsoft.com/office/drawing/2014/main" id="{2B3E042E-B089-4FF1-BFBB-0CDD33BC4F01}"/>
              </a:ext>
            </a:extLst>
          </p:cNvPr>
          <p:cNvGrpSpPr/>
          <p:nvPr/>
        </p:nvGrpSpPr>
        <p:grpSpPr>
          <a:xfrm>
            <a:off x="8434290" y="2929981"/>
            <a:ext cx="1282377" cy="357893"/>
            <a:chOff x="2599799" y="3771457"/>
            <a:chExt cx="1276898" cy="356363"/>
          </a:xfrm>
        </p:grpSpPr>
        <p:sp>
          <p:nvSpPr>
            <p:cNvPr id="13" name="Rectangle 16">
              <a:extLst>
                <a:ext uri="{FF2B5EF4-FFF2-40B4-BE49-F238E27FC236}">
                  <a16:creationId xmlns="" xmlns:a16="http://schemas.microsoft.com/office/drawing/2014/main" id="{1359E3E6-B6B6-4FD1-9D7D-B51DB08BF99E}"/>
                </a:ext>
              </a:extLst>
            </p:cNvPr>
            <p:cNvSpPr/>
            <p:nvPr/>
          </p:nvSpPr>
          <p:spPr>
            <a:xfrm>
              <a:off x="2599799" y="3771457"/>
              <a:ext cx="1276898" cy="356363"/>
            </a:xfrm>
            <a:custGeom>
              <a:avLst/>
              <a:gdLst>
                <a:gd name="connsiteX0" fmla="*/ 0 w 2735460"/>
                <a:gd name="connsiteY0" fmla="*/ 0 h 605118"/>
                <a:gd name="connsiteX1" fmla="*/ 2735460 w 2735460"/>
                <a:gd name="connsiteY1" fmla="*/ 0 h 605118"/>
                <a:gd name="connsiteX2" fmla="*/ 2735460 w 2735460"/>
                <a:gd name="connsiteY2" fmla="*/ 605118 h 605118"/>
                <a:gd name="connsiteX3" fmla="*/ 0 w 2735460"/>
                <a:gd name="connsiteY3" fmla="*/ 605118 h 605118"/>
                <a:gd name="connsiteX4" fmla="*/ 0 w 2735460"/>
                <a:gd name="connsiteY4" fmla="*/ 0 h 605118"/>
                <a:gd name="connsiteX0-1" fmla="*/ 0 w 2735460"/>
                <a:gd name="connsiteY0-2" fmla="*/ 0 h 605118"/>
                <a:gd name="connsiteX1-3" fmla="*/ 2735460 w 2735460"/>
                <a:gd name="connsiteY1-4" fmla="*/ 605118 h 605118"/>
                <a:gd name="connsiteX2-5" fmla="*/ 0 w 2735460"/>
                <a:gd name="connsiteY2-6" fmla="*/ 605118 h 605118"/>
                <a:gd name="connsiteX3-7" fmla="*/ 0 w 2735460"/>
                <a:gd name="connsiteY3-8" fmla="*/ 0 h 605118"/>
                <a:gd name="connsiteX0-9" fmla="*/ 0 w 2735460"/>
                <a:gd name="connsiteY0-10" fmla="*/ 0 h 605118"/>
                <a:gd name="connsiteX1-11" fmla="*/ 1344705 w 2735460"/>
                <a:gd name="connsiteY1-12" fmla="*/ 282389 h 605118"/>
                <a:gd name="connsiteX2-13" fmla="*/ 2735460 w 2735460"/>
                <a:gd name="connsiteY2-14" fmla="*/ 605118 h 605118"/>
                <a:gd name="connsiteX3-15" fmla="*/ 0 w 2735460"/>
                <a:gd name="connsiteY3-16" fmla="*/ 605118 h 605118"/>
                <a:gd name="connsiteX4-17" fmla="*/ 0 w 2735460"/>
                <a:gd name="connsiteY4-18" fmla="*/ 0 h 605118"/>
                <a:gd name="connsiteX0-19" fmla="*/ 0 w 2735460"/>
                <a:gd name="connsiteY0-20" fmla="*/ 322729 h 322729"/>
                <a:gd name="connsiteX1-21" fmla="*/ 1344705 w 2735460"/>
                <a:gd name="connsiteY1-22" fmla="*/ 0 h 322729"/>
                <a:gd name="connsiteX2-23" fmla="*/ 2735460 w 2735460"/>
                <a:gd name="connsiteY2-24" fmla="*/ 322729 h 322729"/>
                <a:gd name="connsiteX3-25" fmla="*/ 0 w 2735460"/>
                <a:gd name="connsiteY3-26" fmla="*/ 322729 h 322729"/>
                <a:gd name="connsiteX0-27" fmla="*/ 0 w 2735460"/>
                <a:gd name="connsiteY0-28" fmla="*/ 510988 h 510988"/>
                <a:gd name="connsiteX1-29" fmla="*/ 1492623 w 2735460"/>
                <a:gd name="connsiteY1-30" fmla="*/ 0 h 510988"/>
                <a:gd name="connsiteX2-31" fmla="*/ 2735460 w 2735460"/>
                <a:gd name="connsiteY2-32" fmla="*/ 510988 h 510988"/>
                <a:gd name="connsiteX3-33" fmla="*/ 0 w 2735460"/>
                <a:gd name="connsiteY3-34" fmla="*/ 510988 h 510988"/>
                <a:gd name="connsiteX0-35" fmla="*/ 0 w 2735460"/>
                <a:gd name="connsiteY0-36" fmla="*/ 510988 h 510988"/>
                <a:gd name="connsiteX1-37" fmla="*/ 1492623 w 2735460"/>
                <a:gd name="connsiteY1-38" fmla="*/ 0 h 510988"/>
                <a:gd name="connsiteX2-39" fmla="*/ 2735460 w 2735460"/>
                <a:gd name="connsiteY2-40" fmla="*/ 510988 h 510988"/>
                <a:gd name="connsiteX3-41" fmla="*/ 0 w 2735460"/>
                <a:gd name="connsiteY3-42" fmla="*/ 510988 h 510988"/>
                <a:gd name="connsiteX0-43" fmla="*/ 0 w 2735460"/>
                <a:gd name="connsiteY0-44" fmla="*/ 511031 h 511031"/>
                <a:gd name="connsiteX1-45" fmla="*/ 1492623 w 2735460"/>
                <a:gd name="connsiteY1-46" fmla="*/ 43 h 511031"/>
                <a:gd name="connsiteX2-47" fmla="*/ 2735460 w 2735460"/>
                <a:gd name="connsiteY2-48" fmla="*/ 511031 h 511031"/>
                <a:gd name="connsiteX3-49" fmla="*/ 0 w 2735460"/>
                <a:gd name="connsiteY3-50" fmla="*/ 511031 h 511031"/>
                <a:gd name="connsiteX0-51" fmla="*/ 0 w 2735460"/>
                <a:gd name="connsiteY0-52" fmla="*/ 685828 h 685828"/>
                <a:gd name="connsiteX1-53" fmla="*/ 1519517 w 2735460"/>
                <a:gd name="connsiteY1-54" fmla="*/ 28 h 685828"/>
                <a:gd name="connsiteX2-55" fmla="*/ 2735460 w 2735460"/>
                <a:gd name="connsiteY2-56" fmla="*/ 685828 h 685828"/>
                <a:gd name="connsiteX3-57" fmla="*/ 0 w 2735460"/>
                <a:gd name="connsiteY3-58" fmla="*/ 685828 h 685828"/>
                <a:gd name="connsiteX0-59" fmla="*/ 0 w 2735460"/>
                <a:gd name="connsiteY0-60" fmla="*/ 712721 h 712721"/>
                <a:gd name="connsiteX1-61" fmla="*/ 1519517 w 2735460"/>
                <a:gd name="connsiteY1-62" fmla="*/ 27 h 712721"/>
                <a:gd name="connsiteX2-63" fmla="*/ 2735460 w 2735460"/>
                <a:gd name="connsiteY2-64" fmla="*/ 712721 h 712721"/>
                <a:gd name="connsiteX3-65" fmla="*/ 0 w 2735460"/>
                <a:gd name="connsiteY3-66" fmla="*/ 712721 h 71272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2735460" h="712721">
                  <a:moveTo>
                    <a:pt x="0" y="712721"/>
                  </a:moveTo>
                  <a:cubicBezTo>
                    <a:pt x="497541" y="542392"/>
                    <a:pt x="658905" y="-4455"/>
                    <a:pt x="1519517" y="27"/>
                  </a:cubicBezTo>
                  <a:cubicBezTo>
                    <a:pt x="2189290" y="62780"/>
                    <a:pt x="2321181" y="542392"/>
                    <a:pt x="2735460" y="712721"/>
                  </a:cubicBezTo>
                  <a:lnTo>
                    <a:pt x="0" y="712721"/>
                  </a:lnTo>
                  <a:close/>
                </a:path>
              </a:pathLst>
            </a:custGeom>
            <a:solidFill>
              <a:srgbClr val="929A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14" name="Freeform 57">
              <a:extLst>
                <a:ext uri="{FF2B5EF4-FFF2-40B4-BE49-F238E27FC236}">
                  <a16:creationId xmlns="" xmlns:a16="http://schemas.microsoft.com/office/drawing/2014/main" id="{415AF06B-38A3-4B79-956F-8364806C26A5}"/>
                </a:ext>
              </a:extLst>
            </p:cNvPr>
            <p:cNvSpPr/>
            <p:nvPr/>
          </p:nvSpPr>
          <p:spPr bwMode="auto">
            <a:xfrm>
              <a:off x="3105150" y="3796275"/>
              <a:ext cx="307181" cy="227506"/>
            </a:xfrm>
            <a:custGeom>
              <a:avLst/>
              <a:gdLst>
                <a:gd name="T0" fmla="*/ 106 w 395"/>
                <a:gd name="T1" fmla="*/ 5 h 183"/>
                <a:gd name="T2" fmla="*/ 105 w 395"/>
                <a:gd name="T3" fmla="*/ 5 h 183"/>
                <a:gd name="T4" fmla="*/ 85 w 395"/>
                <a:gd name="T5" fmla="*/ 21 h 183"/>
                <a:gd name="T6" fmla="*/ 46 w 395"/>
                <a:gd name="T7" fmla="*/ 62 h 183"/>
                <a:gd name="T8" fmla="*/ 105 w 395"/>
                <a:gd name="T9" fmla="*/ 28 h 183"/>
                <a:gd name="T10" fmla="*/ 158 w 395"/>
                <a:gd name="T11" fmla="*/ 12 h 183"/>
                <a:gd name="T12" fmla="*/ 127 w 395"/>
                <a:gd name="T13" fmla="*/ 61 h 183"/>
                <a:gd name="T14" fmla="*/ 116 w 395"/>
                <a:gd name="T15" fmla="*/ 74 h 183"/>
                <a:gd name="T16" fmla="*/ 70 w 395"/>
                <a:gd name="T17" fmla="*/ 87 h 183"/>
                <a:gd name="T18" fmla="*/ 18 w 395"/>
                <a:gd name="T19" fmla="*/ 113 h 183"/>
                <a:gd name="T20" fmla="*/ 85 w 395"/>
                <a:gd name="T21" fmla="*/ 93 h 183"/>
                <a:gd name="T22" fmla="*/ 98 w 395"/>
                <a:gd name="T23" fmla="*/ 92 h 183"/>
                <a:gd name="T24" fmla="*/ 0 w 395"/>
                <a:gd name="T25" fmla="*/ 174 h 183"/>
                <a:gd name="T26" fmla="*/ 127 w 395"/>
                <a:gd name="T27" fmla="*/ 98 h 183"/>
                <a:gd name="T28" fmla="*/ 194 w 395"/>
                <a:gd name="T29" fmla="*/ 40 h 183"/>
                <a:gd name="T30" fmla="*/ 211 w 395"/>
                <a:gd name="T31" fmla="*/ 79 h 183"/>
                <a:gd name="T32" fmla="*/ 251 w 395"/>
                <a:gd name="T33" fmla="*/ 183 h 183"/>
                <a:gd name="T34" fmla="*/ 234 w 395"/>
                <a:gd name="T35" fmla="*/ 95 h 183"/>
                <a:gd name="T36" fmla="*/ 250 w 395"/>
                <a:gd name="T37" fmla="*/ 102 h 183"/>
                <a:gd name="T38" fmla="*/ 283 w 395"/>
                <a:gd name="T39" fmla="*/ 110 h 183"/>
                <a:gd name="T40" fmla="*/ 246 w 395"/>
                <a:gd name="T41" fmla="*/ 94 h 183"/>
                <a:gd name="T42" fmla="*/ 233 w 395"/>
                <a:gd name="T43" fmla="*/ 84 h 183"/>
                <a:gd name="T44" fmla="*/ 233 w 395"/>
                <a:gd name="T45" fmla="*/ 63 h 183"/>
                <a:gd name="T46" fmla="*/ 241 w 395"/>
                <a:gd name="T47" fmla="*/ 28 h 183"/>
                <a:gd name="T48" fmla="*/ 243 w 395"/>
                <a:gd name="T49" fmla="*/ 28 h 183"/>
                <a:gd name="T50" fmla="*/ 276 w 395"/>
                <a:gd name="T51" fmla="*/ 62 h 183"/>
                <a:gd name="T52" fmla="*/ 327 w 395"/>
                <a:gd name="T53" fmla="*/ 162 h 183"/>
                <a:gd name="T54" fmla="*/ 303 w 395"/>
                <a:gd name="T55" fmla="*/ 71 h 183"/>
                <a:gd name="T56" fmla="*/ 299 w 395"/>
                <a:gd name="T57" fmla="*/ 61 h 183"/>
                <a:gd name="T58" fmla="*/ 323 w 395"/>
                <a:gd name="T59" fmla="*/ 72 h 183"/>
                <a:gd name="T60" fmla="*/ 380 w 395"/>
                <a:gd name="T61" fmla="*/ 86 h 183"/>
                <a:gd name="T62" fmla="*/ 317 w 395"/>
                <a:gd name="T63" fmla="*/ 58 h 183"/>
                <a:gd name="T64" fmla="*/ 288 w 395"/>
                <a:gd name="T65" fmla="*/ 34 h 183"/>
                <a:gd name="T66" fmla="*/ 279 w 395"/>
                <a:gd name="T67" fmla="*/ 12 h 183"/>
                <a:gd name="T68" fmla="*/ 336 w 395"/>
                <a:gd name="T69" fmla="*/ 28 h 183"/>
                <a:gd name="T70" fmla="*/ 395 w 395"/>
                <a:gd name="T71" fmla="*/ 62 h 183"/>
                <a:gd name="T72" fmla="*/ 360 w 395"/>
                <a:gd name="T73" fmla="*/ 17 h 183"/>
                <a:gd name="T74" fmla="*/ 354 w 395"/>
                <a:gd name="T75" fmla="*/ 13 h 183"/>
                <a:gd name="T76" fmla="*/ 329 w 395"/>
                <a:gd name="T77" fmla="*/ 0 h 183"/>
                <a:gd name="T78" fmla="*/ 112 w 395"/>
                <a:gd name="T79" fmla="*/ 0 h 183"/>
                <a:gd name="T80" fmla="*/ 106 w 395"/>
                <a:gd name="T81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95" h="183">
                  <a:moveTo>
                    <a:pt x="106" y="5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99" y="10"/>
                    <a:pt x="92" y="15"/>
                    <a:pt x="85" y="21"/>
                  </a:cubicBezTo>
                  <a:cubicBezTo>
                    <a:pt x="64" y="35"/>
                    <a:pt x="46" y="62"/>
                    <a:pt x="46" y="62"/>
                  </a:cubicBezTo>
                  <a:cubicBezTo>
                    <a:pt x="46" y="62"/>
                    <a:pt x="86" y="37"/>
                    <a:pt x="105" y="28"/>
                  </a:cubicBezTo>
                  <a:cubicBezTo>
                    <a:pt x="115" y="24"/>
                    <a:pt x="138" y="17"/>
                    <a:pt x="158" y="12"/>
                  </a:cubicBezTo>
                  <a:cubicBezTo>
                    <a:pt x="149" y="29"/>
                    <a:pt x="139" y="46"/>
                    <a:pt x="127" y="61"/>
                  </a:cubicBezTo>
                  <a:cubicBezTo>
                    <a:pt x="124" y="65"/>
                    <a:pt x="120" y="69"/>
                    <a:pt x="116" y="74"/>
                  </a:cubicBezTo>
                  <a:cubicBezTo>
                    <a:pt x="102" y="77"/>
                    <a:pt x="81" y="83"/>
                    <a:pt x="70" y="87"/>
                  </a:cubicBezTo>
                  <a:cubicBezTo>
                    <a:pt x="52" y="93"/>
                    <a:pt x="18" y="113"/>
                    <a:pt x="18" y="113"/>
                  </a:cubicBezTo>
                  <a:cubicBezTo>
                    <a:pt x="18" y="113"/>
                    <a:pt x="62" y="97"/>
                    <a:pt x="85" y="93"/>
                  </a:cubicBezTo>
                  <a:cubicBezTo>
                    <a:pt x="89" y="93"/>
                    <a:pt x="94" y="92"/>
                    <a:pt x="98" y="92"/>
                  </a:cubicBezTo>
                  <a:cubicBezTo>
                    <a:pt x="56" y="131"/>
                    <a:pt x="0" y="174"/>
                    <a:pt x="0" y="174"/>
                  </a:cubicBezTo>
                  <a:cubicBezTo>
                    <a:pt x="0" y="174"/>
                    <a:pt x="91" y="128"/>
                    <a:pt x="127" y="98"/>
                  </a:cubicBezTo>
                  <a:cubicBezTo>
                    <a:pt x="145" y="84"/>
                    <a:pt x="171" y="61"/>
                    <a:pt x="194" y="40"/>
                  </a:cubicBezTo>
                  <a:cubicBezTo>
                    <a:pt x="202" y="52"/>
                    <a:pt x="209" y="66"/>
                    <a:pt x="211" y="79"/>
                  </a:cubicBezTo>
                  <a:cubicBezTo>
                    <a:pt x="218" y="112"/>
                    <a:pt x="251" y="183"/>
                    <a:pt x="251" y="183"/>
                  </a:cubicBezTo>
                  <a:cubicBezTo>
                    <a:pt x="251" y="183"/>
                    <a:pt x="239" y="135"/>
                    <a:pt x="234" y="95"/>
                  </a:cubicBezTo>
                  <a:cubicBezTo>
                    <a:pt x="240" y="98"/>
                    <a:pt x="246" y="100"/>
                    <a:pt x="250" y="102"/>
                  </a:cubicBezTo>
                  <a:cubicBezTo>
                    <a:pt x="260" y="106"/>
                    <a:pt x="283" y="110"/>
                    <a:pt x="283" y="110"/>
                  </a:cubicBezTo>
                  <a:cubicBezTo>
                    <a:pt x="283" y="110"/>
                    <a:pt x="257" y="101"/>
                    <a:pt x="246" y="94"/>
                  </a:cubicBezTo>
                  <a:cubicBezTo>
                    <a:pt x="241" y="91"/>
                    <a:pt x="237" y="87"/>
                    <a:pt x="233" y="84"/>
                  </a:cubicBezTo>
                  <a:cubicBezTo>
                    <a:pt x="233" y="76"/>
                    <a:pt x="232" y="69"/>
                    <a:pt x="233" y="63"/>
                  </a:cubicBezTo>
                  <a:cubicBezTo>
                    <a:pt x="234" y="50"/>
                    <a:pt x="237" y="38"/>
                    <a:pt x="241" y="28"/>
                  </a:cubicBezTo>
                  <a:cubicBezTo>
                    <a:pt x="242" y="28"/>
                    <a:pt x="243" y="28"/>
                    <a:pt x="243" y="28"/>
                  </a:cubicBezTo>
                  <a:cubicBezTo>
                    <a:pt x="253" y="37"/>
                    <a:pt x="265" y="49"/>
                    <a:pt x="276" y="62"/>
                  </a:cubicBezTo>
                  <a:cubicBezTo>
                    <a:pt x="298" y="92"/>
                    <a:pt x="327" y="162"/>
                    <a:pt x="327" y="162"/>
                  </a:cubicBezTo>
                  <a:cubicBezTo>
                    <a:pt x="327" y="162"/>
                    <a:pt x="315" y="99"/>
                    <a:pt x="303" y="71"/>
                  </a:cubicBezTo>
                  <a:cubicBezTo>
                    <a:pt x="302" y="68"/>
                    <a:pt x="300" y="65"/>
                    <a:pt x="299" y="61"/>
                  </a:cubicBezTo>
                  <a:cubicBezTo>
                    <a:pt x="308" y="65"/>
                    <a:pt x="317" y="69"/>
                    <a:pt x="323" y="72"/>
                  </a:cubicBezTo>
                  <a:cubicBezTo>
                    <a:pt x="341" y="79"/>
                    <a:pt x="380" y="86"/>
                    <a:pt x="380" y="86"/>
                  </a:cubicBezTo>
                  <a:cubicBezTo>
                    <a:pt x="380" y="86"/>
                    <a:pt x="336" y="70"/>
                    <a:pt x="317" y="58"/>
                  </a:cubicBezTo>
                  <a:cubicBezTo>
                    <a:pt x="304" y="49"/>
                    <a:pt x="293" y="40"/>
                    <a:pt x="288" y="34"/>
                  </a:cubicBezTo>
                  <a:cubicBezTo>
                    <a:pt x="285" y="27"/>
                    <a:pt x="282" y="20"/>
                    <a:pt x="279" y="12"/>
                  </a:cubicBezTo>
                  <a:cubicBezTo>
                    <a:pt x="298" y="17"/>
                    <a:pt x="321" y="24"/>
                    <a:pt x="336" y="28"/>
                  </a:cubicBezTo>
                  <a:cubicBezTo>
                    <a:pt x="367" y="38"/>
                    <a:pt x="395" y="62"/>
                    <a:pt x="395" y="62"/>
                  </a:cubicBezTo>
                  <a:cubicBezTo>
                    <a:pt x="395" y="62"/>
                    <a:pt x="381" y="31"/>
                    <a:pt x="360" y="17"/>
                  </a:cubicBezTo>
                  <a:cubicBezTo>
                    <a:pt x="358" y="15"/>
                    <a:pt x="356" y="14"/>
                    <a:pt x="354" y="13"/>
                  </a:cubicBezTo>
                  <a:cubicBezTo>
                    <a:pt x="347" y="8"/>
                    <a:pt x="338" y="4"/>
                    <a:pt x="329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0" y="1"/>
                    <a:pt x="108" y="3"/>
                    <a:pt x="106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/>
            <a:lstStyle/>
            <a:p>
              <a:endParaRPr lang="id-ID" sz="1013"/>
            </a:p>
          </p:txBody>
        </p:sp>
      </p:grpSp>
      <p:sp>
        <p:nvSpPr>
          <p:cNvPr id="15" name="Freeform 101">
            <a:extLst>
              <a:ext uri="{FF2B5EF4-FFF2-40B4-BE49-F238E27FC236}">
                <a16:creationId xmlns="" xmlns:a16="http://schemas.microsoft.com/office/drawing/2014/main" id="{124769C5-8F92-4EC1-B81C-E241229DB3E1}"/>
              </a:ext>
            </a:extLst>
          </p:cNvPr>
          <p:cNvSpPr/>
          <p:nvPr/>
        </p:nvSpPr>
        <p:spPr bwMode="auto">
          <a:xfrm>
            <a:off x="4837925" y="1766908"/>
            <a:ext cx="1044733" cy="1175535"/>
          </a:xfrm>
          <a:custGeom>
            <a:avLst/>
            <a:gdLst/>
            <a:ahLst/>
            <a:cxnLst>
              <a:cxn ang="0">
                <a:pos x="127" y="126"/>
              </a:cxn>
              <a:cxn ang="0">
                <a:pos x="188" y="87"/>
              </a:cxn>
              <a:cxn ang="0">
                <a:pos x="105" y="158"/>
              </a:cxn>
              <a:cxn ang="0">
                <a:pos x="37" y="37"/>
              </a:cxn>
              <a:cxn ang="0">
                <a:pos x="102" y="109"/>
              </a:cxn>
              <a:cxn ang="0">
                <a:pos x="0" y="0"/>
              </a:cxn>
              <a:cxn ang="0">
                <a:pos x="89" y="119"/>
              </a:cxn>
              <a:cxn ang="0">
                <a:pos x="92" y="127"/>
              </a:cxn>
              <a:cxn ang="0">
                <a:pos x="98" y="195"/>
              </a:cxn>
              <a:cxn ang="0">
                <a:pos x="40" y="169"/>
              </a:cxn>
              <a:cxn ang="0">
                <a:pos x="85" y="183"/>
              </a:cxn>
              <a:cxn ang="0">
                <a:pos x="15" y="163"/>
              </a:cxn>
              <a:cxn ang="0">
                <a:pos x="79" y="187"/>
              </a:cxn>
              <a:cxn ang="0">
                <a:pos x="98" y="203"/>
              </a:cxn>
              <a:cxn ang="0">
                <a:pos x="97" y="236"/>
              </a:cxn>
              <a:cxn ang="0">
                <a:pos x="103" y="238"/>
              </a:cxn>
              <a:cxn ang="0">
                <a:pos x="113" y="235"/>
              </a:cxn>
              <a:cxn ang="0">
                <a:pos x="107" y="168"/>
              </a:cxn>
              <a:cxn ang="0">
                <a:pos x="139" y="127"/>
              </a:cxn>
              <a:cxn ang="0">
                <a:pos x="221" y="69"/>
              </a:cxn>
              <a:cxn ang="0">
                <a:pos x="127" y="126"/>
              </a:cxn>
            </a:cxnLst>
            <a:rect l="0" t="0" r="r" b="b"/>
            <a:pathLst>
              <a:path w="221" h="238">
                <a:moveTo>
                  <a:pt x="127" y="126"/>
                </a:moveTo>
                <a:cubicBezTo>
                  <a:pt x="157" y="87"/>
                  <a:pt x="188" y="87"/>
                  <a:pt x="188" y="87"/>
                </a:cubicBezTo>
                <a:cubicBezTo>
                  <a:pt x="149" y="103"/>
                  <a:pt x="112" y="148"/>
                  <a:pt x="105" y="158"/>
                </a:cubicBezTo>
                <a:cubicBezTo>
                  <a:pt x="96" y="113"/>
                  <a:pt x="77" y="62"/>
                  <a:pt x="37" y="37"/>
                </a:cubicBezTo>
                <a:cubicBezTo>
                  <a:pt x="37" y="37"/>
                  <a:pt x="77" y="45"/>
                  <a:pt x="102" y="109"/>
                </a:cubicBezTo>
                <a:cubicBezTo>
                  <a:pt x="102" y="109"/>
                  <a:pt x="158" y="33"/>
                  <a:pt x="0" y="0"/>
                </a:cubicBezTo>
                <a:cubicBezTo>
                  <a:pt x="0" y="0"/>
                  <a:pt x="15" y="166"/>
                  <a:pt x="89" y="119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5" y="138"/>
                  <a:pt x="98" y="166"/>
                  <a:pt x="98" y="195"/>
                </a:cubicBezTo>
                <a:cubicBezTo>
                  <a:pt x="90" y="189"/>
                  <a:pt x="63" y="172"/>
                  <a:pt x="40" y="169"/>
                </a:cubicBezTo>
                <a:cubicBezTo>
                  <a:pt x="40" y="169"/>
                  <a:pt x="59" y="163"/>
                  <a:pt x="85" y="183"/>
                </a:cubicBezTo>
                <a:cubicBezTo>
                  <a:pt x="85" y="183"/>
                  <a:pt x="90" y="138"/>
                  <a:pt x="15" y="163"/>
                </a:cubicBezTo>
                <a:cubicBezTo>
                  <a:pt x="15" y="163"/>
                  <a:pt x="59" y="224"/>
                  <a:pt x="79" y="187"/>
                </a:cubicBezTo>
                <a:cubicBezTo>
                  <a:pt x="98" y="203"/>
                  <a:pt x="98" y="203"/>
                  <a:pt x="98" y="203"/>
                </a:cubicBezTo>
                <a:cubicBezTo>
                  <a:pt x="98" y="214"/>
                  <a:pt x="98" y="226"/>
                  <a:pt x="97" y="236"/>
                </a:cubicBezTo>
                <a:cubicBezTo>
                  <a:pt x="99" y="236"/>
                  <a:pt x="101" y="237"/>
                  <a:pt x="103" y="238"/>
                </a:cubicBezTo>
                <a:cubicBezTo>
                  <a:pt x="106" y="236"/>
                  <a:pt x="109" y="236"/>
                  <a:pt x="113" y="235"/>
                </a:cubicBezTo>
                <a:cubicBezTo>
                  <a:pt x="113" y="225"/>
                  <a:pt x="112" y="199"/>
                  <a:pt x="107" y="168"/>
                </a:cubicBezTo>
                <a:cubicBezTo>
                  <a:pt x="139" y="127"/>
                  <a:pt x="139" y="127"/>
                  <a:pt x="139" y="127"/>
                </a:cubicBezTo>
                <a:cubicBezTo>
                  <a:pt x="180" y="173"/>
                  <a:pt x="221" y="69"/>
                  <a:pt x="221" y="69"/>
                </a:cubicBezTo>
                <a:cubicBezTo>
                  <a:pt x="106" y="61"/>
                  <a:pt x="127" y="126"/>
                  <a:pt x="127" y="126"/>
                </a:cubicBezTo>
                <a:close/>
              </a:path>
            </a:pathLst>
          </a:custGeom>
          <a:solidFill>
            <a:srgbClr val="BDBC8F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16" name="Freeform 101">
            <a:extLst>
              <a:ext uri="{FF2B5EF4-FFF2-40B4-BE49-F238E27FC236}">
                <a16:creationId xmlns="" xmlns:a16="http://schemas.microsoft.com/office/drawing/2014/main" id="{F2CA65B0-FCDC-4E8B-B60C-1E06DB3417C1}"/>
              </a:ext>
            </a:extLst>
          </p:cNvPr>
          <p:cNvSpPr/>
          <p:nvPr/>
        </p:nvSpPr>
        <p:spPr bwMode="auto">
          <a:xfrm flipH="1">
            <a:off x="6721333" y="1766908"/>
            <a:ext cx="1044733" cy="1175535"/>
          </a:xfrm>
          <a:custGeom>
            <a:avLst/>
            <a:gdLst/>
            <a:ahLst/>
            <a:cxnLst>
              <a:cxn ang="0">
                <a:pos x="127" y="126"/>
              </a:cxn>
              <a:cxn ang="0">
                <a:pos x="188" y="87"/>
              </a:cxn>
              <a:cxn ang="0">
                <a:pos x="105" y="158"/>
              </a:cxn>
              <a:cxn ang="0">
                <a:pos x="37" y="37"/>
              </a:cxn>
              <a:cxn ang="0">
                <a:pos x="102" y="109"/>
              </a:cxn>
              <a:cxn ang="0">
                <a:pos x="0" y="0"/>
              </a:cxn>
              <a:cxn ang="0">
                <a:pos x="89" y="119"/>
              </a:cxn>
              <a:cxn ang="0">
                <a:pos x="92" y="127"/>
              </a:cxn>
              <a:cxn ang="0">
                <a:pos x="98" y="195"/>
              </a:cxn>
              <a:cxn ang="0">
                <a:pos x="40" y="169"/>
              </a:cxn>
              <a:cxn ang="0">
                <a:pos x="85" y="183"/>
              </a:cxn>
              <a:cxn ang="0">
                <a:pos x="15" y="163"/>
              </a:cxn>
              <a:cxn ang="0">
                <a:pos x="79" y="187"/>
              </a:cxn>
              <a:cxn ang="0">
                <a:pos x="98" y="203"/>
              </a:cxn>
              <a:cxn ang="0">
                <a:pos x="97" y="236"/>
              </a:cxn>
              <a:cxn ang="0">
                <a:pos x="103" y="238"/>
              </a:cxn>
              <a:cxn ang="0">
                <a:pos x="113" y="235"/>
              </a:cxn>
              <a:cxn ang="0">
                <a:pos x="107" y="168"/>
              </a:cxn>
              <a:cxn ang="0">
                <a:pos x="139" y="127"/>
              </a:cxn>
              <a:cxn ang="0">
                <a:pos x="221" y="69"/>
              </a:cxn>
              <a:cxn ang="0">
                <a:pos x="127" y="126"/>
              </a:cxn>
            </a:cxnLst>
            <a:rect l="0" t="0" r="r" b="b"/>
            <a:pathLst>
              <a:path w="221" h="238">
                <a:moveTo>
                  <a:pt x="127" y="126"/>
                </a:moveTo>
                <a:cubicBezTo>
                  <a:pt x="157" y="87"/>
                  <a:pt x="188" y="87"/>
                  <a:pt x="188" y="87"/>
                </a:cubicBezTo>
                <a:cubicBezTo>
                  <a:pt x="149" y="103"/>
                  <a:pt x="112" y="148"/>
                  <a:pt x="105" y="158"/>
                </a:cubicBezTo>
                <a:cubicBezTo>
                  <a:pt x="96" y="113"/>
                  <a:pt x="77" y="62"/>
                  <a:pt x="37" y="37"/>
                </a:cubicBezTo>
                <a:cubicBezTo>
                  <a:pt x="37" y="37"/>
                  <a:pt x="77" y="45"/>
                  <a:pt x="102" y="109"/>
                </a:cubicBezTo>
                <a:cubicBezTo>
                  <a:pt x="102" y="109"/>
                  <a:pt x="158" y="33"/>
                  <a:pt x="0" y="0"/>
                </a:cubicBezTo>
                <a:cubicBezTo>
                  <a:pt x="0" y="0"/>
                  <a:pt x="15" y="166"/>
                  <a:pt x="89" y="119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5" y="138"/>
                  <a:pt x="98" y="166"/>
                  <a:pt x="98" y="195"/>
                </a:cubicBezTo>
                <a:cubicBezTo>
                  <a:pt x="90" y="189"/>
                  <a:pt x="63" y="172"/>
                  <a:pt x="40" y="169"/>
                </a:cubicBezTo>
                <a:cubicBezTo>
                  <a:pt x="40" y="169"/>
                  <a:pt x="59" y="163"/>
                  <a:pt x="85" y="183"/>
                </a:cubicBezTo>
                <a:cubicBezTo>
                  <a:pt x="85" y="183"/>
                  <a:pt x="90" y="138"/>
                  <a:pt x="15" y="163"/>
                </a:cubicBezTo>
                <a:cubicBezTo>
                  <a:pt x="15" y="163"/>
                  <a:pt x="59" y="224"/>
                  <a:pt x="79" y="187"/>
                </a:cubicBezTo>
                <a:cubicBezTo>
                  <a:pt x="98" y="203"/>
                  <a:pt x="98" y="203"/>
                  <a:pt x="98" y="203"/>
                </a:cubicBezTo>
                <a:cubicBezTo>
                  <a:pt x="98" y="214"/>
                  <a:pt x="98" y="226"/>
                  <a:pt x="97" y="236"/>
                </a:cubicBezTo>
                <a:cubicBezTo>
                  <a:pt x="99" y="236"/>
                  <a:pt x="101" y="237"/>
                  <a:pt x="103" y="238"/>
                </a:cubicBezTo>
                <a:cubicBezTo>
                  <a:pt x="106" y="236"/>
                  <a:pt x="109" y="236"/>
                  <a:pt x="113" y="235"/>
                </a:cubicBezTo>
                <a:cubicBezTo>
                  <a:pt x="113" y="225"/>
                  <a:pt x="112" y="199"/>
                  <a:pt x="107" y="168"/>
                </a:cubicBezTo>
                <a:cubicBezTo>
                  <a:pt x="139" y="127"/>
                  <a:pt x="139" y="127"/>
                  <a:pt x="139" y="127"/>
                </a:cubicBezTo>
                <a:cubicBezTo>
                  <a:pt x="180" y="173"/>
                  <a:pt x="221" y="69"/>
                  <a:pt x="221" y="69"/>
                </a:cubicBezTo>
                <a:cubicBezTo>
                  <a:pt x="106" y="61"/>
                  <a:pt x="127" y="126"/>
                  <a:pt x="127" y="126"/>
                </a:cubicBezTo>
                <a:close/>
              </a:path>
            </a:pathLst>
          </a:custGeom>
          <a:solidFill>
            <a:srgbClr val="AEAD76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sp>
        <p:nvSpPr>
          <p:cNvPr id="17" name="Freeform 101">
            <a:extLst>
              <a:ext uri="{FF2B5EF4-FFF2-40B4-BE49-F238E27FC236}">
                <a16:creationId xmlns="" xmlns:a16="http://schemas.microsoft.com/office/drawing/2014/main" id="{F9B9995D-C943-4D8E-99E1-A41A6B7B3820}"/>
              </a:ext>
            </a:extLst>
          </p:cNvPr>
          <p:cNvSpPr/>
          <p:nvPr/>
        </p:nvSpPr>
        <p:spPr bwMode="auto">
          <a:xfrm flipH="1">
            <a:off x="8573693" y="1766908"/>
            <a:ext cx="1044733" cy="1175535"/>
          </a:xfrm>
          <a:custGeom>
            <a:avLst/>
            <a:gdLst/>
            <a:ahLst/>
            <a:cxnLst>
              <a:cxn ang="0">
                <a:pos x="127" y="126"/>
              </a:cxn>
              <a:cxn ang="0">
                <a:pos x="188" y="87"/>
              </a:cxn>
              <a:cxn ang="0">
                <a:pos x="105" y="158"/>
              </a:cxn>
              <a:cxn ang="0">
                <a:pos x="37" y="37"/>
              </a:cxn>
              <a:cxn ang="0">
                <a:pos x="102" y="109"/>
              </a:cxn>
              <a:cxn ang="0">
                <a:pos x="0" y="0"/>
              </a:cxn>
              <a:cxn ang="0">
                <a:pos x="89" y="119"/>
              </a:cxn>
              <a:cxn ang="0">
                <a:pos x="92" y="127"/>
              </a:cxn>
              <a:cxn ang="0">
                <a:pos x="98" y="195"/>
              </a:cxn>
              <a:cxn ang="0">
                <a:pos x="40" y="169"/>
              </a:cxn>
              <a:cxn ang="0">
                <a:pos x="85" y="183"/>
              </a:cxn>
              <a:cxn ang="0">
                <a:pos x="15" y="163"/>
              </a:cxn>
              <a:cxn ang="0">
                <a:pos x="79" y="187"/>
              </a:cxn>
              <a:cxn ang="0">
                <a:pos x="98" y="203"/>
              </a:cxn>
              <a:cxn ang="0">
                <a:pos x="97" y="236"/>
              </a:cxn>
              <a:cxn ang="0">
                <a:pos x="103" y="238"/>
              </a:cxn>
              <a:cxn ang="0">
                <a:pos x="113" y="235"/>
              </a:cxn>
              <a:cxn ang="0">
                <a:pos x="107" y="168"/>
              </a:cxn>
              <a:cxn ang="0">
                <a:pos x="139" y="127"/>
              </a:cxn>
              <a:cxn ang="0">
                <a:pos x="221" y="69"/>
              </a:cxn>
              <a:cxn ang="0">
                <a:pos x="127" y="126"/>
              </a:cxn>
            </a:cxnLst>
            <a:rect l="0" t="0" r="r" b="b"/>
            <a:pathLst>
              <a:path w="221" h="238">
                <a:moveTo>
                  <a:pt x="127" y="126"/>
                </a:moveTo>
                <a:cubicBezTo>
                  <a:pt x="157" y="87"/>
                  <a:pt x="188" y="87"/>
                  <a:pt x="188" y="87"/>
                </a:cubicBezTo>
                <a:cubicBezTo>
                  <a:pt x="149" y="103"/>
                  <a:pt x="112" y="148"/>
                  <a:pt x="105" y="158"/>
                </a:cubicBezTo>
                <a:cubicBezTo>
                  <a:pt x="96" y="113"/>
                  <a:pt x="77" y="62"/>
                  <a:pt x="37" y="37"/>
                </a:cubicBezTo>
                <a:cubicBezTo>
                  <a:pt x="37" y="37"/>
                  <a:pt x="77" y="45"/>
                  <a:pt x="102" y="109"/>
                </a:cubicBezTo>
                <a:cubicBezTo>
                  <a:pt x="102" y="109"/>
                  <a:pt x="158" y="33"/>
                  <a:pt x="0" y="0"/>
                </a:cubicBezTo>
                <a:cubicBezTo>
                  <a:pt x="0" y="0"/>
                  <a:pt x="15" y="166"/>
                  <a:pt x="89" y="119"/>
                </a:cubicBezTo>
                <a:cubicBezTo>
                  <a:pt x="92" y="127"/>
                  <a:pt x="92" y="127"/>
                  <a:pt x="92" y="127"/>
                </a:cubicBezTo>
                <a:cubicBezTo>
                  <a:pt x="95" y="138"/>
                  <a:pt x="98" y="166"/>
                  <a:pt x="98" y="195"/>
                </a:cubicBezTo>
                <a:cubicBezTo>
                  <a:pt x="90" y="189"/>
                  <a:pt x="63" y="172"/>
                  <a:pt x="40" y="169"/>
                </a:cubicBezTo>
                <a:cubicBezTo>
                  <a:pt x="40" y="169"/>
                  <a:pt x="59" y="163"/>
                  <a:pt x="85" y="183"/>
                </a:cubicBezTo>
                <a:cubicBezTo>
                  <a:pt x="85" y="183"/>
                  <a:pt x="90" y="138"/>
                  <a:pt x="15" y="163"/>
                </a:cubicBezTo>
                <a:cubicBezTo>
                  <a:pt x="15" y="163"/>
                  <a:pt x="59" y="224"/>
                  <a:pt x="79" y="187"/>
                </a:cubicBezTo>
                <a:cubicBezTo>
                  <a:pt x="98" y="203"/>
                  <a:pt x="98" y="203"/>
                  <a:pt x="98" y="203"/>
                </a:cubicBezTo>
                <a:cubicBezTo>
                  <a:pt x="98" y="214"/>
                  <a:pt x="98" y="226"/>
                  <a:pt x="97" y="236"/>
                </a:cubicBezTo>
                <a:cubicBezTo>
                  <a:pt x="99" y="236"/>
                  <a:pt x="101" y="237"/>
                  <a:pt x="103" y="238"/>
                </a:cubicBezTo>
                <a:cubicBezTo>
                  <a:pt x="106" y="236"/>
                  <a:pt x="109" y="236"/>
                  <a:pt x="113" y="235"/>
                </a:cubicBezTo>
                <a:cubicBezTo>
                  <a:pt x="113" y="225"/>
                  <a:pt x="112" y="199"/>
                  <a:pt x="107" y="168"/>
                </a:cubicBezTo>
                <a:cubicBezTo>
                  <a:pt x="139" y="127"/>
                  <a:pt x="139" y="127"/>
                  <a:pt x="139" y="127"/>
                </a:cubicBezTo>
                <a:cubicBezTo>
                  <a:pt x="180" y="173"/>
                  <a:pt x="221" y="69"/>
                  <a:pt x="221" y="69"/>
                </a:cubicBezTo>
                <a:cubicBezTo>
                  <a:pt x="106" y="61"/>
                  <a:pt x="127" y="126"/>
                  <a:pt x="127" y="126"/>
                </a:cubicBezTo>
                <a:close/>
              </a:path>
            </a:pathLst>
          </a:custGeom>
          <a:solidFill>
            <a:srgbClr val="929A5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013"/>
          </a:p>
        </p:txBody>
      </p:sp>
      <p:grpSp>
        <p:nvGrpSpPr>
          <p:cNvPr id="18" name="Group 30">
            <a:extLst>
              <a:ext uri="{FF2B5EF4-FFF2-40B4-BE49-F238E27FC236}">
                <a16:creationId xmlns="" xmlns:a16="http://schemas.microsoft.com/office/drawing/2014/main" id="{A7F4A8D1-90A8-447E-9E4D-36ED3E9839A6}"/>
              </a:ext>
            </a:extLst>
          </p:cNvPr>
          <p:cNvGrpSpPr/>
          <p:nvPr/>
        </p:nvGrpSpPr>
        <p:grpSpPr>
          <a:xfrm>
            <a:off x="2503917" y="3335510"/>
            <a:ext cx="1891268" cy="754987"/>
            <a:chOff x="1791477" y="3574345"/>
            <a:chExt cx="2521690" cy="1006649"/>
          </a:xfrm>
        </p:grpSpPr>
        <p:sp>
          <p:nvSpPr>
            <p:cNvPr id="19" name="TextBox 31">
              <a:extLst>
                <a:ext uri="{FF2B5EF4-FFF2-40B4-BE49-F238E27FC236}">
                  <a16:creationId xmlns="" xmlns:a16="http://schemas.microsoft.com/office/drawing/2014/main" id="{B4F3B40D-7477-4B49-AEE3-BC10289537B7}"/>
                </a:ext>
              </a:extLst>
            </p:cNvPr>
            <p:cNvSpPr txBox="1"/>
            <p:nvPr/>
          </p:nvSpPr>
          <p:spPr>
            <a:xfrm>
              <a:off x="2591982" y="3574345"/>
              <a:ext cx="914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20" name="Rectangle 32">
              <a:extLst>
                <a:ext uri="{FF2B5EF4-FFF2-40B4-BE49-F238E27FC236}">
                  <a16:creationId xmlns="" xmlns:a16="http://schemas.microsoft.com/office/drawing/2014/main" id="{B46FD5DD-3879-464C-AD2E-42EE076F3CA5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1" name="Group 33">
            <a:extLst>
              <a:ext uri="{FF2B5EF4-FFF2-40B4-BE49-F238E27FC236}">
                <a16:creationId xmlns="" xmlns:a16="http://schemas.microsoft.com/office/drawing/2014/main" id="{37118525-4E4B-42E7-8C41-AF1E860A9548}"/>
              </a:ext>
            </a:extLst>
          </p:cNvPr>
          <p:cNvGrpSpPr/>
          <p:nvPr/>
        </p:nvGrpSpPr>
        <p:grpSpPr>
          <a:xfrm>
            <a:off x="4346516" y="3335510"/>
            <a:ext cx="1891268" cy="754987"/>
            <a:chOff x="1791477" y="3574345"/>
            <a:chExt cx="2521690" cy="1006649"/>
          </a:xfrm>
        </p:grpSpPr>
        <p:sp>
          <p:nvSpPr>
            <p:cNvPr id="22" name="TextBox 34">
              <a:extLst>
                <a:ext uri="{FF2B5EF4-FFF2-40B4-BE49-F238E27FC236}">
                  <a16:creationId xmlns="" xmlns:a16="http://schemas.microsoft.com/office/drawing/2014/main" id="{3F179802-11AB-49DD-B2D8-F96450257DB4}"/>
                </a:ext>
              </a:extLst>
            </p:cNvPr>
            <p:cNvSpPr txBox="1"/>
            <p:nvPr/>
          </p:nvSpPr>
          <p:spPr>
            <a:xfrm>
              <a:off x="2591982" y="3574345"/>
              <a:ext cx="914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23" name="Rectangle 39">
              <a:extLst>
                <a:ext uri="{FF2B5EF4-FFF2-40B4-BE49-F238E27FC236}">
                  <a16:creationId xmlns="" xmlns:a16="http://schemas.microsoft.com/office/drawing/2014/main" id="{05D11B58-F631-41A5-B73F-88362A909779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4" name="Group 52">
            <a:extLst>
              <a:ext uri="{FF2B5EF4-FFF2-40B4-BE49-F238E27FC236}">
                <a16:creationId xmlns="" xmlns:a16="http://schemas.microsoft.com/office/drawing/2014/main" id="{5D9E42CD-14D8-48BA-8403-FF5D7AB0450D}"/>
              </a:ext>
            </a:extLst>
          </p:cNvPr>
          <p:cNvGrpSpPr/>
          <p:nvPr/>
        </p:nvGrpSpPr>
        <p:grpSpPr>
          <a:xfrm>
            <a:off x="6268256" y="3335510"/>
            <a:ext cx="1891268" cy="754987"/>
            <a:chOff x="1791477" y="3574345"/>
            <a:chExt cx="2521690" cy="1006649"/>
          </a:xfrm>
        </p:grpSpPr>
        <p:sp>
          <p:nvSpPr>
            <p:cNvPr id="25" name="TextBox 53">
              <a:extLst>
                <a:ext uri="{FF2B5EF4-FFF2-40B4-BE49-F238E27FC236}">
                  <a16:creationId xmlns="" xmlns:a16="http://schemas.microsoft.com/office/drawing/2014/main" id="{BF20A9EF-AB07-42A5-9CB3-64E9443E4735}"/>
                </a:ext>
              </a:extLst>
            </p:cNvPr>
            <p:cNvSpPr txBox="1"/>
            <p:nvPr/>
          </p:nvSpPr>
          <p:spPr>
            <a:xfrm>
              <a:off x="2591982" y="3574345"/>
              <a:ext cx="914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26" name="Rectangle 54">
              <a:extLst>
                <a:ext uri="{FF2B5EF4-FFF2-40B4-BE49-F238E27FC236}">
                  <a16:creationId xmlns="" xmlns:a16="http://schemas.microsoft.com/office/drawing/2014/main" id="{0C6D64EB-65C2-4ABF-A10A-8EAAECAF1539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27" name="Group 55">
            <a:extLst>
              <a:ext uri="{FF2B5EF4-FFF2-40B4-BE49-F238E27FC236}">
                <a16:creationId xmlns="" xmlns:a16="http://schemas.microsoft.com/office/drawing/2014/main" id="{D7DF8B2F-37C1-4B21-95E0-CC76317BCF6C}"/>
              </a:ext>
            </a:extLst>
          </p:cNvPr>
          <p:cNvGrpSpPr/>
          <p:nvPr/>
        </p:nvGrpSpPr>
        <p:grpSpPr>
          <a:xfrm>
            <a:off x="8150425" y="3335510"/>
            <a:ext cx="1891268" cy="754987"/>
            <a:chOff x="1791477" y="3574345"/>
            <a:chExt cx="2521690" cy="1006649"/>
          </a:xfrm>
        </p:grpSpPr>
        <p:sp>
          <p:nvSpPr>
            <p:cNvPr id="28" name="TextBox 56">
              <a:extLst>
                <a:ext uri="{FF2B5EF4-FFF2-40B4-BE49-F238E27FC236}">
                  <a16:creationId xmlns="" xmlns:a16="http://schemas.microsoft.com/office/drawing/2014/main" id="{8818AE2D-D196-4164-80AA-A5D7CF2C7A2C}"/>
                </a:ext>
              </a:extLst>
            </p:cNvPr>
            <p:cNvSpPr txBox="1"/>
            <p:nvPr/>
          </p:nvSpPr>
          <p:spPr>
            <a:xfrm>
              <a:off x="2591982" y="3574345"/>
              <a:ext cx="9148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Product</a:t>
              </a:r>
            </a:p>
          </p:txBody>
        </p:sp>
        <p:sp>
          <p:nvSpPr>
            <p:cNvPr id="29" name="Rectangle 57">
              <a:extLst>
                <a:ext uri="{FF2B5EF4-FFF2-40B4-BE49-F238E27FC236}">
                  <a16:creationId xmlns="" xmlns:a16="http://schemas.microsoft.com/office/drawing/2014/main" id="{0D8DA4A0-6FC2-4DBD-B906-1C901B5B5859}"/>
                </a:ext>
              </a:extLst>
            </p:cNvPr>
            <p:cNvSpPr/>
            <p:nvPr/>
          </p:nvSpPr>
          <p:spPr>
            <a:xfrm>
              <a:off x="1791477" y="3903887"/>
              <a:ext cx="2521690" cy="677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30" name="TextBox 58">
            <a:extLst>
              <a:ext uri="{FF2B5EF4-FFF2-40B4-BE49-F238E27FC236}">
                <a16:creationId xmlns="" xmlns:a16="http://schemas.microsoft.com/office/drawing/2014/main" id="{875CA2F5-4B44-45EE-817A-07C8897F17E6}"/>
              </a:ext>
            </a:extLst>
          </p:cNvPr>
          <p:cNvSpPr txBox="1"/>
          <p:nvPr/>
        </p:nvSpPr>
        <p:spPr>
          <a:xfrm>
            <a:off x="2808783" y="4300558"/>
            <a:ext cx="6858000" cy="767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7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id-ID" sz="975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44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FB7E8A3-551C-4D5E-9400-1258E60F2675}"/>
              </a:ext>
            </a:extLst>
          </p:cNvPr>
          <p:cNvGrpSpPr/>
          <p:nvPr/>
        </p:nvGrpSpPr>
        <p:grpSpPr>
          <a:xfrm>
            <a:off x="1845987" y="0"/>
            <a:ext cx="8720414" cy="3583140"/>
            <a:chOff x="1845987" y="0"/>
            <a:chExt cx="8720414" cy="358314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0EC55D21-FC87-4A40-A019-5D7929672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8231"/>
            <a:stretch/>
          </p:blipFill>
          <p:spPr>
            <a:xfrm>
              <a:off x="1845987" y="0"/>
              <a:ext cx="8720414" cy="358314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D4274B83-EB32-4F5C-8E24-E770AA45C3C8}"/>
                </a:ext>
              </a:extLst>
            </p:cNvPr>
            <p:cNvSpPr/>
            <p:nvPr/>
          </p:nvSpPr>
          <p:spPr>
            <a:xfrm>
              <a:off x="4484553" y="254392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C792E8B-B14A-4D2F-989B-C3FCEC702804}"/>
              </a:ext>
            </a:extLst>
          </p:cNvPr>
          <p:cNvSpPr/>
          <p:nvPr/>
        </p:nvSpPr>
        <p:spPr>
          <a:xfrm>
            <a:off x="3158194" y="411486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0E3C0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687577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72A9A542-509A-479F-B89A-FD3DCE6E1042}"/>
              </a:ext>
            </a:extLst>
          </p:cNvPr>
          <p:cNvGrpSpPr/>
          <p:nvPr/>
        </p:nvGrpSpPr>
        <p:grpSpPr>
          <a:xfrm>
            <a:off x="8201448" y="1668543"/>
            <a:ext cx="1321940" cy="1765075"/>
            <a:chOff x="9417496" y="1856509"/>
            <a:chExt cx="1531015" cy="2044236"/>
          </a:xfrm>
          <a:solidFill>
            <a:srgbClr val="D5BA74"/>
          </a:solidFill>
        </p:grpSpPr>
        <p:sp>
          <p:nvSpPr>
            <p:cNvPr id="3" name="Freeform 35">
              <a:extLst>
                <a:ext uri="{FF2B5EF4-FFF2-40B4-BE49-F238E27FC236}">
                  <a16:creationId xmlns="" xmlns:a16="http://schemas.microsoft.com/office/drawing/2014/main" id="{33D88A26-5F4A-4AAC-811C-3DF65C3D742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74531" y="1856509"/>
              <a:ext cx="626668" cy="584530"/>
            </a:xfrm>
            <a:custGeom>
              <a:avLst/>
              <a:gdLst>
                <a:gd name="T0" fmla="*/ 123 w 245"/>
                <a:gd name="T1" fmla="*/ 229 h 229"/>
                <a:gd name="T2" fmla="*/ 0 w 245"/>
                <a:gd name="T3" fmla="*/ 114 h 229"/>
                <a:gd name="T4" fmla="*/ 123 w 245"/>
                <a:gd name="T5" fmla="*/ 0 h 229"/>
                <a:gd name="T6" fmla="*/ 245 w 245"/>
                <a:gd name="T7" fmla="*/ 114 h 229"/>
                <a:gd name="T8" fmla="*/ 123 w 245"/>
                <a:gd name="T9" fmla="*/ 229 h 229"/>
                <a:gd name="T10" fmla="*/ 123 w 245"/>
                <a:gd name="T11" fmla="*/ 23 h 229"/>
                <a:gd name="T12" fmla="*/ 23 w 245"/>
                <a:gd name="T13" fmla="*/ 114 h 229"/>
                <a:gd name="T14" fmla="*/ 123 w 245"/>
                <a:gd name="T15" fmla="*/ 206 h 229"/>
                <a:gd name="T16" fmla="*/ 222 w 245"/>
                <a:gd name="T17" fmla="*/ 114 h 229"/>
                <a:gd name="T18" fmla="*/ 123 w 245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5" h="229">
                  <a:moveTo>
                    <a:pt x="123" y="229"/>
                  </a:moveTo>
                  <a:cubicBezTo>
                    <a:pt x="55" y="229"/>
                    <a:pt x="0" y="178"/>
                    <a:pt x="0" y="114"/>
                  </a:cubicBezTo>
                  <a:cubicBezTo>
                    <a:pt x="0" y="51"/>
                    <a:pt x="55" y="0"/>
                    <a:pt x="123" y="0"/>
                  </a:cubicBezTo>
                  <a:cubicBezTo>
                    <a:pt x="190" y="0"/>
                    <a:pt x="245" y="51"/>
                    <a:pt x="245" y="114"/>
                  </a:cubicBezTo>
                  <a:cubicBezTo>
                    <a:pt x="245" y="178"/>
                    <a:pt x="190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3" y="64"/>
                    <a:pt x="23" y="114"/>
                  </a:cubicBezTo>
                  <a:cubicBezTo>
                    <a:pt x="23" y="165"/>
                    <a:pt x="68" y="206"/>
                    <a:pt x="123" y="206"/>
                  </a:cubicBezTo>
                  <a:cubicBezTo>
                    <a:pt x="178" y="206"/>
                    <a:pt x="222" y="165"/>
                    <a:pt x="222" y="114"/>
                  </a:cubicBezTo>
                  <a:cubicBezTo>
                    <a:pt x="222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4" name="Freeform 36">
              <a:extLst>
                <a:ext uri="{FF2B5EF4-FFF2-40B4-BE49-F238E27FC236}">
                  <a16:creationId xmlns="" xmlns:a16="http://schemas.microsoft.com/office/drawing/2014/main" id="{B482CB40-2047-4BA2-846E-3E47031E7B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17496" y="2369730"/>
              <a:ext cx="1531015" cy="1531015"/>
            </a:xfrm>
            <a:custGeom>
              <a:avLst/>
              <a:gdLst>
                <a:gd name="T0" fmla="*/ 300 w 599"/>
                <a:gd name="T1" fmla="*/ 599 h 599"/>
                <a:gd name="T2" fmla="*/ 0 w 599"/>
                <a:gd name="T3" fmla="*/ 300 h 599"/>
                <a:gd name="T4" fmla="*/ 300 w 599"/>
                <a:gd name="T5" fmla="*/ 0 h 599"/>
                <a:gd name="T6" fmla="*/ 599 w 599"/>
                <a:gd name="T7" fmla="*/ 300 h 599"/>
                <a:gd name="T8" fmla="*/ 300 w 599"/>
                <a:gd name="T9" fmla="*/ 599 h 599"/>
                <a:gd name="T10" fmla="*/ 300 w 599"/>
                <a:gd name="T11" fmla="*/ 35 h 599"/>
                <a:gd name="T12" fmla="*/ 35 w 599"/>
                <a:gd name="T13" fmla="*/ 300 h 599"/>
                <a:gd name="T14" fmla="*/ 300 w 599"/>
                <a:gd name="T15" fmla="*/ 564 h 599"/>
                <a:gd name="T16" fmla="*/ 564 w 599"/>
                <a:gd name="T17" fmla="*/ 300 h 599"/>
                <a:gd name="T18" fmla="*/ 300 w 599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300" y="599"/>
                  </a:moveTo>
                  <a:cubicBezTo>
                    <a:pt x="135" y="599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599" y="135"/>
                    <a:pt x="599" y="300"/>
                  </a:cubicBezTo>
                  <a:cubicBezTo>
                    <a:pt x="599" y="465"/>
                    <a:pt x="465" y="599"/>
                    <a:pt x="300" y="599"/>
                  </a:cubicBezTo>
                  <a:close/>
                  <a:moveTo>
                    <a:pt x="300" y="35"/>
                  </a:moveTo>
                  <a:cubicBezTo>
                    <a:pt x="154" y="35"/>
                    <a:pt x="35" y="154"/>
                    <a:pt x="35" y="300"/>
                  </a:cubicBezTo>
                  <a:cubicBezTo>
                    <a:pt x="35" y="446"/>
                    <a:pt x="154" y="564"/>
                    <a:pt x="300" y="564"/>
                  </a:cubicBezTo>
                  <a:cubicBezTo>
                    <a:pt x="446" y="564"/>
                    <a:pt x="564" y="446"/>
                    <a:pt x="564" y="300"/>
                  </a:cubicBezTo>
                  <a:cubicBezTo>
                    <a:pt x="564" y="154"/>
                    <a:pt x="446" y="35"/>
                    <a:pt x="30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" name="Freeform 37">
              <a:extLst>
                <a:ext uri="{FF2B5EF4-FFF2-40B4-BE49-F238E27FC236}">
                  <a16:creationId xmlns="" xmlns:a16="http://schemas.microsoft.com/office/drawing/2014/main" id="{1E11E6F3-85F5-485E-BD2D-CDCCE482FAD2}"/>
                </a:ext>
              </a:extLst>
            </p:cNvPr>
            <p:cNvSpPr/>
            <p:nvPr/>
          </p:nvSpPr>
          <p:spPr bwMode="auto">
            <a:xfrm>
              <a:off x="10091705" y="2661455"/>
              <a:ext cx="179357" cy="592094"/>
            </a:xfrm>
            <a:custGeom>
              <a:avLst/>
              <a:gdLst>
                <a:gd name="T0" fmla="*/ 68 w 70"/>
                <a:gd name="T1" fmla="*/ 189 h 232"/>
                <a:gd name="T2" fmla="*/ 36 w 70"/>
                <a:gd name="T3" fmla="*/ 232 h 232"/>
                <a:gd name="T4" fmla="*/ 34 w 70"/>
                <a:gd name="T5" fmla="*/ 232 h 232"/>
                <a:gd name="T6" fmla="*/ 2 w 70"/>
                <a:gd name="T7" fmla="*/ 189 h 232"/>
                <a:gd name="T8" fmla="*/ 28 w 70"/>
                <a:gd name="T9" fmla="*/ 9 h 232"/>
                <a:gd name="T10" fmla="*/ 41 w 70"/>
                <a:gd name="T11" fmla="*/ 10 h 232"/>
                <a:gd name="T12" fmla="*/ 68 w 70"/>
                <a:gd name="T13" fmla="*/ 189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32">
                  <a:moveTo>
                    <a:pt x="68" y="189"/>
                  </a:moveTo>
                  <a:cubicBezTo>
                    <a:pt x="70" y="210"/>
                    <a:pt x="56" y="232"/>
                    <a:pt x="36" y="232"/>
                  </a:cubicBezTo>
                  <a:cubicBezTo>
                    <a:pt x="34" y="232"/>
                    <a:pt x="34" y="232"/>
                    <a:pt x="34" y="232"/>
                  </a:cubicBezTo>
                  <a:cubicBezTo>
                    <a:pt x="13" y="232"/>
                    <a:pt x="0" y="210"/>
                    <a:pt x="2" y="189"/>
                  </a:cubicBezTo>
                  <a:cubicBezTo>
                    <a:pt x="6" y="142"/>
                    <a:pt x="22" y="49"/>
                    <a:pt x="28" y="9"/>
                  </a:cubicBezTo>
                  <a:cubicBezTo>
                    <a:pt x="30" y="0"/>
                    <a:pt x="40" y="3"/>
                    <a:pt x="41" y="10"/>
                  </a:cubicBezTo>
                  <a:cubicBezTo>
                    <a:pt x="48" y="57"/>
                    <a:pt x="64" y="142"/>
                    <a:pt x="68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" name="Rectangle 38">
              <a:extLst>
                <a:ext uri="{FF2B5EF4-FFF2-40B4-BE49-F238E27FC236}">
                  <a16:creationId xmlns="" xmlns:a16="http://schemas.microsoft.com/office/drawing/2014/main" id="{8D79EB8A-5B8A-49E1-866A-BE9250B2BA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532" y="2517753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" name="Freeform 39">
              <a:extLst>
                <a:ext uri="{FF2B5EF4-FFF2-40B4-BE49-F238E27FC236}">
                  <a16:creationId xmlns="" xmlns:a16="http://schemas.microsoft.com/office/drawing/2014/main" id="{E1C6567F-123B-4040-91C9-73A653C64731}"/>
                </a:ext>
              </a:extLst>
            </p:cNvPr>
            <p:cNvSpPr/>
            <p:nvPr/>
          </p:nvSpPr>
          <p:spPr bwMode="auto">
            <a:xfrm>
              <a:off x="9726507" y="2676581"/>
              <a:ext cx="115609" cy="114529"/>
            </a:xfrm>
            <a:custGeom>
              <a:avLst/>
              <a:gdLst>
                <a:gd name="T0" fmla="*/ 107 w 107"/>
                <a:gd name="T1" fmla="*/ 66 h 106"/>
                <a:gd name="T2" fmla="*/ 67 w 107"/>
                <a:gd name="T3" fmla="*/ 106 h 106"/>
                <a:gd name="T4" fmla="*/ 0 w 107"/>
                <a:gd name="T5" fmla="*/ 38 h 106"/>
                <a:gd name="T6" fmla="*/ 38 w 107"/>
                <a:gd name="T7" fmla="*/ 0 h 106"/>
                <a:gd name="T8" fmla="*/ 107 w 107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107" y="66"/>
                  </a:moveTo>
                  <a:lnTo>
                    <a:pt x="67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7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8" name="Rectangle 40">
              <a:extLst>
                <a:ext uri="{FF2B5EF4-FFF2-40B4-BE49-F238E27FC236}">
                  <a16:creationId xmlns="" xmlns:a16="http://schemas.microsoft.com/office/drawing/2014/main" id="{2A5FB758-DDB1-446A-85A0-B98590EDA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3358" y="3110927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9" name="Freeform 41">
              <a:extLst>
                <a:ext uri="{FF2B5EF4-FFF2-40B4-BE49-F238E27FC236}">
                  <a16:creationId xmlns="" xmlns:a16="http://schemas.microsoft.com/office/drawing/2014/main" id="{1AF8C138-CC77-4764-A65C-CD9788274296}"/>
                </a:ext>
              </a:extLst>
            </p:cNvPr>
            <p:cNvSpPr/>
            <p:nvPr/>
          </p:nvSpPr>
          <p:spPr bwMode="auto">
            <a:xfrm>
              <a:off x="9726507" y="3476123"/>
              <a:ext cx="115609" cy="114529"/>
            </a:xfrm>
            <a:custGeom>
              <a:avLst/>
              <a:gdLst>
                <a:gd name="T0" fmla="*/ 67 w 107"/>
                <a:gd name="T1" fmla="*/ 0 h 106"/>
                <a:gd name="T2" fmla="*/ 107 w 107"/>
                <a:gd name="T3" fmla="*/ 40 h 106"/>
                <a:gd name="T4" fmla="*/ 38 w 107"/>
                <a:gd name="T5" fmla="*/ 106 h 106"/>
                <a:gd name="T6" fmla="*/ 0 w 107"/>
                <a:gd name="T7" fmla="*/ 69 h 106"/>
                <a:gd name="T8" fmla="*/ 67 w 107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67" y="0"/>
                  </a:moveTo>
                  <a:lnTo>
                    <a:pt x="107" y="40"/>
                  </a:lnTo>
                  <a:lnTo>
                    <a:pt x="38" y="106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0" name="Rectangle 42">
              <a:extLst>
                <a:ext uri="{FF2B5EF4-FFF2-40B4-BE49-F238E27FC236}">
                  <a16:creationId xmlns="" xmlns:a16="http://schemas.microsoft.com/office/drawing/2014/main" id="{DFA483A0-4315-420F-B799-B2EB18E65F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56532" y="3652239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1" name="Freeform 43">
              <a:extLst>
                <a:ext uri="{FF2B5EF4-FFF2-40B4-BE49-F238E27FC236}">
                  <a16:creationId xmlns="" xmlns:a16="http://schemas.microsoft.com/office/drawing/2014/main" id="{1EABE8A9-2326-48D4-817D-35263F92C056}"/>
                </a:ext>
              </a:extLst>
            </p:cNvPr>
            <p:cNvSpPr/>
            <p:nvPr/>
          </p:nvSpPr>
          <p:spPr bwMode="auto">
            <a:xfrm>
              <a:off x="10526051" y="3476123"/>
              <a:ext cx="115609" cy="114529"/>
            </a:xfrm>
            <a:custGeom>
              <a:avLst/>
              <a:gdLst>
                <a:gd name="T0" fmla="*/ 0 w 107"/>
                <a:gd name="T1" fmla="*/ 40 h 106"/>
                <a:gd name="T2" fmla="*/ 41 w 107"/>
                <a:gd name="T3" fmla="*/ 0 h 106"/>
                <a:gd name="T4" fmla="*/ 107 w 107"/>
                <a:gd name="T5" fmla="*/ 69 h 106"/>
                <a:gd name="T6" fmla="*/ 69 w 107"/>
                <a:gd name="T7" fmla="*/ 106 h 106"/>
                <a:gd name="T8" fmla="*/ 0 w 107"/>
                <a:gd name="T9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40"/>
                  </a:moveTo>
                  <a:lnTo>
                    <a:pt x="41" y="0"/>
                  </a:lnTo>
                  <a:lnTo>
                    <a:pt x="107" y="69"/>
                  </a:lnTo>
                  <a:lnTo>
                    <a:pt x="69" y="10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2" name="Rectangle 44">
              <a:extLst>
                <a:ext uri="{FF2B5EF4-FFF2-40B4-BE49-F238E27FC236}">
                  <a16:creationId xmlns="" xmlns:a16="http://schemas.microsoft.com/office/drawing/2014/main" id="{6C2FF931-7023-4359-81DF-B0D245E851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697844" y="3110927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3" name="Freeform 45">
              <a:extLst>
                <a:ext uri="{FF2B5EF4-FFF2-40B4-BE49-F238E27FC236}">
                  <a16:creationId xmlns="" xmlns:a16="http://schemas.microsoft.com/office/drawing/2014/main" id="{E779EDBF-0555-46C6-BBAA-1DC2959623BA}"/>
                </a:ext>
              </a:extLst>
            </p:cNvPr>
            <p:cNvSpPr/>
            <p:nvPr/>
          </p:nvSpPr>
          <p:spPr bwMode="auto">
            <a:xfrm>
              <a:off x="10526051" y="2676581"/>
              <a:ext cx="115609" cy="114529"/>
            </a:xfrm>
            <a:custGeom>
              <a:avLst/>
              <a:gdLst>
                <a:gd name="T0" fmla="*/ 41 w 107"/>
                <a:gd name="T1" fmla="*/ 106 h 106"/>
                <a:gd name="T2" fmla="*/ 0 w 107"/>
                <a:gd name="T3" fmla="*/ 66 h 106"/>
                <a:gd name="T4" fmla="*/ 69 w 107"/>
                <a:gd name="T5" fmla="*/ 0 h 106"/>
                <a:gd name="T6" fmla="*/ 107 w 107"/>
                <a:gd name="T7" fmla="*/ 38 h 106"/>
                <a:gd name="T8" fmla="*/ 41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41" y="106"/>
                  </a:moveTo>
                  <a:lnTo>
                    <a:pt x="0" y="66"/>
                  </a:lnTo>
                  <a:lnTo>
                    <a:pt x="69" y="0"/>
                  </a:lnTo>
                  <a:lnTo>
                    <a:pt x="107" y="38"/>
                  </a:lnTo>
                  <a:lnTo>
                    <a:pt x="41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4" name="Freeform 46">
              <a:extLst>
                <a:ext uri="{FF2B5EF4-FFF2-40B4-BE49-F238E27FC236}">
                  <a16:creationId xmlns="" xmlns:a16="http://schemas.microsoft.com/office/drawing/2014/main" id="{C04B8220-A073-410B-8898-9039F83128F5}"/>
                </a:ext>
              </a:extLst>
            </p:cNvPr>
            <p:cNvSpPr/>
            <p:nvPr/>
          </p:nvSpPr>
          <p:spPr bwMode="auto">
            <a:xfrm>
              <a:off x="9492047" y="2438879"/>
              <a:ext cx="213932" cy="215012"/>
            </a:xfrm>
            <a:custGeom>
              <a:avLst/>
              <a:gdLst>
                <a:gd name="T0" fmla="*/ 64 w 84"/>
                <a:gd name="T1" fmla="*/ 8 h 84"/>
                <a:gd name="T2" fmla="*/ 39 w 84"/>
                <a:gd name="T3" fmla="*/ 7 h 84"/>
                <a:gd name="T4" fmla="*/ 7 w 84"/>
                <a:gd name="T5" fmla="*/ 39 h 84"/>
                <a:gd name="T6" fmla="*/ 8 w 84"/>
                <a:gd name="T7" fmla="*/ 65 h 84"/>
                <a:gd name="T8" fmla="*/ 32 w 84"/>
                <a:gd name="T9" fmla="*/ 66 h 84"/>
                <a:gd name="T10" fmla="*/ 50 w 84"/>
                <a:gd name="T11" fmla="*/ 84 h 84"/>
                <a:gd name="T12" fmla="*/ 84 w 84"/>
                <a:gd name="T13" fmla="*/ 50 h 84"/>
                <a:gd name="T14" fmla="*/ 66 w 84"/>
                <a:gd name="T15" fmla="*/ 32 h 84"/>
                <a:gd name="T16" fmla="*/ 64 w 84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4" h="84">
                  <a:moveTo>
                    <a:pt x="64" y="8"/>
                  </a:moveTo>
                  <a:cubicBezTo>
                    <a:pt x="57" y="0"/>
                    <a:pt x="46" y="0"/>
                    <a:pt x="39" y="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46"/>
                    <a:pt x="0" y="57"/>
                    <a:pt x="8" y="65"/>
                  </a:cubicBezTo>
                  <a:cubicBezTo>
                    <a:pt x="14" y="71"/>
                    <a:pt x="24" y="72"/>
                    <a:pt x="32" y="66"/>
                  </a:cubicBezTo>
                  <a:cubicBezTo>
                    <a:pt x="50" y="84"/>
                    <a:pt x="50" y="84"/>
                    <a:pt x="50" y="84"/>
                  </a:cubicBezTo>
                  <a:cubicBezTo>
                    <a:pt x="84" y="50"/>
                    <a:pt x="84" y="50"/>
                    <a:pt x="84" y="50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1" y="24"/>
                    <a:pt x="71" y="14"/>
                    <a:pt x="6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5" name="Rectangle 47">
              <a:extLst>
                <a:ext uri="{FF2B5EF4-FFF2-40B4-BE49-F238E27FC236}">
                  <a16:creationId xmlns="" xmlns:a16="http://schemas.microsoft.com/office/drawing/2014/main" id="{D74C5DDE-8F0E-42ED-B738-AA6DE4D6C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94945" y="220117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6" name="Freeform 48">
              <a:extLst>
                <a:ext uri="{FF2B5EF4-FFF2-40B4-BE49-F238E27FC236}">
                  <a16:creationId xmlns="" xmlns:a16="http://schemas.microsoft.com/office/drawing/2014/main" id="{0D5C5130-2CCE-4966-8092-EE21CECC0FD8}"/>
                </a:ext>
              </a:extLst>
            </p:cNvPr>
            <p:cNvSpPr/>
            <p:nvPr/>
          </p:nvSpPr>
          <p:spPr bwMode="auto">
            <a:xfrm>
              <a:off x="10023636" y="204775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17" name="Group 46">
            <a:extLst>
              <a:ext uri="{FF2B5EF4-FFF2-40B4-BE49-F238E27FC236}">
                <a16:creationId xmlns="" xmlns:a16="http://schemas.microsoft.com/office/drawing/2014/main" id="{10BA77A2-672C-4BB3-9C49-5DF520533426}"/>
              </a:ext>
            </a:extLst>
          </p:cNvPr>
          <p:cNvGrpSpPr/>
          <p:nvPr/>
        </p:nvGrpSpPr>
        <p:grpSpPr>
          <a:xfrm>
            <a:off x="2734702" y="1668543"/>
            <a:ext cx="1323806" cy="1768807"/>
            <a:chOff x="1681386" y="1859539"/>
            <a:chExt cx="1533177" cy="2048558"/>
          </a:xfrm>
          <a:solidFill>
            <a:srgbClr val="929A51"/>
          </a:solidFill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932BB9B6-AEAC-4D7E-A493-F4A0705CD2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421" y="1859539"/>
              <a:ext cx="628830" cy="587772"/>
            </a:xfrm>
            <a:custGeom>
              <a:avLst/>
              <a:gdLst>
                <a:gd name="T0" fmla="*/ 123 w 246"/>
                <a:gd name="T1" fmla="*/ 230 h 230"/>
                <a:gd name="T2" fmla="*/ 0 w 246"/>
                <a:gd name="T3" fmla="*/ 115 h 230"/>
                <a:gd name="T4" fmla="*/ 123 w 246"/>
                <a:gd name="T5" fmla="*/ 0 h 230"/>
                <a:gd name="T6" fmla="*/ 246 w 246"/>
                <a:gd name="T7" fmla="*/ 115 h 230"/>
                <a:gd name="T8" fmla="*/ 123 w 246"/>
                <a:gd name="T9" fmla="*/ 230 h 230"/>
                <a:gd name="T10" fmla="*/ 123 w 246"/>
                <a:gd name="T11" fmla="*/ 23 h 230"/>
                <a:gd name="T12" fmla="*/ 23 w 246"/>
                <a:gd name="T13" fmla="*/ 115 h 230"/>
                <a:gd name="T14" fmla="*/ 123 w 246"/>
                <a:gd name="T15" fmla="*/ 207 h 230"/>
                <a:gd name="T16" fmla="*/ 223 w 246"/>
                <a:gd name="T17" fmla="*/ 115 h 230"/>
                <a:gd name="T18" fmla="*/ 123 w 246"/>
                <a:gd name="T19" fmla="*/ 23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30">
                  <a:moveTo>
                    <a:pt x="123" y="230"/>
                  </a:moveTo>
                  <a:cubicBezTo>
                    <a:pt x="55" y="230"/>
                    <a:pt x="0" y="178"/>
                    <a:pt x="0" y="115"/>
                  </a:cubicBezTo>
                  <a:cubicBezTo>
                    <a:pt x="0" y="52"/>
                    <a:pt x="55" y="0"/>
                    <a:pt x="123" y="0"/>
                  </a:cubicBezTo>
                  <a:cubicBezTo>
                    <a:pt x="191" y="0"/>
                    <a:pt x="246" y="52"/>
                    <a:pt x="246" y="115"/>
                  </a:cubicBezTo>
                  <a:cubicBezTo>
                    <a:pt x="246" y="178"/>
                    <a:pt x="191" y="230"/>
                    <a:pt x="123" y="230"/>
                  </a:cubicBezTo>
                  <a:close/>
                  <a:moveTo>
                    <a:pt x="123" y="23"/>
                  </a:moveTo>
                  <a:cubicBezTo>
                    <a:pt x="67" y="23"/>
                    <a:pt x="23" y="64"/>
                    <a:pt x="23" y="115"/>
                  </a:cubicBezTo>
                  <a:cubicBezTo>
                    <a:pt x="23" y="165"/>
                    <a:pt x="67" y="207"/>
                    <a:pt x="123" y="207"/>
                  </a:cubicBezTo>
                  <a:cubicBezTo>
                    <a:pt x="178" y="207"/>
                    <a:pt x="223" y="165"/>
                    <a:pt x="223" y="115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19" name="Freeform 6">
              <a:extLst>
                <a:ext uri="{FF2B5EF4-FFF2-40B4-BE49-F238E27FC236}">
                  <a16:creationId xmlns="" xmlns:a16="http://schemas.microsoft.com/office/drawing/2014/main" id="{5454F5A2-0B6C-432F-B59B-9DF66717873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81386" y="2374920"/>
              <a:ext cx="1533177" cy="1533177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35 h 600"/>
                <a:gd name="T12" fmla="*/ 34 w 600"/>
                <a:gd name="T13" fmla="*/ 300 h 600"/>
                <a:gd name="T14" fmla="*/ 300 w 600"/>
                <a:gd name="T15" fmla="*/ 565 h 600"/>
                <a:gd name="T16" fmla="*/ 565 w 600"/>
                <a:gd name="T17" fmla="*/ 300 h 600"/>
                <a:gd name="T18" fmla="*/ 300 w 600"/>
                <a:gd name="T19" fmla="*/ 3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4" y="600"/>
                    <a:pt x="0" y="465"/>
                    <a:pt x="0" y="300"/>
                  </a:cubicBezTo>
                  <a:cubicBezTo>
                    <a:pt x="0" y="134"/>
                    <a:pt x="134" y="0"/>
                    <a:pt x="300" y="0"/>
                  </a:cubicBezTo>
                  <a:cubicBezTo>
                    <a:pt x="465" y="0"/>
                    <a:pt x="600" y="134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35"/>
                  </a:moveTo>
                  <a:cubicBezTo>
                    <a:pt x="153" y="35"/>
                    <a:pt x="34" y="154"/>
                    <a:pt x="34" y="300"/>
                  </a:cubicBezTo>
                  <a:cubicBezTo>
                    <a:pt x="34" y="446"/>
                    <a:pt x="153" y="565"/>
                    <a:pt x="300" y="565"/>
                  </a:cubicBezTo>
                  <a:cubicBezTo>
                    <a:pt x="446" y="565"/>
                    <a:pt x="565" y="446"/>
                    <a:pt x="565" y="300"/>
                  </a:cubicBezTo>
                  <a:cubicBezTo>
                    <a:pt x="565" y="154"/>
                    <a:pt x="446" y="35"/>
                    <a:pt x="300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0" name="Rectangle 8">
              <a:extLst>
                <a:ext uri="{FF2B5EF4-FFF2-40B4-BE49-F238E27FC236}">
                  <a16:creationId xmlns="" xmlns:a16="http://schemas.microsoft.com/office/drawing/2014/main" id="{9564A5E0-9F7F-4B9E-B645-F4AC125E7A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342" y="2526184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1" name="Freeform 9">
              <a:extLst>
                <a:ext uri="{FF2B5EF4-FFF2-40B4-BE49-F238E27FC236}">
                  <a16:creationId xmlns="" xmlns:a16="http://schemas.microsoft.com/office/drawing/2014/main" id="{E4D75196-A82C-4779-86BA-20074996900B}"/>
                </a:ext>
              </a:extLst>
            </p:cNvPr>
            <p:cNvSpPr/>
            <p:nvPr/>
          </p:nvSpPr>
          <p:spPr bwMode="auto">
            <a:xfrm>
              <a:off x="1990398" y="2681771"/>
              <a:ext cx="112369" cy="114529"/>
            </a:xfrm>
            <a:custGeom>
              <a:avLst/>
              <a:gdLst>
                <a:gd name="T0" fmla="*/ 104 w 104"/>
                <a:gd name="T1" fmla="*/ 66 h 106"/>
                <a:gd name="T2" fmla="*/ 66 w 104"/>
                <a:gd name="T3" fmla="*/ 106 h 106"/>
                <a:gd name="T4" fmla="*/ 0 w 104"/>
                <a:gd name="T5" fmla="*/ 38 h 106"/>
                <a:gd name="T6" fmla="*/ 38 w 104"/>
                <a:gd name="T7" fmla="*/ 0 h 106"/>
                <a:gd name="T8" fmla="*/ 104 w 104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104" y="66"/>
                  </a:moveTo>
                  <a:lnTo>
                    <a:pt x="66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2" name="Rectangle 10">
              <a:extLst>
                <a:ext uri="{FF2B5EF4-FFF2-40B4-BE49-F238E27FC236}">
                  <a16:creationId xmlns="" xmlns:a16="http://schemas.microsoft.com/office/drawing/2014/main" id="{31B3E1BF-EFA4-493A-80E0-BA21131846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6168" y="3118278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3" name="Freeform 11">
              <a:extLst>
                <a:ext uri="{FF2B5EF4-FFF2-40B4-BE49-F238E27FC236}">
                  <a16:creationId xmlns="" xmlns:a16="http://schemas.microsoft.com/office/drawing/2014/main" id="{6A07724C-52EC-4707-817C-C60A234B0D9E}"/>
                </a:ext>
              </a:extLst>
            </p:cNvPr>
            <p:cNvSpPr/>
            <p:nvPr/>
          </p:nvSpPr>
          <p:spPr bwMode="auto">
            <a:xfrm>
              <a:off x="1990398" y="3484555"/>
              <a:ext cx="112369" cy="114529"/>
            </a:xfrm>
            <a:custGeom>
              <a:avLst/>
              <a:gdLst>
                <a:gd name="T0" fmla="*/ 66 w 104"/>
                <a:gd name="T1" fmla="*/ 0 h 106"/>
                <a:gd name="T2" fmla="*/ 104 w 104"/>
                <a:gd name="T3" fmla="*/ 37 h 106"/>
                <a:gd name="T4" fmla="*/ 38 w 104"/>
                <a:gd name="T5" fmla="*/ 106 h 106"/>
                <a:gd name="T6" fmla="*/ 0 w 104"/>
                <a:gd name="T7" fmla="*/ 68 h 106"/>
                <a:gd name="T8" fmla="*/ 66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66" y="0"/>
                  </a:moveTo>
                  <a:lnTo>
                    <a:pt x="104" y="37"/>
                  </a:lnTo>
                  <a:lnTo>
                    <a:pt x="38" y="106"/>
                  </a:lnTo>
                  <a:lnTo>
                    <a:pt x="0" y="68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4" name="Rectangle 12">
              <a:extLst>
                <a:ext uri="{FF2B5EF4-FFF2-40B4-BE49-F238E27FC236}">
                  <a16:creationId xmlns="" xmlns:a16="http://schemas.microsoft.com/office/drawing/2014/main" id="{FA931F29-336E-4478-94E5-CF06EF0E8E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9342" y="3660671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5" name="Freeform 13">
              <a:extLst>
                <a:ext uri="{FF2B5EF4-FFF2-40B4-BE49-F238E27FC236}">
                  <a16:creationId xmlns="" xmlns:a16="http://schemas.microsoft.com/office/drawing/2014/main" id="{0185A999-03E1-4029-9046-0F37E48BE82F}"/>
                </a:ext>
              </a:extLst>
            </p:cNvPr>
            <p:cNvSpPr/>
            <p:nvPr/>
          </p:nvSpPr>
          <p:spPr bwMode="auto">
            <a:xfrm>
              <a:off x="2792101" y="3484555"/>
              <a:ext cx="115609" cy="114529"/>
            </a:xfrm>
            <a:custGeom>
              <a:avLst/>
              <a:gdLst>
                <a:gd name="T0" fmla="*/ 0 w 107"/>
                <a:gd name="T1" fmla="*/ 37 h 106"/>
                <a:gd name="T2" fmla="*/ 38 w 107"/>
                <a:gd name="T3" fmla="*/ 0 h 106"/>
                <a:gd name="T4" fmla="*/ 107 w 107"/>
                <a:gd name="T5" fmla="*/ 68 h 106"/>
                <a:gd name="T6" fmla="*/ 67 w 107"/>
                <a:gd name="T7" fmla="*/ 106 h 106"/>
                <a:gd name="T8" fmla="*/ 0 w 107"/>
                <a:gd name="T9" fmla="*/ 37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37"/>
                  </a:moveTo>
                  <a:lnTo>
                    <a:pt x="38" y="0"/>
                  </a:lnTo>
                  <a:lnTo>
                    <a:pt x="107" y="68"/>
                  </a:lnTo>
                  <a:lnTo>
                    <a:pt x="67" y="106"/>
                  </a:lnTo>
                  <a:lnTo>
                    <a:pt x="0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6" name="Rectangle 14">
              <a:extLst>
                <a:ext uri="{FF2B5EF4-FFF2-40B4-BE49-F238E27FC236}">
                  <a16:creationId xmlns="" xmlns:a16="http://schemas.microsoft.com/office/drawing/2014/main" id="{57698E40-A4A2-45C5-92DC-2FAC9C064C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0653" y="3118278"/>
              <a:ext cx="11344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7" name="Freeform 15">
              <a:extLst>
                <a:ext uri="{FF2B5EF4-FFF2-40B4-BE49-F238E27FC236}">
                  <a16:creationId xmlns="" xmlns:a16="http://schemas.microsoft.com/office/drawing/2014/main" id="{4F23C4B2-3A4B-47DB-A275-658DAD383FF5}"/>
                </a:ext>
              </a:extLst>
            </p:cNvPr>
            <p:cNvSpPr/>
            <p:nvPr/>
          </p:nvSpPr>
          <p:spPr bwMode="auto">
            <a:xfrm>
              <a:off x="2792101" y="2681771"/>
              <a:ext cx="115609" cy="114529"/>
            </a:xfrm>
            <a:custGeom>
              <a:avLst/>
              <a:gdLst>
                <a:gd name="T0" fmla="*/ 38 w 107"/>
                <a:gd name="T1" fmla="*/ 106 h 106"/>
                <a:gd name="T2" fmla="*/ 0 w 107"/>
                <a:gd name="T3" fmla="*/ 66 h 106"/>
                <a:gd name="T4" fmla="*/ 67 w 107"/>
                <a:gd name="T5" fmla="*/ 0 h 106"/>
                <a:gd name="T6" fmla="*/ 107 w 107"/>
                <a:gd name="T7" fmla="*/ 38 h 106"/>
                <a:gd name="T8" fmla="*/ 38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38" y="106"/>
                  </a:moveTo>
                  <a:lnTo>
                    <a:pt x="0" y="66"/>
                  </a:lnTo>
                  <a:lnTo>
                    <a:pt x="67" y="0"/>
                  </a:lnTo>
                  <a:lnTo>
                    <a:pt x="107" y="38"/>
                  </a:lnTo>
                  <a:lnTo>
                    <a:pt x="3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8" name="Freeform 16">
              <a:extLst>
                <a:ext uri="{FF2B5EF4-FFF2-40B4-BE49-F238E27FC236}">
                  <a16:creationId xmlns="" xmlns:a16="http://schemas.microsoft.com/office/drawing/2014/main" id="{CAA5B04C-3B36-416B-85B6-9DDE8B020F93}"/>
                </a:ext>
              </a:extLst>
            </p:cNvPr>
            <p:cNvSpPr/>
            <p:nvPr/>
          </p:nvSpPr>
          <p:spPr bwMode="auto">
            <a:xfrm>
              <a:off x="1752697" y="2441909"/>
              <a:ext cx="217172" cy="217172"/>
            </a:xfrm>
            <a:custGeom>
              <a:avLst/>
              <a:gdLst>
                <a:gd name="T0" fmla="*/ 65 w 85"/>
                <a:gd name="T1" fmla="*/ 8 h 85"/>
                <a:gd name="T2" fmla="*/ 39 w 85"/>
                <a:gd name="T3" fmla="*/ 8 h 85"/>
                <a:gd name="T4" fmla="*/ 8 w 85"/>
                <a:gd name="T5" fmla="*/ 40 h 85"/>
                <a:gd name="T6" fmla="*/ 8 w 85"/>
                <a:gd name="T7" fmla="*/ 65 h 85"/>
                <a:gd name="T8" fmla="*/ 32 w 85"/>
                <a:gd name="T9" fmla="*/ 67 h 85"/>
                <a:gd name="T10" fmla="*/ 51 w 85"/>
                <a:gd name="T11" fmla="*/ 85 h 85"/>
                <a:gd name="T12" fmla="*/ 85 w 85"/>
                <a:gd name="T13" fmla="*/ 51 h 85"/>
                <a:gd name="T14" fmla="*/ 66 w 85"/>
                <a:gd name="T15" fmla="*/ 33 h 85"/>
                <a:gd name="T16" fmla="*/ 65 w 85"/>
                <a:gd name="T17" fmla="*/ 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5">
                  <a:moveTo>
                    <a:pt x="65" y="8"/>
                  </a:moveTo>
                  <a:cubicBezTo>
                    <a:pt x="58" y="1"/>
                    <a:pt x="47" y="0"/>
                    <a:pt x="39" y="8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0" y="47"/>
                    <a:pt x="1" y="58"/>
                    <a:pt x="8" y="65"/>
                  </a:cubicBezTo>
                  <a:cubicBezTo>
                    <a:pt x="15" y="72"/>
                    <a:pt x="24" y="72"/>
                    <a:pt x="32" y="67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66" y="33"/>
                    <a:pt x="66" y="33"/>
                    <a:pt x="66" y="33"/>
                  </a:cubicBezTo>
                  <a:cubicBezTo>
                    <a:pt x="72" y="25"/>
                    <a:pt x="72" y="15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29" name="Rectangle 17">
              <a:extLst>
                <a:ext uri="{FF2B5EF4-FFF2-40B4-BE49-F238E27FC236}">
                  <a16:creationId xmlns="" xmlns:a16="http://schemas.microsoft.com/office/drawing/2014/main" id="{C08354CF-981C-452C-BADA-E41A358114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755" y="2198804"/>
              <a:ext cx="194484" cy="25607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0" name="Freeform 18">
              <a:extLst>
                <a:ext uri="{FF2B5EF4-FFF2-40B4-BE49-F238E27FC236}">
                  <a16:creationId xmlns="" xmlns:a16="http://schemas.microsoft.com/office/drawing/2014/main" id="{73474377-0C12-4D47-B411-157F3BB252F7}"/>
                </a:ext>
              </a:extLst>
            </p:cNvPr>
            <p:cNvSpPr/>
            <p:nvPr/>
          </p:nvSpPr>
          <p:spPr bwMode="auto">
            <a:xfrm>
              <a:off x="2286444" y="2056183"/>
              <a:ext cx="337105" cy="193402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31" name="Pie 60">
              <a:extLst>
                <a:ext uri="{FF2B5EF4-FFF2-40B4-BE49-F238E27FC236}">
                  <a16:creationId xmlns="" xmlns:a16="http://schemas.microsoft.com/office/drawing/2014/main" id="{65620BB4-462B-43EA-88E3-C604E75F1364}"/>
                </a:ext>
              </a:extLst>
            </p:cNvPr>
            <p:cNvSpPr/>
            <p:nvPr/>
          </p:nvSpPr>
          <p:spPr>
            <a:xfrm flipH="1">
              <a:off x="1986610" y="2679609"/>
              <a:ext cx="914400" cy="914400"/>
            </a:xfrm>
            <a:prstGeom prst="pie">
              <a:avLst>
                <a:gd name="adj1" fmla="val 16081681"/>
                <a:gd name="adj2" fmla="val 1620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tx1"/>
                </a:solidFill>
              </a:endParaRPr>
            </a:p>
          </p:txBody>
        </p:sp>
        <p:sp>
          <p:nvSpPr>
            <p:cNvPr id="32" name="Freeform 7">
              <a:extLst>
                <a:ext uri="{FF2B5EF4-FFF2-40B4-BE49-F238E27FC236}">
                  <a16:creationId xmlns="" xmlns:a16="http://schemas.microsoft.com/office/drawing/2014/main" id="{28C66E98-CA7D-47AC-B1F4-35581022F01F}"/>
                </a:ext>
              </a:extLst>
            </p:cNvPr>
            <p:cNvSpPr/>
            <p:nvPr/>
          </p:nvSpPr>
          <p:spPr bwMode="auto">
            <a:xfrm>
              <a:off x="2355595" y="2676369"/>
              <a:ext cx="179357" cy="574806"/>
            </a:xfrm>
            <a:custGeom>
              <a:avLst/>
              <a:gdLst>
                <a:gd name="T0" fmla="*/ 68 w 70"/>
                <a:gd name="T1" fmla="*/ 186 h 225"/>
                <a:gd name="T2" fmla="*/ 36 w 70"/>
                <a:gd name="T3" fmla="*/ 225 h 225"/>
                <a:gd name="T4" fmla="*/ 34 w 70"/>
                <a:gd name="T5" fmla="*/ 225 h 225"/>
                <a:gd name="T6" fmla="*/ 2 w 70"/>
                <a:gd name="T7" fmla="*/ 186 h 225"/>
                <a:gd name="T8" fmla="*/ 28 w 70"/>
                <a:gd name="T9" fmla="*/ 8 h 225"/>
                <a:gd name="T10" fmla="*/ 41 w 70"/>
                <a:gd name="T11" fmla="*/ 8 h 225"/>
                <a:gd name="T12" fmla="*/ 68 w 70"/>
                <a:gd name="T13" fmla="*/ 186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25">
                  <a:moveTo>
                    <a:pt x="68" y="186"/>
                  </a:moveTo>
                  <a:cubicBezTo>
                    <a:pt x="70" y="207"/>
                    <a:pt x="57" y="225"/>
                    <a:pt x="36" y="225"/>
                  </a:cubicBezTo>
                  <a:cubicBezTo>
                    <a:pt x="34" y="225"/>
                    <a:pt x="34" y="225"/>
                    <a:pt x="34" y="225"/>
                  </a:cubicBezTo>
                  <a:cubicBezTo>
                    <a:pt x="13" y="225"/>
                    <a:pt x="0" y="207"/>
                    <a:pt x="2" y="186"/>
                  </a:cubicBezTo>
                  <a:cubicBezTo>
                    <a:pt x="6" y="140"/>
                    <a:pt x="22" y="49"/>
                    <a:pt x="28" y="8"/>
                  </a:cubicBezTo>
                  <a:cubicBezTo>
                    <a:pt x="30" y="0"/>
                    <a:pt x="40" y="1"/>
                    <a:pt x="41" y="8"/>
                  </a:cubicBezTo>
                  <a:cubicBezTo>
                    <a:pt x="48" y="56"/>
                    <a:pt x="64" y="140"/>
                    <a:pt x="68" y="1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sp>
        <p:nvSpPr>
          <p:cNvPr id="33" name="Rectangle 74">
            <a:extLst>
              <a:ext uri="{FF2B5EF4-FFF2-40B4-BE49-F238E27FC236}">
                <a16:creationId xmlns="" xmlns:a16="http://schemas.microsoft.com/office/drawing/2014/main" id="{A2CFAFB3-596E-4B6E-A9BF-3883AFD0B713}"/>
              </a:ext>
            </a:extLst>
          </p:cNvPr>
          <p:cNvSpPr/>
          <p:nvPr/>
        </p:nvSpPr>
        <p:spPr>
          <a:xfrm>
            <a:off x="2709122" y="3515925"/>
            <a:ext cx="1392539" cy="261818"/>
          </a:xfrm>
          <a:prstGeom prst="rect">
            <a:avLst/>
          </a:prstGeom>
          <a:solidFill>
            <a:srgbClr val="929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12.00</a:t>
            </a:r>
          </a:p>
        </p:txBody>
      </p:sp>
      <p:grpSp>
        <p:nvGrpSpPr>
          <p:cNvPr id="34" name="Group 75">
            <a:extLst>
              <a:ext uri="{FF2B5EF4-FFF2-40B4-BE49-F238E27FC236}">
                <a16:creationId xmlns="" xmlns:a16="http://schemas.microsoft.com/office/drawing/2014/main" id="{4F073FF3-78DC-4EA6-947A-8548FA0C9CAE}"/>
              </a:ext>
            </a:extLst>
          </p:cNvPr>
          <p:cNvGrpSpPr/>
          <p:nvPr/>
        </p:nvGrpSpPr>
        <p:grpSpPr>
          <a:xfrm>
            <a:off x="2598955" y="3865135"/>
            <a:ext cx="1621219" cy="893488"/>
            <a:chOff x="1398458" y="5162834"/>
            <a:chExt cx="2161625" cy="1191316"/>
          </a:xfrm>
        </p:grpSpPr>
        <p:sp>
          <p:nvSpPr>
            <p:cNvPr id="35" name="TextBox 76">
              <a:extLst>
                <a:ext uri="{FF2B5EF4-FFF2-40B4-BE49-F238E27FC236}">
                  <a16:creationId xmlns="" xmlns:a16="http://schemas.microsoft.com/office/drawing/2014/main" id="{75981919-02A8-4C2B-8D9A-87177E93068F}"/>
                </a:ext>
              </a:extLst>
            </p:cNvPr>
            <p:cNvSpPr txBox="1"/>
            <p:nvPr/>
          </p:nvSpPr>
          <p:spPr>
            <a:xfrm>
              <a:off x="2114550" y="5162834"/>
              <a:ext cx="7456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Tokyo</a:t>
              </a:r>
            </a:p>
          </p:txBody>
        </p:sp>
        <p:sp>
          <p:nvSpPr>
            <p:cNvPr id="36" name="Rectangle 77">
              <a:extLst>
                <a:ext uri="{FF2B5EF4-FFF2-40B4-BE49-F238E27FC236}">
                  <a16:creationId xmlns="" xmlns:a16="http://schemas.microsoft.com/office/drawing/2014/main" id="{25136B07-8272-49E9-8DD5-3182FFD56486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37" name="Rectangle 80">
            <a:extLst>
              <a:ext uri="{FF2B5EF4-FFF2-40B4-BE49-F238E27FC236}">
                <a16:creationId xmlns="" xmlns:a16="http://schemas.microsoft.com/office/drawing/2014/main" id="{447B90C4-24FC-411B-AF3C-749A947B7ACD}"/>
              </a:ext>
            </a:extLst>
          </p:cNvPr>
          <p:cNvSpPr/>
          <p:nvPr/>
        </p:nvSpPr>
        <p:spPr>
          <a:xfrm>
            <a:off x="4523541" y="3515925"/>
            <a:ext cx="1392539" cy="261818"/>
          </a:xfrm>
          <a:prstGeom prst="rect">
            <a:avLst/>
          </a:prstGeom>
          <a:solidFill>
            <a:srgbClr val="DAC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09.00</a:t>
            </a:r>
          </a:p>
        </p:txBody>
      </p:sp>
      <p:grpSp>
        <p:nvGrpSpPr>
          <p:cNvPr id="38" name="Group 81">
            <a:extLst>
              <a:ext uri="{FF2B5EF4-FFF2-40B4-BE49-F238E27FC236}">
                <a16:creationId xmlns="" xmlns:a16="http://schemas.microsoft.com/office/drawing/2014/main" id="{33A15400-8CE5-4A2D-A3A7-9B16CBDDD5D9}"/>
              </a:ext>
            </a:extLst>
          </p:cNvPr>
          <p:cNvGrpSpPr/>
          <p:nvPr/>
        </p:nvGrpSpPr>
        <p:grpSpPr>
          <a:xfrm>
            <a:off x="4413375" y="3865135"/>
            <a:ext cx="1621219" cy="893488"/>
            <a:chOff x="1398458" y="5162834"/>
            <a:chExt cx="2161625" cy="1191316"/>
          </a:xfrm>
        </p:grpSpPr>
        <p:sp>
          <p:nvSpPr>
            <p:cNvPr id="39" name="TextBox 82">
              <a:extLst>
                <a:ext uri="{FF2B5EF4-FFF2-40B4-BE49-F238E27FC236}">
                  <a16:creationId xmlns="" xmlns:a16="http://schemas.microsoft.com/office/drawing/2014/main" id="{DD524FF3-98DE-4FBB-A7F4-BBDD6BCFD186}"/>
                </a:ext>
              </a:extLst>
            </p:cNvPr>
            <p:cNvSpPr txBox="1"/>
            <p:nvPr/>
          </p:nvSpPr>
          <p:spPr>
            <a:xfrm>
              <a:off x="2143233" y="5162834"/>
              <a:ext cx="688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Cairo</a:t>
              </a:r>
            </a:p>
          </p:txBody>
        </p:sp>
        <p:sp>
          <p:nvSpPr>
            <p:cNvPr id="40" name="Rectangle 83">
              <a:extLst>
                <a:ext uri="{FF2B5EF4-FFF2-40B4-BE49-F238E27FC236}">
                  <a16:creationId xmlns="" xmlns:a16="http://schemas.microsoft.com/office/drawing/2014/main" id="{0581823A-CFEF-4135-BA07-408739D0519F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41" name="Rectangle 85">
            <a:extLst>
              <a:ext uri="{FF2B5EF4-FFF2-40B4-BE49-F238E27FC236}">
                <a16:creationId xmlns="" xmlns:a16="http://schemas.microsoft.com/office/drawing/2014/main" id="{408B0338-BF56-4CF9-9708-0ABB463A7751}"/>
              </a:ext>
            </a:extLst>
          </p:cNvPr>
          <p:cNvSpPr/>
          <p:nvPr/>
        </p:nvSpPr>
        <p:spPr>
          <a:xfrm>
            <a:off x="6346477" y="3515925"/>
            <a:ext cx="1392539" cy="261818"/>
          </a:xfrm>
          <a:prstGeom prst="rect">
            <a:avLst/>
          </a:prstGeom>
          <a:solidFill>
            <a:srgbClr val="BDBC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18.00</a:t>
            </a:r>
          </a:p>
        </p:txBody>
      </p:sp>
      <p:grpSp>
        <p:nvGrpSpPr>
          <p:cNvPr id="42" name="Group 86">
            <a:extLst>
              <a:ext uri="{FF2B5EF4-FFF2-40B4-BE49-F238E27FC236}">
                <a16:creationId xmlns="" xmlns:a16="http://schemas.microsoft.com/office/drawing/2014/main" id="{6B52D6D6-8FFF-41EB-B917-20C77078735F}"/>
              </a:ext>
            </a:extLst>
          </p:cNvPr>
          <p:cNvGrpSpPr/>
          <p:nvPr/>
        </p:nvGrpSpPr>
        <p:grpSpPr>
          <a:xfrm>
            <a:off x="6236311" y="3865135"/>
            <a:ext cx="1621219" cy="893488"/>
            <a:chOff x="1398458" y="5162834"/>
            <a:chExt cx="2161625" cy="1191316"/>
          </a:xfrm>
        </p:grpSpPr>
        <p:sp>
          <p:nvSpPr>
            <p:cNvPr id="43" name="TextBox 87">
              <a:extLst>
                <a:ext uri="{FF2B5EF4-FFF2-40B4-BE49-F238E27FC236}">
                  <a16:creationId xmlns="" xmlns:a16="http://schemas.microsoft.com/office/drawing/2014/main" id="{E614C58C-7E19-4280-8866-1D3BBA4133BA}"/>
                </a:ext>
              </a:extLst>
            </p:cNvPr>
            <p:cNvSpPr txBox="1"/>
            <p:nvPr/>
          </p:nvSpPr>
          <p:spPr>
            <a:xfrm>
              <a:off x="2061115" y="5162834"/>
              <a:ext cx="8525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Sydney</a:t>
              </a:r>
            </a:p>
          </p:txBody>
        </p:sp>
        <p:sp>
          <p:nvSpPr>
            <p:cNvPr id="44" name="Rectangle 88">
              <a:extLst>
                <a:ext uri="{FF2B5EF4-FFF2-40B4-BE49-F238E27FC236}">
                  <a16:creationId xmlns="" xmlns:a16="http://schemas.microsoft.com/office/drawing/2014/main" id="{DC0459FE-22D8-4D88-9D8A-72DD2CC2BED1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sp>
        <p:nvSpPr>
          <p:cNvPr id="45" name="Rectangle 90">
            <a:extLst>
              <a:ext uri="{FF2B5EF4-FFF2-40B4-BE49-F238E27FC236}">
                <a16:creationId xmlns="" xmlns:a16="http://schemas.microsoft.com/office/drawing/2014/main" id="{EF2D43FB-90D7-474D-890B-A8B41874E1F3}"/>
              </a:ext>
            </a:extLst>
          </p:cNvPr>
          <p:cNvSpPr/>
          <p:nvPr/>
        </p:nvSpPr>
        <p:spPr>
          <a:xfrm>
            <a:off x="8160575" y="3515925"/>
            <a:ext cx="1392539" cy="261818"/>
          </a:xfrm>
          <a:prstGeom prst="rect">
            <a:avLst/>
          </a:prstGeom>
          <a:solidFill>
            <a:srgbClr val="D5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13" b="1" dirty="0">
                <a:solidFill>
                  <a:schemeClr val="bg1"/>
                </a:solidFill>
                <a:latin typeface="Clear Sans" panose="020B0503030202020304" pitchFamily="34" charset="0"/>
                <a:cs typeface="Clear Sans" panose="020B0503030202020304" pitchFamily="34" charset="0"/>
              </a:rPr>
              <a:t>00.00</a:t>
            </a:r>
          </a:p>
        </p:txBody>
      </p:sp>
      <p:grpSp>
        <p:nvGrpSpPr>
          <p:cNvPr id="46" name="Group 91">
            <a:extLst>
              <a:ext uri="{FF2B5EF4-FFF2-40B4-BE49-F238E27FC236}">
                <a16:creationId xmlns="" xmlns:a16="http://schemas.microsoft.com/office/drawing/2014/main" id="{8ED2DDA0-12CB-4282-B352-C258DF288D0F}"/>
              </a:ext>
            </a:extLst>
          </p:cNvPr>
          <p:cNvGrpSpPr/>
          <p:nvPr/>
        </p:nvGrpSpPr>
        <p:grpSpPr>
          <a:xfrm>
            <a:off x="8050409" y="3865135"/>
            <a:ext cx="1621219" cy="893488"/>
            <a:chOff x="1398458" y="5162834"/>
            <a:chExt cx="2161625" cy="1191316"/>
          </a:xfrm>
        </p:grpSpPr>
        <p:sp>
          <p:nvSpPr>
            <p:cNvPr id="47" name="TextBox 92">
              <a:extLst>
                <a:ext uri="{FF2B5EF4-FFF2-40B4-BE49-F238E27FC236}">
                  <a16:creationId xmlns="" xmlns:a16="http://schemas.microsoft.com/office/drawing/2014/main" id="{EC25B7E0-FC21-4EB4-9B30-7C89853D707E}"/>
                </a:ext>
              </a:extLst>
            </p:cNvPr>
            <p:cNvSpPr txBox="1"/>
            <p:nvPr/>
          </p:nvSpPr>
          <p:spPr>
            <a:xfrm>
              <a:off x="1959466" y="5162834"/>
              <a:ext cx="10558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New York</a:t>
              </a:r>
            </a:p>
          </p:txBody>
        </p:sp>
        <p:sp>
          <p:nvSpPr>
            <p:cNvPr id="48" name="Rectangle 93">
              <a:extLst>
                <a:ext uri="{FF2B5EF4-FFF2-40B4-BE49-F238E27FC236}">
                  <a16:creationId xmlns="" xmlns:a16="http://schemas.microsoft.com/office/drawing/2014/main" id="{D10D3A2E-2F4A-40D8-BDF9-F082772E0002}"/>
                </a:ext>
              </a:extLst>
            </p:cNvPr>
            <p:cNvSpPr/>
            <p:nvPr/>
          </p:nvSpPr>
          <p:spPr>
            <a:xfrm>
              <a:off x="1398458" y="5492376"/>
              <a:ext cx="216162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 Light" panose="020F0302020204030203" pitchFamily="34" charset="0"/>
                  <a:cs typeface="Clear Sans Light" panose="020B03030302020203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endParaRPr>
            </a:p>
          </p:txBody>
        </p:sp>
      </p:grpSp>
      <p:grpSp>
        <p:nvGrpSpPr>
          <p:cNvPr id="49" name="Group 109">
            <a:extLst>
              <a:ext uri="{FF2B5EF4-FFF2-40B4-BE49-F238E27FC236}">
                <a16:creationId xmlns="" xmlns:a16="http://schemas.microsoft.com/office/drawing/2014/main" id="{61D1F1BA-D708-45B8-BBA8-C8F5B5DD5262}"/>
              </a:ext>
            </a:extLst>
          </p:cNvPr>
          <p:cNvGrpSpPr/>
          <p:nvPr/>
        </p:nvGrpSpPr>
        <p:grpSpPr>
          <a:xfrm>
            <a:off x="4556949" y="1668543"/>
            <a:ext cx="1321007" cy="1765076"/>
            <a:chOff x="6542386" y="1856509"/>
            <a:chExt cx="1529935" cy="2044236"/>
          </a:xfrm>
          <a:solidFill>
            <a:srgbClr val="DACA97"/>
          </a:solidFill>
        </p:grpSpPr>
        <p:sp>
          <p:nvSpPr>
            <p:cNvPr id="50" name="Freeform 49">
              <a:extLst>
                <a:ext uri="{FF2B5EF4-FFF2-40B4-BE49-F238E27FC236}">
                  <a16:creationId xmlns="" xmlns:a16="http://schemas.microsoft.com/office/drawing/2014/main" id="{229859C0-3BF4-426D-A49B-4FBC254D1913}"/>
                </a:ext>
              </a:extLst>
            </p:cNvPr>
            <p:cNvSpPr/>
            <p:nvPr/>
          </p:nvSpPr>
          <p:spPr bwMode="auto">
            <a:xfrm>
              <a:off x="6613697" y="2438879"/>
              <a:ext cx="217172" cy="215012"/>
            </a:xfrm>
            <a:custGeom>
              <a:avLst/>
              <a:gdLst>
                <a:gd name="T0" fmla="*/ 65 w 85"/>
                <a:gd name="T1" fmla="*/ 8 h 84"/>
                <a:gd name="T2" fmla="*/ 40 w 85"/>
                <a:gd name="T3" fmla="*/ 7 h 84"/>
                <a:gd name="T4" fmla="*/ 8 w 85"/>
                <a:gd name="T5" fmla="*/ 39 h 84"/>
                <a:gd name="T6" fmla="*/ 8 w 85"/>
                <a:gd name="T7" fmla="*/ 65 h 84"/>
                <a:gd name="T8" fmla="*/ 33 w 85"/>
                <a:gd name="T9" fmla="*/ 66 h 84"/>
                <a:gd name="T10" fmla="*/ 51 w 85"/>
                <a:gd name="T11" fmla="*/ 84 h 84"/>
                <a:gd name="T12" fmla="*/ 85 w 85"/>
                <a:gd name="T13" fmla="*/ 50 h 84"/>
                <a:gd name="T14" fmla="*/ 67 w 85"/>
                <a:gd name="T15" fmla="*/ 32 h 84"/>
                <a:gd name="T16" fmla="*/ 65 w 85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4">
                  <a:moveTo>
                    <a:pt x="65" y="8"/>
                  </a:moveTo>
                  <a:cubicBezTo>
                    <a:pt x="58" y="0"/>
                    <a:pt x="47" y="0"/>
                    <a:pt x="40" y="7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0" y="46"/>
                    <a:pt x="1" y="57"/>
                    <a:pt x="8" y="65"/>
                  </a:cubicBezTo>
                  <a:cubicBezTo>
                    <a:pt x="15" y="71"/>
                    <a:pt x="25" y="72"/>
                    <a:pt x="33" y="66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67" y="32"/>
                    <a:pt x="67" y="32"/>
                    <a:pt x="67" y="32"/>
                  </a:cubicBezTo>
                  <a:cubicBezTo>
                    <a:pt x="72" y="24"/>
                    <a:pt x="72" y="14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1" name="Freeform 50">
              <a:extLst>
                <a:ext uri="{FF2B5EF4-FFF2-40B4-BE49-F238E27FC236}">
                  <a16:creationId xmlns="" xmlns:a16="http://schemas.microsoft.com/office/drawing/2014/main" id="{1F6014FB-FBB6-41D9-9068-7171588778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97261" y="1856509"/>
              <a:ext cx="628830" cy="584530"/>
            </a:xfrm>
            <a:custGeom>
              <a:avLst/>
              <a:gdLst>
                <a:gd name="T0" fmla="*/ 123 w 246"/>
                <a:gd name="T1" fmla="*/ 229 h 229"/>
                <a:gd name="T2" fmla="*/ 0 w 246"/>
                <a:gd name="T3" fmla="*/ 114 h 229"/>
                <a:gd name="T4" fmla="*/ 123 w 246"/>
                <a:gd name="T5" fmla="*/ 0 h 229"/>
                <a:gd name="T6" fmla="*/ 246 w 246"/>
                <a:gd name="T7" fmla="*/ 114 h 229"/>
                <a:gd name="T8" fmla="*/ 123 w 246"/>
                <a:gd name="T9" fmla="*/ 229 h 229"/>
                <a:gd name="T10" fmla="*/ 123 w 246"/>
                <a:gd name="T11" fmla="*/ 23 h 229"/>
                <a:gd name="T12" fmla="*/ 24 w 246"/>
                <a:gd name="T13" fmla="*/ 114 h 229"/>
                <a:gd name="T14" fmla="*/ 123 w 246"/>
                <a:gd name="T15" fmla="*/ 206 h 229"/>
                <a:gd name="T16" fmla="*/ 223 w 246"/>
                <a:gd name="T17" fmla="*/ 114 h 229"/>
                <a:gd name="T18" fmla="*/ 123 w 246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29">
                  <a:moveTo>
                    <a:pt x="123" y="229"/>
                  </a:moveTo>
                  <a:cubicBezTo>
                    <a:pt x="56" y="229"/>
                    <a:pt x="0" y="178"/>
                    <a:pt x="0" y="114"/>
                  </a:cubicBezTo>
                  <a:cubicBezTo>
                    <a:pt x="0" y="51"/>
                    <a:pt x="56" y="0"/>
                    <a:pt x="123" y="0"/>
                  </a:cubicBezTo>
                  <a:cubicBezTo>
                    <a:pt x="191" y="0"/>
                    <a:pt x="246" y="51"/>
                    <a:pt x="246" y="114"/>
                  </a:cubicBezTo>
                  <a:cubicBezTo>
                    <a:pt x="246" y="178"/>
                    <a:pt x="191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4" y="64"/>
                    <a:pt x="24" y="114"/>
                  </a:cubicBezTo>
                  <a:cubicBezTo>
                    <a:pt x="24" y="165"/>
                    <a:pt x="68" y="206"/>
                    <a:pt x="123" y="206"/>
                  </a:cubicBezTo>
                  <a:cubicBezTo>
                    <a:pt x="178" y="206"/>
                    <a:pt x="223" y="165"/>
                    <a:pt x="223" y="114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2" name="Freeform 51">
              <a:extLst>
                <a:ext uri="{FF2B5EF4-FFF2-40B4-BE49-F238E27FC236}">
                  <a16:creationId xmlns="" xmlns:a16="http://schemas.microsoft.com/office/drawing/2014/main" id="{F3EFB7DA-094B-45F3-9492-76A7E8B3B78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2386" y="2369730"/>
              <a:ext cx="1529935" cy="153101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35 h 599"/>
                <a:gd name="T12" fmla="*/ 35 w 599"/>
                <a:gd name="T13" fmla="*/ 300 h 599"/>
                <a:gd name="T14" fmla="*/ 299 w 599"/>
                <a:gd name="T15" fmla="*/ 564 h 599"/>
                <a:gd name="T16" fmla="*/ 564 w 599"/>
                <a:gd name="T17" fmla="*/ 300 h 599"/>
                <a:gd name="T18" fmla="*/ 299 w 599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5"/>
                    <a:pt x="134" y="0"/>
                    <a:pt x="299" y="0"/>
                  </a:cubicBezTo>
                  <a:cubicBezTo>
                    <a:pt x="464" y="0"/>
                    <a:pt x="599" y="135"/>
                    <a:pt x="599" y="300"/>
                  </a:cubicBezTo>
                  <a:cubicBezTo>
                    <a:pt x="599" y="465"/>
                    <a:pt x="464" y="599"/>
                    <a:pt x="299" y="599"/>
                  </a:cubicBezTo>
                  <a:close/>
                  <a:moveTo>
                    <a:pt x="299" y="35"/>
                  </a:moveTo>
                  <a:cubicBezTo>
                    <a:pt x="153" y="35"/>
                    <a:pt x="35" y="154"/>
                    <a:pt x="35" y="300"/>
                  </a:cubicBezTo>
                  <a:cubicBezTo>
                    <a:pt x="35" y="446"/>
                    <a:pt x="153" y="564"/>
                    <a:pt x="299" y="564"/>
                  </a:cubicBezTo>
                  <a:cubicBezTo>
                    <a:pt x="445" y="564"/>
                    <a:pt x="564" y="446"/>
                    <a:pt x="564" y="300"/>
                  </a:cubicBezTo>
                  <a:cubicBezTo>
                    <a:pt x="564" y="154"/>
                    <a:pt x="445" y="35"/>
                    <a:pt x="2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3" name="Rectangle 52">
              <a:extLst>
                <a:ext uri="{FF2B5EF4-FFF2-40B4-BE49-F238E27FC236}">
                  <a16:creationId xmlns="" xmlns:a16="http://schemas.microsoft.com/office/drawing/2014/main" id="{6D40AAD5-CDC5-4C27-A713-4547E71154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583" y="2517753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4" name="Freeform 53">
              <a:extLst>
                <a:ext uri="{FF2B5EF4-FFF2-40B4-BE49-F238E27FC236}">
                  <a16:creationId xmlns="" xmlns:a16="http://schemas.microsoft.com/office/drawing/2014/main" id="{3AC9A03B-1404-4D6D-9789-1FC190E49772}"/>
                </a:ext>
              </a:extLst>
            </p:cNvPr>
            <p:cNvSpPr/>
            <p:nvPr/>
          </p:nvSpPr>
          <p:spPr bwMode="auto">
            <a:xfrm>
              <a:off x="6851399" y="2676581"/>
              <a:ext cx="112369" cy="114529"/>
            </a:xfrm>
            <a:custGeom>
              <a:avLst/>
              <a:gdLst>
                <a:gd name="T0" fmla="*/ 104 w 104"/>
                <a:gd name="T1" fmla="*/ 66 h 106"/>
                <a:gd name="T2" fmla="*/ 66 w 104"/>
                <a:gd name="T3" fmla="*/ 106 h 106"/>
                <a:gd name="T4" fmla="*/ 0 w 104"/>
                <a:gd name="T5" fmla="*/ 38 h 106"/>
                <a:gd name="T6" fmla="*/ 38 w 104"/>
                <a:gd name="T7" fmla="*/ 0 h 106"/>
                <a:gd name="T8" fmla="*/ 104 w 104"/>
                <a:gd name="T9" fmla="*/ 6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104" y="66"/>
                  </a:moveTo>
                  <a:lnTo>
                    <a:pt x="66" y="106"/>
                  </a:lnTo>
                  <a:lnTo>
                    <a:pt x="0" y="38"/>
                  </a:lnTo>
                  <a:lnTo>
                    <a:pt x="38" y="0"/>
                  </a:lnTo>
                  <a:lnTo>
                    <a:pt x="104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="" xmlns:a16="http://schemas.microsoft.com/office/drawing/2014/main" id="{440C4E6F-7CAC-4740-A329-CC730103F6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90409" y="3110927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6" name="Freeform 55">
              <a:extLst>
                <a:ext uri="{FF2B5EF4-FFF2-40B4-BE49-F238E27FC236}">
                  <a16:creationId xmlns="" xmlns:a16="http://schemas.microsoft.com/office/drawing/2014/main" id="{BB3D5A8B-9E63-4A18-B8FC-706966245E94}"/>
                </a:ext>
              </a:extLst>
            </p:cNvPr>
            <p:cNvSpPr/>
            <p:nvPr/>
          </p:nvSpPr>
          <p:spPr bwMode="auto">
            <a:xfrm>
              <a:off x="6851399" y="3476123"/>
              <a:ext cx="112369" cy="114529"/>
            </a:xfrm>
            <a:custGeom>
              <a:avLst/>
              <a:gdLst>
                <a:gd name="T0" fmla="*/ 66 w 104"/>
                <a:gd name="T1" fmla="*/ 0 h 106"/>
                <a:gd name="T2" fmla="*/ 104 w 104"/>
                <a:gd name="T3" fmla="*/ 40 h 106"/>
                <a:gd name="T4" fmla="*/ 38 w 104"/>
                <a:gd name="T5" fmla="*/ 106 h 106"/>
                <a:gd name="T6" fmla="*/ 0 w 104"/>
                <a:gd name="T7" fmla="*/ 69 h 106"/>
                <a:gd name="T8" fmla="*/ 66 w 104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6">
                  <a:moveTo>
                    <a:pt x="66" y="0"/>
                  </a:moveTo>
                  <a:lnTo>
                    <a:pt x="104" y="40"/>
                  </a:lnTo>
                  <a:lnTo>
                    <a:pt x="38" y="106"/>
                  </a:lnTo>
                  <a:lnTo>
                    <a:pt x="0" y="69"/>
                  </a:lnTo>
                  <a:lnTo>
                    <a:pt x="6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7" name="Rectangle 56">
              <a:extLst>
                <a:ext uri="{FF2B5EF4-FFF2-40B4-BE49-F238E27FC236}">
                  <a16:creationId xmlns="" xmlns:a16="http://schemas.microsoft.com/office/drawing/2014/main" id="{F5D76E06-1529-4E3A-B393-93B7AD7F74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3583" y="3652239"/>
              <a:ext cx="60506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8" name="Freeform 57">
              <a:extLst>
                <a:ext uri="{FF2B5EF4-FFF2-40B4-BE49-F238E27FC236}">
                  <a16:creationId xmlns="" xmlns:a16="http://schemas.microsoft.com/office/drawing/2014/main" id="{050B0B72-FEF1-47B5-B412-CCF84D1F7D56}"/>
                </a:ext>
              </a:extLst>
            </p:cNvPr>
            <p:cNvSpPr/>
            <p:nvPr/>
          </p:nvSpPr>
          <p:spPr bwMode="auto">
            <a:xfrm>
              <a:off x="7650941" y="3476123"/>
              <a:ext cx="115609" cy="114529"/>
            </a:xfrm>
            <a:custGeom>
              <a:avLst/>
              <a:gdLst>
                <a:gd name="T0" fmla="*/ 0 w 107"/>
                <a:gd name="T1" fmla="*/ 40 h 106"/>
                <a:gd name="T2" fmla="*/ 38 w 107"/>
                <a:gd name="T3" fmla="*/ 0 h 106"/>
                <a:gd name="T4" fmla="*/ 107 w 107"/>
                <a:gd name="T5" fmla="*/ 69 h 106"/>
                <a:gd name="T6" fmla="*/ 69 w 107"/>
                <a:gd name="T7" fmla="*/ 106 h 106"/>
                <a:gd name="T8" fmla="*/ 0 w 107"/>
                <a:gd name="T9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0" y="40"/>
                  </a:moveTo>
                  <a:lnTo>
                    <a:pt x="38" y="0"/>
                  </a:lnTo>
                  <a:lnTo>
                    <a:pt x="107" y="69"/>
                  </a:lnTo>
                  <a:lnTo>
                    <a:pt x="69" y="106"/>
                  </a:lnTo>
                  <a:lnTo>
                    <a:pt x="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59" name="Rectangle 58">
              <a:extLst>
                <a:ext uri="{FF2B5EF4-FFF2-40B4-BE49-F238E27FC236}">
                  <a16:creationId xmlns="" xmlns:a16="http://schemas.microsoft.com/office/drawing/2014/main" id="{38370D5F-7B8B-4826-946A-CC98E1DA9C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4895" y="3110927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0" name="Freeform 59">
              <a:extLst>
                <a:ext uri="{FF2B5EF4-FFF2-40B4-BE49-F238E27FC236}">
                  <a16:creationId xmlns="" xmlns:a16="http://schemas.microsoft.com/office/drawing/2014/main" id="{217D3DFD-8C7E-42A8-9B7C-2DB3606C8301}"/>
                </a:ext>
              </a:extLst>
            </p:cNvPr>
            <p:cNvSpPr/>
            <p:nvPr/>
          </p:nvSpPr>
          <p:spPr bwMode="auto">
            <a:xfrm>
              <a:off x="7650941" y="2676581"/>
              <a:ext cx="115609" cy="114529"/>
            </a:xfrm>
            <a:custGeom>
              <a:avLst/>
              <a:gdLst>
                <a:gd name="T0" fmla="*/ 38 w 107"/>
                <a:gd name="T1" fmla="*/ 106 h 106"/>
                <a:gd name="T2" fmla="*/ 0 w 107"/>
                <a:gd name="T3" fmla="*/ 66 h 106"/>
                <a:gd name="T4" fmla="*/ 69 w 107"/>
                <a:gd name="T5" fmla="*/ 0 h 106"/>
                <a:gd name="T6" fmla="*/ 107 w 107"/>
                <a:gd name="T7" fmla="*/ 38 h 106"/>
                <a:gd name="T8" fmla="*/ 38 w 107"/>
                <a:gd name="T9" fmla="*/ 10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6">
                  <a:moveTo>
                    <a:pt x="38" y="106"/>
                  </a:moveTo>
                  <a:lnTo>
                    <a:pt x="0" y="66"/>
                  </a:lnTo>
                  <a:lnTo>
                    <a:pt x="69" y="0"/>
                  </a:lnTo>
                  <a:lnTo>
                    <a:pt x="107" y="38"/>
                  </a:lnTo>
                  <a:lnTo>
                    <a:pt x="38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="" xmlns:a16="http://schemas.microsoft.com/office/drawing/2014/main" id="{23F5F7BC-6DFA-4730-93A0-F2F94796F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21997" y="220117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2" name="Freeform 61">
              <a:extLst>
                <a:ext uri="{FF2B5EF4-FFF2-40B4-BE49-F238E27FC236}">
                  <a16:creationId xmlns="" xmlns:a16="http://schemas.microsoft.com/office/drawing/2014/main" id="{009F5E76-507A-4EC7-A3D9-A5DCAECFB1B7}"/>
                </a:ext>
              </a:extLst>
            </p:cNvPr>
            <p:cNvSpPr/>
            <p:nvPr/>
          </p:nvSpPr>
          <p:spPr bwMode="auto">
            <a:xfrm>
              <a:off x="7150686" y="204775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3" name="Freeform 63">
              <a:extLst>
                <a:ext uri="{FF2B5EF4-FFF2-40B4-BE49-F238E27FC236}">
                  <a16:creationId xmlns="" xmlns:a16="http://schemas.microsoft.com/office/drawing/2014/main" id="{67E67FAD-707A-4B28-A1D9-35DE09DEFBC1}"/>
                </a:ext>
              </a:extLst>
            </p:cNvPr>
            <p:cNvSpPr/>
            <p:nvPr/>
          </p:nvSpPr>
          <p:spPr bwMode="auto">
            <a:xfrm>
              <a:off x="6833031" y="3043938"/>
              <a:ext cx="572645" cy="179357"/>
            </a:xfrm>
            <a:custGeom>
              <a:avLst/>
              <a:gdLst>
                <a:gd name="T0" fmla="*/ 186 w 224"/>
                <a:gd name="T1" fmla="*/ 2 h 70"/>
                <a:gd name="T2" fmla="*/ 224 w 224"/>
                <a:gd name="T3" fmla="*/ 34 h 70"/>
                <a:gd name="T4" fmla="*/ 224 w 224"/>
                <a:gd name="T5" fmla="*/ 36 h 70"/>
                <a:gd name="T6" fmla="*/ 186 w 224"/>
                <a:gd name="T7" fmla="*/ 68 h 70"/>
                <a:gd name="T8" fmla="*/ 9 w 224"/>
                <a:gd name="T9" fmla="*/ 42 h 70"/>
                <a:gd name="T10" fmla="*/ 9 w 224"/>
                <a:gd name="T11" fmla="*/ 29 h 70"/>
                <a:gd name="T12" fmla="*/ 186 w 224"/>
                <a:gd name="T13" fmla="*/ 2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4" h="70">
                  <a:moveTo>
                    <a:pt x="186" y="2"/>
                  </a:moveTo>
                  <a:cubicBezTo>
                    <a:pt x="207" y="0"/>
                    <a:pt x="224" y="14"/>
                    <a:pt x="224" y="34"/>
                  </a:cubicBezTo>
                  <a:cubicBezTo>
                    <a:pt x="224" y="36"/>
                    <a:pt x="224" y="36"/>
                    <a:pt x="224" y="36"/>
                  </a:cubicBezTo>
                  <a:cubicBezTo>
                    <a:pt x="224" y="57"/>
                    <a:pt x="207" y="70"/>
                    <a:pt x="186" y="68"/>
                  </a:cubicBezTo>
                  <a:cubicBezTo>
                    <a:pt x="140" y="64"/>
                    <a:pt x="49" y="48"/>
                    <a:pt x="9" y="42"/>
                  </a:cubicBezTo>
                  <a:cubicBezTo>
                    <a:pt x="0" y="40"/>
                    <a:pt x="2" y="30"/>
                    <a:pt x="9" y="29"/>
                  </a:cubicBezTo>
                  <a:cubicBezTo>
                    <a:pt x="56" y="22"/>
                    <a:pt x="140" y="6"/>
                    <a:pt x="18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  <p:grpSp>
        <p:nvGrpSpPr>
          <p:cNvPr id="64" name="Group 124">
            <a:extLst>
              <a:ext uri="{FF2B5EF4-FFF2-40B4-BE49-F238E27FC236}">
                <a16:creationId xmlns="" xmlns:a16="http://schemas.microsoft.com/office/drawing/2014/main" id="{41B1A28E-EF68-4D29-8162-909C1FD6622D}"/>
              </a:ext>
            </a:extLst>
          </p:cNvPr>
          <p:cNvGrpSpPr/>
          <p:nvPr/>
        </p:nvGrpSpPr>
        <p:grpSpPr>
          <a:xfrm>
            <a:off x="6381751" y="1668544"/>
            <a:ext cx="1319142" cy="1765073"/>
            <a:chOff x="4114587" y="1859539"/>
            <a:chExt cx="1527775" cy="2044234"/>
          </a:xfrm>
          <a:solidFill>
            <a:srgbClr val="BDBC8F"/>
          </a:solidFill>
        </p:grpSpPr>
        <p:sp>
          <p:nvSpPr>
            <p:cNvPr id="65" name="Freeform 19">
              <a:extLst>
                <a:ext uri="{FF2B5EF4-FFF2-40B4-BE49-F238E27FC236}">
                  <a16:creationId xmlns="" xmlns:a16="http://schemas.microsoft.com/office/drawing/2014/main" id="{AC0F7BF2-8B7A-4E9E-9601-AA73E8ED4E66}"/>
                </a:ext>
              </a:extLst>
            </p:cNvPr>
            <p:cNvSpPr/>
            <p:nvPr/>
          </p:nvSpPr>
          <p:spPr bwMode="auto">
            <a:xfrm>
              <a:off x="4185898" y="2441907"/>
              <a:ext cx="217172" cy="215012"/>
            </a:xfrm>
            <a:custGeom>
              <a:avLst/>
              <a:gdLst>
                <a:gd name="T0" fmla="*/ 65 w 85"/>
                <a:gd name="T1" fmla="*/ 8 h 84"/>
                <a:gd name="T2" fmla="*/ 39 w 85"/>
                <a:gd name="T3" fmla="*/ 7 h 84"/>
                <a:gd name="T4" fmla="*/ 7 w 85"/>
                <a:gd name="T5" fmla="*/ 39 h 84"/>
                <a:gd name="T6" fmla="*/ 8 w 85"/>
                <a:gd name="T7" fmla="*/ 65 h 84"/>
                <a:gd name="T8" fmla="*/ 32 w 85"/>
                <a:gd name="T9" fmla="*/ 66 h 84"/>
                <a:gd name="T10" fmla="*/ 51 w 85"/>
                <a:gd name="T11" fmla="*/ 84 h 84"/>
                <a:gd name="T12" fmla="*/ 85 w 85"/>
                <a:gd name="T13" fmla="*/ 50 h 84"/>
                <a:gd name="T14" fmla="*/ 66 w 85"/>
                <a:gd name="T15" fmla="*/ 32 h 84"/>
                <a:gd name="T16" fmla="*/ 65 w 85"/>
                <a:gd name="T17" fmla="*/ 8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84">
                  <a:moveTo>
                    <a:pt x="65" y="8"/>
                  </a:moveTo>
                  <a:cubicBezTo>
                    <a:pt x="58" y="0"/>
                    <a:pt x="47" y="0"/>
                    <a:pt x="39" y="7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0" y="46"/>
                    <a:pt x="1" y="57"/>
                    <a:pt x="8" y="65"/>
                  </a:cubicBezTo>
                  <a:cubicBezTo>
                    <a:pt x="14" y="71"/>
                    <a:pt x="24" y="72"/>
                    <a:pt x="32" y="66"/>
                  </a:cubicBezTo>
                  <a:cubicBezTo>
                    <a:pt x="51" y="84"/>
                    <a:pt x="51" y="84"/>
                    <a:pt x="51" y="84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72" y="24"/>
                    <a:pt x="71" y="14"/>
                    <a:pt x="6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6" name="Freeform 20">
              <a:extLst>
                <a:ext uri="{FF2B5EF4-FFF2-40B4-BE49-F238E27FC236}">
                  <a16:creationId xmlns="" xmlns:a16="http://schemas.microsoft.com/office/drawing/2014/main" id="{A96FE611-EEFC-45E1-AC2D-F77ED66F6C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69462" y="1859539"/>
              <a:ext cx="627749" cy="585611"/>
            </a:xfrm>
            <a:custGeom>
              <a:avLst/>
              <a:gdLst>
                <a:gd name="T0" fmla="*/ 123 w 246"/>
                <a:gd name="T1" fmla="*/ 229 h 229"/>
                <a:gd name="T2" fmla="*/ 0 w 246"/>
                <a:gd name="T3" fmla="*/ 114 h 229"/>
                <a:gd name="T4" fmla="*/ 123 w 246"/>
                <a:gd name="T5" fmla="*/ 0 h 229"/>
                <a:gd name="T6" fmla="*/ 246 w 246"/>
                <a:gd name="T7" fmla="*/ 114 h 229"/>
                <a:gd name="T8" fmla="*/ 123 w 246"/>
                <a:gd name="T9" fmla="*/ 229 h 229"/>
                <a:gd name="T10" fmla="*/ 123 w 246"/>
                <a:gd name="T11" fmla="*/ 23 h 229"/>
                <a:gd name="T12" fmla="*/ 23 w 246"/>
                <a:gd name="T13" fmla="*/ 114 h 229"/>
                <a:gd name="T14" fmla="*/ 123 w 246"/>
                <a:gd name="T15" fmla="*/ 206 h 229"/>
                <a:gd name="T16" fmla="*/ 223 w 246"/>
                <a:gd name="T17" fmla="*/ 114 h 229"/>
                <a:gd name="T18" fmla="*/ 123 w 246"/>
                <a:gd name="T19" fmla="*/ 2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6" h="229">
                  <a:moveTo>
                    <a:pt x="123" y="229"/>
                  </a:moveTo>
                  <a:cubicBezTo>
                    <a:pt x="55" y="229"/>
                    <a:pt x="0" y="178"/>
                    <a:pt x="0" y="114"/>
                  </a:cubicBezTo>
                  <a:cubicBezTo>
                    <a:pt x="0" y="51"/>
                    <a:pt x="55" y="0"/>
                    <a:pt x="123" y="0"/>
                  </a:cubicBezTo>
                  <a:cubicBezTo>
                    <a:pt x="191" y="0"/>
                    <a:pt x="246" y="51"/>
                    <a:pt x="246" y="114"/>
                  </a:cubicBezTo>
                  <a:cubicBezTo>
                    <a:pt x="246" y="178"/>
                    <a:pt x="191" y="229"/>
                    <a:pt x="123" y="229"/>
                  </a:cubicBezTo>
                  <a:close/>
                  <a:moveTo>
                    <a:pt x="123" y="23"/>
                  </a:moveTo>
                  <a:cubicBezTo>
                    <a:pt x="68" y="23"/>
                    <a:pt x="23" y="64"/>
                    <a:pt x="23" y="114"/>
                  </a:cubicBezTo>
                  <a:cubicBezTo>
                    <a:pt x="23" y="165"/>
                    <a:pt x="68" y="206"/>
                    <a:pt x="123" y="206"/>
                  </a:cubicBezTo>
                  <a:cubicBezTo>
                    <a:pt x="178" y="206"/>
                    <a:pt x="223" y="165"/>
                    <a:pt x="223" y="114"/>
                  </a:cubicBezTo>
                  <a:cubicBezTo>
                    <a:pt x="223" y="64"/>
                    <a:pt x="178" y="23"/>
                    <a:pt x="12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7" name="Freeform 21">
              <a:extLst>
                <a:ext uri="{FF2B5EF4-FFF2-40B4-BE49-F238E27FC236}">
                  <a16:creationId xmlns="" xmlns:a16="http://schemas.microsoft.com/office/drawing/2014/main" id="{7E9B0163-C57D-4875-BB04-60263658CBE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14587" y="2372758"/>
              <a:ext cx="1527775" cy="1531015"/>
            </a:xfrm>
            <a:custGeom>
              <a:avLst/>
              <a:gdLst>
                <a:gd name="T0" fmla="*/ 299 w 598"/>
                <a:gd name="T1" fmla="*/ 599 h 599"/>
                <a:gd name="T2" fmla="*/ 0 w 598"/>
                <a:gd name="T3" fmla="*/ 300 h 599"/>
                <a:gd name="T4" fmla="*/ 299 w 598"/>
                <a:gd name="T5" fmla="*/ 0 h 599"/>
                <a:gd name="T6" fmla="*/ 598 w 598"/>
                <a:gd name="T7" fmla="*/ 300 h 599"/>
                <a:gd name="T8" fmla="*/ 299 w 598"/>
                <a:gd name="T9" fmla="*/ 599 h 599"/>
                <a:gd name="T10" fmla="*/ 299 w 598"/>
                <a:gd name="T11" fmla="*/ 35 h 599"/>
                <a:gd name="T12" fmla="*/ 34 w 598"/>
                <a:gd name="T13" fmla="*/ 300 h 599"/>
                <a:gd name="T14" fmla="*/ 299 w 598"/>
                <a:gd name="T15" fmla="*/ 564 h 599"/>
                <a:gd name="T16" fmla="*/ 564 w 598"/>
                <a:gd name="T17" fmla="*/ 300 h 599"/>
                <a:gd name="T18" fmla="*/ 299 w 598"/>
                <a:gd name="T19" fmla="*/ 35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5"/>
                    <a:pt x="134" y="0"/>
                    <a:pt x="299" y="0"/>
                  </a:cubicBezTo>
                  <a:cubicBezTo>
                    <a:pt x="464" y="0"/>
                    <a:pt x="598" y="135"/>
                    <a:pt x="598" y="300"/>
                  </a:cubicBezTo>
                  <a:cubicBezTo>
                    <a:pt x="598" y="465"/>
                    <a:pt x="464" y="599"/>
                    <a:pt x="299" y="599"/>
                  </a:cubicBezTo>
                  <a:close/>
                  <a:moveTo>
                    <a:pt x="299" y="35"/>
                  </a:moveTo>
                  <a:cubicBezTo>
                    <a:pt x="153" y="35"/>
                    <a:pt x="34" y="154"/>
                    <a:pt x="34" y="300"/>
                  </a:cubicBezTo>
                  <a:cubicBezTo>
                    <a:pt x="34" y="446"/>
                    <a:pt x="153" y="564"/>
                    <a:pt x="299" y="564"/>
                  </a:cubicBezTo>
                  <a:cubicBezTo>
                    <a:pt x="445" y="564"/>
                    <a:pt x="564" y="446"/>
                    <a:pt x="564" y="300"/>
                  </a:cubicBezTo>
                  <a:cubicBezTo>
                    <a:pt x="564" y="154"/>
                    <a:pt x="445" y="35"/>
                    <a:pt x="29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8" name="Rectangle 22">
              <a:extLst>
                <a:ext uri="{FF2B5EF4-FFF2-40B4-BE49-F238E27FC236}">
                  <a16:creationId xmlns="" xmlns:a16="http://schemas.microsoft.com/office/drawing/2014/main" id="{0329F6A4-D73A-4FAE-8735-5D07569E1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45" y="2521862"/>
              <a:ext cx="61587" cy="1015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69" name="Freeform 23">
              <a:extLst>
                <a:ext uri="{FF2B5EF4-FFF2-40B4-BE49-F238E27FC236}">
                  <a16:creationId xmlns="" xmlns:a16="http://schemas.microsoft.com/office/drawing/2014/main" id="{EC483A6D-3B19-4B54-941D-85E9402F28C3}"/>
                </a:ext>
              </a:extLst>
            </p:cNvPr>
            <p:cNvSpPr/>
            <p:nvPr/>
          </p:nvSpPr>
          <p:spPr bwMode="auto">
            <a:xfrm>
              <a:off x="4420358" y="2679609"/>
              <a:ext cx="115609" cy="115609"/>
            </a:xfrm>
            <a:custGeom>
              <a:avLst/>
              <a:gdLst>
                <a:gd name="T0" fmla="*/ 107 w 107"/>
                <a:gd name="T1" fmla="*/ 66 h 107"/>
                <a:gd name="T2" fmla="*/ 69 w 107"/>
                <a:gd name="T3" fmla="*/ 107 h 107"/>
                <a:gd name="T4" fmla="*/ 0 w 107"/>
                <a:gd name="T5" fmla="*/ 38 h 107"/>
                <a:gd name="T6" fmla="*/ 41 w 107"/>
                <a:gd name="T7" fmla="*/ 0 h 107"/>
                <a:gd name="T8" fmla="*/ 107 w 107"/>
                <a:gd name="T9" fmla="*/ 66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107" y="66"/>
                  </a:moveTo>
                  <a:lnTo>
                    <a:pt x="69" y="107"/>
                  </a:lnTo>
                  <a:lnTo>
                    <a:pt x="0" y="38"/>
                  </a:lnTo>
                  <a:lnTo>
                    <a:pt x="41" y="0"/>
                  </a:lnTo>
                  <a:lnTo>
                    <a:pt x="107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0" name="Rectangle 24">
              <a:extLst>
                <a:ext uri="{FF2B5EF4-FFF2-40B4-BE49-F238E27FC236}">
                  <a16:creationId xmlns="" xmlns:a16="http://schemas.microsoft.com/office/drawing/2014/main" id="{5E85436D-B181-4AED-A2C0-17B78063FA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4771" y="3113955"/>
              <a:ext cx="112369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1" name="Freeform 25">
              <a:extLst>
                <a:ext uri="{FF2B5EF4-FFF2-40B4-BE49-F238E27FC236}">
                  <a16:creationId xmlns="" xmlns:a16="http://schemas.microsoft.com/office/drawing/2014/main" id="{5845F718-FB4E-4798-B30E-45E14518C514}"/>
                </a:ext>
              </a:extLst>
            </p:cNvPr>
            <p:cNvSpPr/>
            <p:nvPr/>
          </p:nvSpPr>
          <p:spPr bwMode="auto">
            <a:xfrm>
              <a:off x="4420358" y="3479151"/>
              <a:ext cx="115609" cy="115609"/>
            </a:xfrm>
            <a:custGeom>
              <a:avLst/>
              <a:gdLst>
                <a:gd name="T0" fmla="*/ 69 w 107"/>
                <a:gd name="T1" fmla="*/ 0 h 107"/>
                <a:gd name="T2" fmla="*/ 107 w 107"/>
                <a:gd name="T3" fmla="*/ 41 h 107"/>
                <a:gd name="T4" fmla="*/ 41 w 107"/>
                <a:gd name="T5" fmla="*/ 107 h 107"/>
                <a:gd name="T6" fmla="*/ 0 w 107"/>
                <a:gd name="T7" fmla="*/ 69 h 107"/>
                <a:gd name="T8" fmla="*/ 69 w 107"/>
                <a:gd name="T9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" h="107">
                  <a:moveTo>
                    <a:pt x="69" y="0"/>
                  </a:moveTo>
                  <a:lnTo>
                    <a:pt x="107" y="41"/>
                  </a:lnTo>
                  <a:lnTo>
                    <a:pt x="41" y="107"/>
                  </a:lnTo>
                  <a:lnTo>
                    <a:pt x="0" y="69"/>
                  </a:ln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2" name="Rectangle 26">
              <a:extLst>
                <a:ext uri="{FF2B5EF4-FFF2-40B4-BE49-F238E27FC236}">
                  <a16:creationId xmlns="" xmlns:a16="http://schemas.microsoft.com/office/drawing/2014/main" id="{5445142E-5ED4-42D4-952B-139CE19861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7945" y="3655267"/>
              <a:ext cx="61587" cy="10264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3" name="Freeform 27">
              <a:extLst>
                <a:ext uri="{FF2B5EF4-FFF2-40B4-BE49-F238E27FC236}">
                  <a16:creationId xmlns="" xmlns:a16="http://schemas.microsoft.com/office/drawing/2014/main" id="{8F56B6B9-1183-4DA9-8B1A-0FB7DB64AEEB}"/>
                </a:ext>
              </a:extLst>
            </p:cNvPr>
            <p:cNvSpPr/>
            <p:nvPr/>
          </p:nvSpPr>
          <p:spPr bwMode="auto">
            <a:xfrm>
              <a:off x="5223142" y="3479151"/>
              <a:ext cx="114529" cy="115609"/>
            </a:xfrm>
            <a:custGeom>
              <a:avLst/>
              <a:gdLst>
                <a:gd name="T0" fmla="*/ 0 w 106"/>
                <a:gd name="T1" fmla="*/ 41 h 107"/>
                <a:gd name="T2" fmla="*/ 38 w 106"/>
                <a:gd name="T3" fmla="*/ 0 h 107"/>
                <a:gd name="T4" fmla="*/ 106 w 106"/>
                <a:gd name="T5" fmla="*/ 69 h 107"/>
                <a:gd name="T6" fmla="*/ 66 w 106"/>
                <a:gd name="T7" fmla="*/ 107 h 107"/>
                <a:gd name="T8" fmla="*/ 0 w 106"/>
                <a:gd name="T9" fmla="*/ 41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7">
                  <a:moveTo>
                    <a:pt x="0" y="41"/>
                  </a:moveTo>
                  <a:lnTo>
                    <a:pt x="38" y="0"/>
                  </a:lnTo>
                  <a:lnTo>
                    <a:pt x="106" y="69"/>
                  </a:lnTo>
                  <a:lnTo>
                    <a:pt x="66" y="107"/>
                  </a:lnTo>
                  <a:lnTo>
                    <a:pt x="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4" name="Rectangle 28">
              <a:extLst>
                <a:ext uri="{FF2B5EF4-FFF2-40B4-BE49-F238E27FC236}">
                  <a16:creationId xmlns="" xmlns:a16="http://schemas.microsoft.com/office/drawing/2014/main" id="{1A98F385-6AA2-4A72-86F7-071BB2387C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99256" y="3113955"/>
              <a:ext cx="102643" cy="6158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5" name="Freeform 29">
              <a:extLst>
                <a:ext uri="{FF2B5EF4-FFF2-40B4-BE49-F238E27FC236}">
                  <a16:creationId xmlns="" xmlns:a16="http://schemas.microsoft.com/office/drawing/2014/main" id="{9F93616F-19CA-432D-99D4-6580BF12ED2B}"/>
                </a:ext>
              </a:extLst>
            </p:cNvPr>
            <p:cNvSpPr/>
            <p:nvPr/>
          </p:nvSpPr>
          <p:spPr bwMode="auto">
            <a:xfrm>
              <a:off x="5223142" y="2679609"/>
              <a:ext cx="114529" cy="115609"/>
            </a:xfrm>
            <a:custGeom>
              <a:avLst/>
              <a:gdLst>
                <a:gd name="T0" fmla="*/ 38 w 106"/>
                <a:gd name="T1" fmla="*/ 107 h 107"/>
                <a:gd name="T2" fmla="*/ 0 w 106"/>
                <a:gd name="T3" fmla="*/ 66 h 107"/>
                <a:gd name="T4" fmla="*/ 66 w 106"/>
                <a:gd name="T5" fmla="*/ 0 h 107"/>
                <a:gd name="T6" fmla="*/ 106 w 106"/>
                <a:gd name="T7" fmla="*/ 38 h 107"/>
                <a:gd name="T8" fmla="*/ 38 w 106"/>
                <a:gd name="T9" fmla="*/ 10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7">
                  <a:moveTo>
                    <a:pt x="38" y="107"/>
                  </a:moveTo>
                  <a:lnTo>
                    <a:pt x="0" y="66"/>
                  </a:lnTo>
                  <a:lnTo>
                    <a:pt x="66" y="0"/>
                  </a:lnTo>
                  <a:lnTo>
                    <a:pt x="106" y="38"/>
                  </a:lnTo>
                  <a:lnTo>
                    <a:pt x="38" y="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6" name="Rectangle 30">
              <a:extLst>
                <a:ext uri="{FF2B5EF4-FFF2-40B4-BE49-F238E27FC236}">
                  <a16:creationId xmlns="" xmlns:a16="http://schemas.microsoft.com/office/drawing/2014/main" id="{619FF12B-715A-4382-9832-E45A49D44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6358" y="2204206"/>
              <a:ext cx="194484" cy="2452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7" name="Freeform 31">
              <a:extLst>
                <a:ext uri="{FF2B5EF4-FFF2-40B4-BE49-F238E27FC236}">
                  <a16:creationId xmlns="" xmlns:a16="http://schemas.microsoft.com/office/drawing/2014/main" id="{B0ACD620-02D0-416B-AF0D-BCCA07E42D00}"/>
                </a:ext>
              </a:extLst>
            </p:cNvPr>
            <p:cNvSpPr/>
            <p:nvPr/>
          </p:nvSpPr>
          <p:spPr bwMode="auto">
            <a:xfrm>
              <a:off x="4725048" y="2050781"/>
              <a:ext cx="337105" cy="194484"/>
            </a:xfrm>
            <a:custGeom>
              <a:avLst/>
              <a:gdLst>
                <a:gd name="T0" fmla="*/ 132 w 132"/>
                <a:gd name="T1" fmla="*/ 70 h 76"/>
                <a:gd name="T2" fmla="*/ 126 w 132"/>
                <a:gd name="T3" fmla="*/ 76 h 76"/>
                <a:gd name="T4" fmla="*/ 6 w 132"/>
                <a:gd name="T5" fmla="*/ 76 h 76"/>
                <a:gd name="T6" fmla="*/ 0 w 132"/>
                <a:gd name="T7" fmla="*/ 70 h 76"/>
                <a:gd name="T8" fmla="*/ 0 w 132"/>
                <a:gd name="T9" fmla="*/ 6 h 76"/>
                <a:gd name="T10" fmla="*/ 6 w 132"/>
                <a:gd name="T11" fmla="*/ 0 h 76"/>
                <a:gd name="T12" fmla="*/ 126 w 132"/>
                <a:gd name="T13" fmla="*/ 0 h 76"/>
                <a:gd name="T14" fmla="*/ 132 w 132"/>
                <a:gd name="T15" fmla="*/ 6 h 76"/>
                <a:gd name="T16" fmla="*/ 132 w 132"/>
                <a:gd name="T17" fmla="*/ 7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2" h="76">
                  <a:moveTo>
                    <a:pt x="132" y="70"/>
                  </a:moveTo>
                  <a:cubicBezTo>
                    <a:pt x="132" y="73"/>
                    <a:pt x="129" y="76"/>
                    <a:pt x="12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3" y="76"/>
                    <a:pt x="0" y="73"/>
                    <a:pt x="0" y="7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9" y="0"/>
                    <a:pt x="132" y="3"/>
                    <a:pt x="132" y="6"/>
                  </a:cubicBezTo>
                  <a:lnTo>
                    <a:pt x="132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  <p:sp>
          <p:nvSpPr>
            <p:cNvPr id="78" name="Freeform 33">
              <a:extLst>
                <a:ext uri="{FF2B5EF4-FFF2-40B4-BE49-F238E27FC236}">
                  <a16:creationId xmlns="" xmlns:a16="http://schemas.microsoft.com/office/drawing/2014/main" id="{20809540-093A-4C99-9746-506F15F1785A}"/>
                </a:ext>
              </a:extLst>
            </p:cNvPr>
            <p:cNvSpPr/>
            <p:nvPr/>
          </p:nvSpPr>
          <p:spPr bwMode="auto">
            <a:xfrm>
              <a:off x="4786634" y="3052369"/>
              <a:ext cx="178276" cy="559679"/>
            </a:xfrm>
            <a:custGeom>
              <a:avLst/>
              <a:gdLst>
                <a:gd name="T0" fmla="*/ 2 w 70"/>
                <a:gd name="T1" fmla="*/ 35 h 219"/>
                <a:gd name="T2" fmla="*/ 34 w 70"/>
                <a:gd name="T3" fmla="*/ 0 h 219"/>
                <a:gd name="T4" fmla="*/ 36 w 70"/>
                <a:gd name="T5" fmla="*/ 0 h 219"/>
                <a:gd name="T6" fmla="*/ 68 w 70"/>
                <a:gd name="T7" fmla="*/ 35 h 219"/>
                <a:gd name="T8" fmla="*/ 41 w 70"/>
                <a:gd name="T9" fmla="*/ 210 h 219"/>
                <a:gd name="T10" fmla="*/ 29 w 70"/>
                <a:gd name="T11" fmla="*/ 211 h 219"/>
                <a:gd name="T12" fmla="*/ 2 w 70"/>
                <a:gd name="T13" fmla="*/ 35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" h="219">
                  <a:moveTo>
                    <a:pt x="2" y="35"/>
                  </a:moveTo>
                  <a:cubicBezTo>
                    <a:pt x="0" y="14"/>
                    <a:pt x="13" y="0"/>
                    <a:pt x="34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7" y="0"/>
                    <a:pt x="70" y="14"/>
                    <a:pt x="68" y="35"/>
                  </a:cubicBezTo>
                  <a:cubicBezTo>
                    <a:pt x="64" y="81"/>
                    <a:pt x="48" y="170"/>
                    <a:pt x="41" y="210"/>
                  </a:cubicBezTo>
                  <a:cubicBezTo>
                    <a:pt x="40" y="219"/>
                    <a:pt x="30" y="218"/>
                    <a:pt x="29" y="211"/>
                  </a:cubicBezTo>
                  <a:cubicBezTo>
                    <a:pt x="22" y="164"/>
                    <a:pt x="6" y="81"/>
                    <a:pt x="2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34290" rIns="68580" bIns="34290" numCol="1" anchor="t" anchorCtr="0" compatLnSpc="1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3827799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41" grpId="0" animBg="1"/>
      <p:bldP spid="4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4">
            <a:extLst>
              <a:ext uri="{FF2B5EF4-FFF2-40B4-BE49-F238E27FC236}">
                <a16:creationId xmlns="" xmlns:a16="http://schemas.microsoft.com/office/drawing/2014/main" id="{2925BF6D-E30A-43C4-8169-74D55792AE68}"/>
              </a:ext>
            </a:extLst>
          </p:cNvPr>
          <p:cNvGrpSpPr/>
          <p:nvPr/>
        </p:nvGrpSpPr>
        <p:grpSpPr>
          <a:xfrm>
            <a:off x="2075828" y="1568662"/>
            <a:ext cx="5461319" cy="2658593"/>
            <a:chOff x="759345" y="1871223"/>
            <a:chExt cx="7224499" cy="3516916"/>
          </a:xfrm>
          <a:solidFill>
            <a:srgbClr val="DACA97"/>
          </a:solidFill>
        </p:grpSpPr>
        <p:grpSp>
          <p:nvGrpSpPr>
            <p:cNvPr id="3" name="Group 205">
              <a:extLst>
                <a:ext uri="{FF2B5EF4-FFF2-40B4-BE49-F238E27FC236}">
                  <a16:creationId xmlns="" xmlns:a16="http://schemas.microsoft.com/office/drawing/2014/main" id="{14980363-4B24-4A1E-89F4-015829B44BCB}"/>
                </a:ext>
              </a:extLst>
            </p:cNvPr>
            <p:cNvGrpSpPr/>
            <p:nvPr/>
          </p:nvGrpSpPr>
          <p:grpSpPr>
            <a:xfrm>
              <a:off x="759345" y="1882014"/>
              <a:ext cx="7224499" cy="3506125"/>
              <a:chOff x="759345" y="1882014"/>
              <a:chExt cx="7224499" cy="3506125"/>
            </a:xfrm>
            <a:grpFill/>
          </p:grpSpPr>
          <p:grpSp>
            <p:nvGrpSpPr>
              <p:cNvPr id="8" name="Group 1107">
                <a:extLst>
                  <a:ext uri="{FF2B5EF4-FFF2-40B4-BE49-F238E27FC236}">
                    <a16:creationId xmlns="" xmlns:a16="http://schemas.microsoft.com/office/drawing/2014/main" id="{F6F8466E-176D-47DA-A73D-3E2259A68B69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6425581" y="4521272"/>
                <a:ext cx="1317602" cy="866867"/>
                <a:chOff x="4133" y="2396"/>
                <a:chExt cx="709" cy="482"/>
              </a:xfrm>
              <a:grpFill/>
            </p:grpSpPr>
            <p:sp>
              <p:nvSpPr>
                <p:cNvPr id="1105" name="Freeform 1108">
                  <a:extLst>
                    <a:ext uri="{FF2B5EF4-FFF2-40B4-BE49-F238E27FC236}">
                      <a16:creationId xmlns="" xmlns:a16="http://schemas.microsoft.com/office/drawing/2014/main" id="{807BC80E-BA8A-4D52-9C1F-DE0E0D746492}"/>
                    </a:ext>
                  </a:extLst>
                </p:cNvPr>
                <p:cNvSpPr/>
                <p:nvPr/>
              </p:nvSpPr>
              <p:spPr bwMode="auto">
                <a:xfrm>
                  <a:off x="4438" y="2396"/>
                  <a:ext cx="98" cy="82"/>
                </a:xfrm>
                <a:custGeom>
                  <a:avLst/>
                  <a:gdLst>
                    <a:gd name="T0" fmla="*/ 20 w 103"/>
                    <a:gd name="T1" fmla="*/ 66 h 86"/>
                    <a:gd name="T2" fmla="*/ 23 w 103"/>
                    <a:gd name="T3" fmla="*/ 63 h 86"/>
                    <a:gd name="T4" fmla="*/ 26 w 103"/>
                    <a:gd name="T5" fmla="*/ 60 h 86"/>
                    <a:gd name="T6" fmla="*/ 29 w 103"/>
                    <a:gd name="T7" fmla="*/ 55 h 86"/>
                    <a:gd name="T8" fmla="*/ 35 w 103"/>
                    <a:gd name="T9" fmla="*/ 53 h 86"/>
                    <a:gd name="T10" fmla="*/ 55 w 103"/>
                    <a:gd name="T11" fmla="*/ 60 h 86"/>
                    <a:gd name="T12" fmla="*/ 64 w 103"/>
                    <a:gd name="T13" fmla="*/ 70 h 86"/>
                    <a:gd name="T14" fmla="*/ 78 w 103"/>
                    <a:gd name="T15" fmla="*/ 82 h 86"/>
                    <a:gd name="T16" fmla="*/ 81 w 103"/>
                    <a:gd name="T17" fmla="*/ 82 h 86"/>
                    <a:gd name="T18" fmla="*/ 92 w 103"/>
                    <a:gd name="T19" fmla="*/ 84 h 86"/>
                    <a:gd name="T20" fmla="*/ 102 w 103"/>
                    <a:gd name="T21" fmla="*/ 86 h 86"/>
                    <a:gd name="T22" fmla="*/ 102 w 103"/>
                    <a:gd name="T23" fmla="*/ 86 h 86"/>
                    <a:gd name="T24" fmla="*/ 103 w 103"/>
                    <a:gd name="T25" fmla="*/ 86 h 86"/>
                    <a:gd name="T26" fmla="*/ 100 w 103"/>
                    <a:gd name="T27" fmla="*/ 83 h 86"/>
                    <a:gd name="T28" fmla="*/ 90 w 103"/>
                    <a:gd name="T29" fmla="*/ 74 h 86"/>
                    <a:gd name="T30" fmla="*/ 87 w 103"/>
                    <a:gd name="T31" fmla="*/ 73 h 86"/>
                    <a:gd name="T32" fmla="*/ 80 w 103"/>
                    <a:gd name="T33" fmla="*/ 70 h 86"/>
                    <a:gd name="T34" fmla="*/ 75 w 103"/>
                    <a:gd name="T35" fmla="*/ 61 h 86"/>
                    <a:gd name="T36" fmla="*/ 72 w 103"/>
                    <a:gd name="T37" fmla="*/ 55 h 86"/>
                    <a:gd name="T38" fmla="*/ 65 w 103"/>
                    <a:gd name="T39" fmla="*/ 45 h 86"/>
                    <a:gd name="T40" fmla="*/ 70 w 103"/>
                    <a:gd name="T41" fmla="*/ 42 h 86"/>
                    <a:gd name="T42" fmla="*/ 71 w 103"/>
                    <a:gd name="T43" fmla="*/ 42 h 86"/>
                    <a:gd name="T44" fmla="*/ 74 w 103"/>
                    <a:gd name="T45" fmla="*/ 41 h 86"/>
                    <a:gd name="T46" fmla="*/ 71 w 103"/>
                    <a:gd name="T47" fmla="*/ 38 h 86"/>
                    <a:gd name="T48" fmla="*/ 62 w 103"/>
                    <a:gd name="T49" fmla="*/ 34 h 86"/>
                    <a:gd name="T50" fmla="*/ 48 w 103"/>
                    <a:gd name="T51" fmla="*/ 24 h 86"/>
                    <a:gd name="T52" fmla="*/ 6 w 103"/>
                    <a:gd name="T53" fmla="*/ 2 h 86"/>
                    <a:gd name="T54" fmla="*/ 0 w 103"/>
                    <a:gd name="T55" fmla="*/ 0 h 86"/>
                    <a:gd name="T56" fmla="*/ 0 w 103"/>
                    <a:gd name="T57" fmla="*/ 68 h 86"/>
                    <a:gd name="T58" fmla="*/ 10 w 103"/>
                    <a:gd name="T59" fmla="*/ 71 h 86"/>
                    <a:gd name="T60" fmla="*/ 20 w 103"/>
                    <a:gd name="T61" fmla="*/ 66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103" h="86">
                      <a:moveTo>
                        <a:pt x="20" y="66"/>
                      </a:moveTo>
                      <a:cubicBezTo>
                        <a:pt x="20" y="65"/>
                        <a:pt x="21" y="63"/>
                        <a:pt x="23" y="63"/>
                      </a:cubicBezTo>
                      <a:cubicBezTo>
                        <a:pt x="24" y="63"/>
                        <a:pt x="25" y="61"/>
                        <a:pt x="26" y="60"/>
                      </a:cubicBezTo>
                      <a:cubicBezTo>
                        <a:pt x="26" y="58"/>
                        <a:pt x="27" y="57"/>
                        <a:pt x="29" y="55"/>
                      </a:cubicBezTo>
                      <a:cubicBezTo>
                        <a:pt x="30" y="54"/>
                        <a:pt x="32" y="53"/>
                        <a:pt x="35" y="53"/>
                      </a:cubicBezTo>
                      <a:cubicBezTo>
                        <a:pt x="41" y="53"/>
                        <a:pt x="50" y="56"/>
                        <a:pt x="55" y="60"/>
                      </a:cubicBezTo>
                      <a:cubicBezTo>
                        <a:pt x="58" y="63"/>
                        <a:pt x="61" y="66"/>
                        <a:pt x="64" y="70"/>
                      </a:cubicBezTo>
                      <a:cubicBezTo>
                        <a:pt x="69" y="76"/>
                        <a:pt x="74" y="83"/>
                        <a:pt x="78" y="82"/>
                      </a:cubicBezTo>
                      <a:cubicBezTo>
                        <a:pt x="79" y="82"/>
                        <a:pt x="80" y="82"/>
                        <a:pt x="81" y="82"/>
                      </a:cubicBezTo>
                      <a:cubicBezTo>
                        <a:pt x="85" y="82"/>
                        <a:pt x="89" y="83"/>
                        <a:pt x="92" y="84"/>
                      </a:cubicBezTo>
                      <a:cubicBezTo>
                        <a:pt x="96" y="85"/>
                        <a:pt x="99" y="86"/>
                        <a:pt x="102" y="86"/>
                      </a:cubicBezTo>
                      <a:cubicBezTo>
                        <a:pt x="102" y="86"/>
                        <a:pt x="102" y="86"/>
                        <a:pt x="102" y="86"/>
                      </a:cubicBezTo>
                      <a:cubicBezTo>
                        <a:pt x="103" y="86"/>
                        <a:pt x="103" y="86"/>
                        <a:pt x="103" y="86"/>
                      </a:cubicBezTo>
                      <a:cubicBezTo>
                        <a:pt x="103" y="85"/>
                        <a:pt x="101" y="84"/>
                        <a:pt x="100" y="83"/>
                      </a:cubicBezTo>
                      <a:cubicBezTo>
                        <a:pt x="100" y="83"/>
                        <a:pt x="90" y="79"/>
                        <a:pt x="90" y="74"/>
                      </a:cubicBezTo>
                      <a:cubicBezTo>
                        <a:pt x="90" y="73"/>
                        <a:pt x="88" y="73"/>
                        <a:pt x="87" y="73"/>
                      </a:cubicBezTo>
                      <a:cubicBezTo>
                        <a:pt x="85" y="72"/>
                        <a:pt x="82" y="71"/>
                        <a:pt x="80" y="70"/>
                      </a:cubicBezTo>
                      <a:cubicBezTo>
                        <a:pt x="77" y="68"/>
                        <a:pt x="76" y="64"/>
                        <a:pt x="75" y="61"/>
                      </a:cubicBezTo>
                      <a:cubicBezTo>
                        <a:pt x="75" y="58"/>
                        <a:pt x="74" y="56"/>
                        <a:pt x="72" y="55"/>
                      </a:cubicBezTo>
                      <a:cubicBezTo>
                        <a:pt x="68" y="53"/>
                        <a:pt x="65" y="49"/>
                        <a:pt x="65" y="45"/>
                      </a:cubicBezTo>
                      <a:cubicBezTo>
                        <a:pt x="66" y="44"/>
                        <a:pt x="66" y="42"/>
                        <a:pt x="70" y="42"/>
                      </a:cubicBezTo>
                      <a:cubicBezTo>
                        <a:pt x="71" y="42"/>
                        <a:pt x="71" y="42"/>
                        <a:pt x="71" y="42"/>
                      </a:cubicBezTo>
                      <a:cubicBezTo>
                        <a:pt x="73" y="42"/>
                        <a:pt x="74" y="42"/>
                        <a:pt x="74" y="41"/>
                      </a:cubicBezTo>
                      <a:cubicBezTo>
                        <a:pt x="74" y="41"/>
                        <a:pt x="74" y="40"/>
                        <a:pt x="71" y="38"/>
                      </a:cubicBezTo>
                      <a:cubicBezTo>
                        <a:pt x="70" y="37"/>
                        <a:pt x="66" y="35"/>
                        <a:pt x="62" y="34"/>
                      </a:cubicBezTo>
                      <a:cubicBezTo>
                        <a:pt x="56" y="32"/>
                        <a:pt x="49" y="30"/>
                        <a:pt x="48" y="24"/>
                      </a:cubicBezTo>
                      <a:cubicBezTo>
                        <a:pt x="48" y="20"/>
                        <a:pt x="21" y="5"/>
                        <a:pt x="6" y="2"/>
                      </a:cubicBezTo>
                      <a:cubicBezTo>
                        <a:pt x="4" y="1"/>
                        <a:pt x="2" y="1"/>
                        <a:pt x="0" y="0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3" y="69"/>
                        <a:pt x="6" y="70"/>
                        <a:pt x="10" y="71"/>
                      </a:cubicBezTo>
                      <a:cubicBezTo>
                        <a:pt x="18" y="71"/>
                        <a:pt x="19" y="68"/>
                        <a:pt x="20" y="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06" name="Freeform 1109">
                  <a:extLst>
                    <a:ext uri="{FF2B5EF4-FFF2-40B4-BE49-F238E27FC236}">
                      <a16:creationId xmlns="" xmlns:a16="http://schemas.microsoft.com/office/drawing/2014/main" id="{849E4BE0-3BD7-4F54-A6F3-8FAD1E7148C4}"/>
                    </a:ext>
                  </a:extLst>
                </p:cNvPr>
                <p:cNvSpPr/>
                <p:nvPr/>
              </p:nvSpPr>
              <p:spPr bwMode="auto">
                <a:xfrm>
                  <a:off x="4133" y="2483"/>
                  <a:ext cx="437" cy="328"/>
                </a:xfrm>
                <a:custGeom>
                  <a:avLst/>
                  <a:gdLst>
                    <a:gd name="T0" fmla="*/ 452 w 456"/>
                    <a:gd name="T1" fmla="*/ 176 h 342"/>
                    <a:gd name="T2" fmla="*/ 430 w 456"/>
                    <a:gd name="T3" fmla="*/ 154 h 342"/>
                    <a:gd name="T4" fmla="*/ 423 w 456"/>
                    <a:gd name="T5" fmla="*/ 138 h 342"/>
                    <a:gd name="T6" fmla="*/ 415 w 456"/>
                    <a:gd name="T7" fmla="*/ 138 h 342"/>
                    <a:gd name="T8" fmla="*/ 377 w 456"/>
                    <a:gd name="T9" fmla="*/ 99 h 342"/>
                    <a:gd name="T10" fmla="*/ 363 w 456"/>
                    <a:gd name="T11" fmla="*/ 63 h 342"/>
                    <a:gd name="T12" fmla="*/ 352 w 456"/>
                    <a:gd name="T13" fmla="*/ 42 h 342"/>
                    <a:gd name="T14" fmla="*/ 333 w 456"/>
                    <a:gd name="T15" fmla="*/ 3 h 342"/>
                    <a:gd name="T16" fmla="*/ 323 w 456"/>
                    <a:gd name="T17" fmla="*/ 29 h 342"/>
                    <a:gd name="T18" fmla="*/ 317 w 456"/>
                    <a:gd name="T19" fmla="*/ 70 h 342"/>
                    <a:gd name="T20" fmla="*/ 284 w 456"/>
                    <a:gd name="T21" fmla="*/ 70 h 342"/>
                    <a:gd name="T22" fmla="*/ 254 w 456"/>
                    <a:gd name="T23" fmla="*/ 49 h 342"/>
                    <a:gd name="T24" fmla="*/ 254 w 456"/>
                    <a:gd name="T25" fmla="*/ 32 h 342"/>
                    <a:gd name="T26" fmla="*/ 266 w 456"/>
                    <a:gd name="T27" fmla="*/ 17 h 342"/>
                    <a:gd name="T28" fmla="*/ 261 w 456"/>
                    <a:gd name="T29" fmla="*/ 20 h 342"/>
                    <a:gd name="T30" fmla="*/ 249 w 456"/>
                    <a:gd name="T31" fmla="*/ 18 h 342"/>
                    <a:gd name="T32" fmla="*/ 206 w 456"/>
                    <a:gd name="T33" fmla="*/ 17 h 342"/>
                    <a:gd name="T34" fmla="*/ 196 w 456"/>
                    <a:gd name="T35" fmla="*/ 24 h 342"/>
                    <a:gd name="T36" fmla="*/ 188 w 456"/>
                    <a:gd name="T37" fmla="*/ 45 h 342"/>
                    <a:gd name="T38" fmla="*/ 175 w 456"/>
                    <a:gd name="T39" fmla="*/ 51 h 342"/>
                    <a:gd name="T40" fmla="*/ 162 w 456"/>
                    <a:gd name="T41" fmla="*/ 41 h 342"/>
                    <a:gd name="T42" fmla="*/ 146 w 456"/>
                    <a:gd name="T43" fmla="*/ 42 h 342"/>
                    <a:gd name="T44" fmla="*/ 136 w 456"/>
                    <a:gd name="T45" fmla="*/ 45 h 342"/>
                    <a:gd name="T46" fmla="*/ 128 w 456"/>
                    <a:gd name="T47" fmla="*/ 62 h 342"/>
                    <a:gd name="T48" fmla="*/ 122 w 456"/>
                    <a:gd name="T49" fmla="*/ 69 h 342"/>
                    <a:gd name="T50" fmla="*/ 110 w 456"/>
                    <a:gd name="T51" fmla="*/ 68 h 342"/>
                    <a:gd name="T52" fmla="*/ 73 w 456"/>
                    <a:gd name="T53" fmla="*/ 107 h 342"/>
                    <a:gd name="T54" fmla="*/ 46 w 456"/>
                    <a:gd name="T55" fmla="*/ 117 h 342"/>
                    <a:gd name="T56" fmla="*/ 15 w 456"/>
                    <a:gd name="T57" fmla="*/ 131 h 342"/>
                    <a:gd name="T58" fmla="*/ 8 w 456"/>
                    <a:gd name="T59" fmla="*/ 132 h 342"/>
                    <a:gd name="T60" fmla="*/ 11 w 456"/>
                    <a:gd name="T61" fmla="*/ 182 h 342"/>
                    <a:gd name="T62" fmla="*/ 4 w 456"/>
                    <a:gd name="T63" fmla="*/ 186 h 342"/>
                    <a:gd name="T64" fmla="*/ 30 w 456"/>
                    <a:gd name="T65" fmla="*/ 255 h 342"/>
                    <a:gd name="T66" fmla="*/ 23 w 456"/>
                    <a:gd name="T67" fmla="*/ 279 h 342"/>
                    <a:gd name="T68" fmla="*/ 53 w 456"/>
                    <a:gd name="T69" fmla="*/ 289 h 342"/>
                    <a:gd name="T70" fmla="*/ 84 w 456"/>
                    <a:gd name="T71" fmla="*/ 274 h 342"/>
                    <a:gd name="T72" fmla="*/ 136 w 456"/>
                    <a:gd name="T73" fmla="*/ 258 h 342"/>
                    <a:gd name="T74" fmla="*/ 202 w 456"/>
                    <a:gd name="T75" fmla="*/ 244 h 342"/>
                    <a:gd name="T76" fmla="*/ 229 w 456"/>
                    <a:gd name="T77" fmla="*/ 252 h 342"/>
                    <a:gd name="T78" fmla="*/ 239 w 456"/>
                    <a:gd name="T79" fmla="*/ 266 h 342"/>
                    <a:gd name="T80" fmla="*/ 253 w 456"/>
                    <a:gd name="T81" fmla="*/ 288 h 342"/>
                    <a:gd name="T82" fmla="*/ 281 w 456"/>
                    <a:gd name="T83" fmla="*/ 263 h 342"/>
                    <a:gd name="T84" fmla="*/ 276 w 456"/>
                    <a:gd name="T85" fmla="*/ 289 h 342"/>
                    <a:gd name="T86" fmla="*/ 287 w 456"/>
                    <a:gd name="T87" fmla="*/ 296 h 342"/>
                    <a:gd name="T88" fmla="*/ 303 w 456"/>
                    <a:gd name="T89" fmla="*/ 314 h 342"/>
                    <a:gd name="T90" fmla="*/ 344 w 456"/>
                    <a:gd name="T91" fmla="*/ 339 h 342"/>
                    <a:gd name="T92" fmla="*/ 364 w 456"/>
                    <a:gd name="T93" fmla="*/ 331 h 342"/>
                    <a:gd name="T94" fmla="*/ 381 w 456"/>
                    <a:gd name="T95" fmla="*/ 337 h 342"/>
                    <a:gd name="T96" fmla="*/ 417 w 456"/>
                    <a:gd name="T97" fmla="*/ 303 h 342"/>
                    <a:gd name="T98" fmla="*/ 448 w 456"/>
                    <a:gd name="T99" fmla="*/ 246 h 342"/>
                    <a:gd name="T100" fmla="*/ 455 w 456"/>
                    <a:gd name="T101" fmla="*/ 207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456" h="342">
                      <a:moveTo>
                        <a:pt x="456" y="201"/>
                      </a:moveTo>
                      <a:cubicBezTo>
                        <a:pt x="456" y="201"/>
                        <a:pt x="455" y="198"/>
                        <a:pt x="455" y="197"/>
                      </a:cubicBezTo>
                      <a:cubicBezTo>
                        <a:pt x="454" y="197"/>
                        <a:pt x="454" y="197"/>
                        <a:pt x="454" y="197"/>
                      </a:cubicBezTo>
                      <a:cubicBezTo>
                        <a:pt x="453" y="197"/>
                        <a:pt x="453" y="196"/>
                        <a:pt x="452" y="196"/>
                      </a:cubicBezTo>
                      <a:cubicBezTo>
                        <a:pt x="450" y="193"/>
                        <a:pt x="451" y="180"/>
                        <a:pt x="452" y="176"/>
                      </a:cubicBezTo>
                      <a:cubicBezTo>
                        <a:pt x="451" y="176"/>
                        <a:pt x="450" y="176"/>
                        <a:pt x="450" y="176"/>
                      </a:cubicBezTo>
                      <a:cubicBezTo>
                        <a:pt x="445" y="176"/>
                        <a:pt x="443" y="168"/>
                        <a:pt x="442" y="165"/>
                      </a:cubicBezTo>
                      <a:cubicBezTo>
                        <a:pt x="441" y="163"/>
                        <a:pt x="438" y="158"/>
                        <a:pt x="436" y="158"/>
                      </a:cubicBezTo>
                      <a:cubicBezTo>
                        <a:pt x="435" y="158"/>
                        <a:pt x="435" y="159"/>
                        <a:pt x="434" y="159"/>
                      </a:cubicBezTo>
                      <a:cubicBezTo>
                        <a:pt x="431" y="159"/>
                        <a:pt x="430" y="156"/>
                        <a:pt x="430" y="154"/>
                      </a:cubicBezTo>
                      <a:cubicBezTo>
                        <a:pt x="430" y="154"/>
                        <a:pt x="430" y="153"/>
                        <a:pt x="430" y="153"/>
                      </a:cubicBezTo>
                      <a:cubicBezTo>
                        <a:pt x="429" y="153"/>
                        <a:pt x="429" y="153"/>
                        <a:pt x="429" y="153"/>
                      </a:cubicBezTo>
                      <a:cubicBezTo>
                        <a:pt x="427" y="153"/>
                        <a:pt x="426" y="153"/>
                        <a:pt x="425" y="152"/>
                      </a:cubicBezTo>
                      <a:cubicBezTo>
                        <a:pt x="423" y="149"/>
                        <a:pt x="423" y="142"/>
                        <a:pt x="423" y="139"/>
                      </a:cubicBezTo>
                      <a:cubicBezTo>
                        <a:pt x="423" y="139"/>
                        <a:pt x="423" y="139"/>
                        <a:pt x="423" y="138"/>
                      </a:cubicBezTo>
                      <a:cubicBezTo>
                        <a:pt x="423" y="138"/>
                        <a:pt x="423" y="138"/>
                        <a:pt x="422" y="138"/>
                      </a:cubicBezTo>
                      <a:cubicBezTo>
                        <a:pt x="421" y="138"/>
                        <a:pt x="420" y="138"/>
                        <a:pt x="419" y="137"/>
                      </a:cubicBezTo>
                      <a:cubicBezTo>
                        <a:pt x="419" y="137"/>
                        <a:pt x="419" y="136"/>
                        <a:pt x="419" y="136"/>
                      </a:cubicBezTo>
                      <a:cubicBezTo>
                        <a:pt x="419" y="136"/>
                        <a:pt x="418" y="137"/>
                        <a:pt x="417" y="137"/>
                      </a:cubicBezTo>
                      <a:cubicBezTo>
                        <a:pt x="416" y="137"/>
                        <a:pt x="416" y="138"/>
                        <a:pt x="415" y="138"/>
                      </a:cubicBezTo>
                      <a:cubicBezTo>
                        <a:pt x="414" y="139"/>
                        <a:pt x="412" y="138"/>
                        <a:pt x="411" y="137"/>
                      </a:cubicBezTo>
                      <a:cubicBezTo>
                        <a:pt x="409" y="134"/>
                        <a:pt x="409" y="130"/>
                        <a:pt x="410" y="128"/>
                      </a:cubicBezTo>
                      <a:cubicBezTo>
                        <a:pt x="410" y="126"/>
                        <a:pt x="409" y="124"/>
                        <a:pt x="406" y="122"/>
                      </a:cubicBezTo>
                      <a:cubicBezTo>
                        <a:pt x="402" y="118"/>
                        <a:pt x="401" y="115"/>
                        <a:pt x="402" y="112"/>
                      </a:cubicBezTo>
                      <a:cubicBezTo>
                        <a:pt x="400" y="109"/>
                        <a:pt x="382" y="100"/>
                        <a:pt x="377" y="99"/>
                      </a:cubicBezTo>
                      <a:cubicBezTo>
                        <a:pt x="373" y="98"/>
                        <a:pt x="373" y="94"/>
                        <a:pt x="373" y="92"/>
                      </a:cubicBezTo>
                      <a:cubicBezTo>
                        <a:pt x="373" y="91"/>
                        <a:pt x="374" y="91"/>
                        <a:pt x="373" y="90"/>
                      </a:cubicBezTo>
                      <a:cubicBezTo>
                        <a:pt x="371" y="88"/>
                        <a:pt x="370" y="80"/>
                        <a:pt x="370" y="75"/>
                      </a:cubicBezTo>
                      <a:cubicBezTo>
                        <a:pt x="370" y="73"/>
                        <a:pt x="369" y="72"/>
                        <a:pt x="367" y="70"/>
                      </a:cubicBezTo>
                      <a:cubicBezTo>
                        <a:pt x="365" y="68"/>
                        <a:pt x="363" y="66"/>
                        <a:pt x="363" y="63"/>
                      </a:cubicBezTo>
                      <a:cubicBezTo>
                        <a:pt x="364" y="61"/>
                        <a:pt x="363" y="60"/>
                        <a:pt x="363" y="58"/>
                      </a:cubicBezTo>
                      <a:cubicBezTo>
                        <a:pt x="362" y="55"/>
                        <a:pt x="362" y="52"/>
                        <a:pt x="362" y="49"/>
                      </a:cubicBezTo>
                      <a:cubicBezTo>
                        <a:pt x="362" y="48"/>
                        <a:pt x="361" y="47"/>
                        <a:pt x="358" y="45"/>
                      </a:cubicBezTo>
                      <a:cubicBezTo>
                        <a:pt x="357" y="44"/>
                        <a:pt x="355" y="43"/>
                        <a:pt x="355" y="41"/>
                      </a:cubicBezTo>
                      <a:cubicBezTo>
                        <a:pt x="354" y="42"/>
                        <a:pt x="353" y="42"/>
                        <a:pt x="352" y="42"/>
                      </a:cubicBezTo>
                      <a:cubicBezTo>
                        <a:pt x="351" y="42"/>
                        <a:pt x="349" y="43"/>
                        <a:pt x="348" y="43"/>
                      </a:cubicBezTo>
                      <a:cubicBezTo>
                        <a:pt x="346" y="43"/>
                        <a:pt x="345" y="43"/>
                        <a:pt x="344" y="41"/>
                      </a:cubicBezTo>
                      <a:cubicBezTo>
                        <a:pt x="342" y="39"/>
                        <a:pt x="342" y="34"/>
                        <a:pt x="342" y="29"/>
                      </a:cubicBezTo>
                      <a:cubicBezTo>
                        <a:pt x="343" y="24"/>
                        <a:pt x="340" y="15"/>
                        <a:pt x="338" y="13"/>
                      </a:cubicBezTo>
                      <a:cubicBezTo>
                        <a:pt x="335" y="11"/>
                        <a:pt x="334" y="7"/>
                        <a:pt x="333" y="3"/>
                      </a:cubicBezTo>
                      <a:cubicBezTo>
                        <a:pt x="333" y="2"/>
                        <a:pt x="333" y="1"/>
                        <a:pt x="332" y="0"/>
                      </a:cubicBezTo>
                      <a:cubicBezTo>
                        <a:pt x="331" y="1"/>
                        <a:pt x="328" y="4"/>
                        <a:pt x="328" y="6"/>
                      </a:cubicBezTo>
                      <a:cubicBezTo>
                        <a:pt x="328" y="10"/>
                        <a:pt x="327" y="14"/>
                        <a:pt x="325" y="17"/>
                      </a:cubicBezTo>
                      <a:cubicBezTo>
                        <a:pt x="324" y="17"/>
                        <a:pt x="325" y="19"/>
                        <a:pt x="325" y="20"/>
                      </a:cubicBezTo>
                      <a:cubicBezTo>
                        <a:pt x="325" y="23"/>
                        <a:pt x="326" y="27"/>
                        <a:pt x="323" y="29"/>
                      </a:cubicBezTo>
                      <a:cubicBezTo>
                        <a:pt x="322" y="30"/>
                        <a:pt x="322" y="36"/>
                        <a:pt x="323" y="39"/>
                      </a:cubicBezTo>
                      <a:cubicBezTo>
                        <a:pt x="323" y="42"/>
                        <a:pt x="323" y="45"/>
                        <a:pt x="323" y="48"/>
                      </a:cubicBezTo>
                      <a:cubicBezTo>
                        <a:pt x="323" y="49"/>
                        <a:pt x="323" y="51"/>
                        <a:pt x="322" y="52"/>
                      </a:cubicBezTo>
                      <a:cubicBezTo>
                        <a:pt x="322" y="57"/>
                        <a:pt x="322" y="62"/>
                        <a:pt x="319" y="66"/>
                      </a:cubicBezTo>
                      <a:cubicBezTo>
                        <a:pt x="318" y="67"/>
                        <a:pt x="318" y="69"/>
                        <a:pt x="317" y="70"/>
                      </a:cubicBezTo>
                      <a:cubicBezTo>
                        <a:pt x="315" y="74"/>
                        <a:pt x="313" y="78"/>
                        <a:pt x="309" y="80"/>
                      </a:cubicBezTo>
                      <a:cubicBezTo>
                        <a:pt x="304" y="82"/>
                        <a:pt x="297" y="80"/>
                        <a:pt x="294" y="76"/>
                      </a:cubicBezTo>
                      <a:cubicBezTo>
                        <a:pt x="293" y="75"/>
                        <a:pt x="292" y="74"/>
                        <a:pt x="292" y="72"/>
                      </a:cubicBezTo>
                      <a:cubicBezTo>
                        <a:pt x="292" y="72"/>
                        <a:pt x="292" y="72"/>
                        <a:pt x="292" y="72"/>
                      </a:cubicBezTo>
                      <a:cubicBezTo>
                        <a:pt x="291" y="70"/>
                        <a:pt x="287" y="69"/>
                        <a:pt x="284" y="70"/>
                      </a:cubicBezTo>
                      <a:cubicBezTo>
                        <a:pt x="281" y="70"/>
                        <a:pt x="279" y="68"/>
                        <a:pt x="277" y="65"/>
                      </a:cubicBezTo>
                      <a:cubicBezTo>
                        <a:pt x="275" y="64"/>
                        <a:pt x="274" y="62"/>
                        <a:pt x="272" y="60"/>
                      </a:cubicBezTo>
                      <a:cubicBezTo>
                        <a:pt x="270" y="59"/>
                        <a:pt x="268" y="59"/>
                        <a:pt x="266" y="59"/>
                      </a:cubicBezTo>
                      <a:cubicBezTo>
                        <a:pt x="263" y="59"/>
                        <a:pt x="261" y="59"/>
                        <a:pt x="260" y="56"/>
                      </a:cubicBezTo>
                      <a:cubicBezTo>
                        <a:pt x="258" y="52"/>
                        <a:pt x="257" y="51"/>
                        <a:pt x="254" y="49"/>
                      </a:cubicBezTo>
                      <a:cubicBezTo>
                        <a:pt x="253" y="48"/>
                        <a:pt x="253" y="48"/>
                        <a:pt x="253" y="48"/>
                      </a:cubicBezTo>
                      <a:cubicBezTo>
                        <a:pt x="251" y="47"/>
                        <a:pt x="250" y="46"/>
                        <a:pt x="250" y="44"/>
                      </a:cubicBezTo>
                      <a:cubicBezTo>
                        <a:pt x="250" y="42"/>
                        <a:pt x="251" y="41"/>
                        <a:pt x="253" y="40"/>
                      </a:cubicBezTo>
                      <a:cubicBezTo>
                        <a:pt x="254" y="39"/>
                        <a:pt x="254" y="39"/>
                        <a:pt x="254" y="39"/>
                      </a:cubicBezTo>
                      <a:cubicBezTo>
                        <a:pt x="256" y="38"/>
                        <a:pt x="257" y="36"/>
                        <a:pt x="254" y="32"/>
                      </a:cubicBezTo>
                      <a:cubicBezTo>
                        <a:pt x="254" y="32"/>
                        <a:pt x="253" y="31"/>
                        <a:pt x="254" y="29"/>
                      </a:cubicBezTo>
                      <a:cubicBezTo>
                        <a:pt x="254" y="27"/>
                        <a:pt x="256" y="27"/>
                        <a:pt x="258" y="26"/>
                      </a:cubicBezTo>
                      <a:cubicBezTo>
                        <a:pt x="259" y="26"/>
                        <a:pt x="261" y="25"/>
                        <a:pt x="262" y="24"/>
                      </a:cubicBezTo>
                      <a:cubicBezTo>
                        <a:pt x="264" y="24"/>
                        <a:pt x="264" y="23"/>
                        <a:pt x="264" y="22"/>
                      </a:cubicBezTo>
                      <a:cubicBezTo>
                        <a:pt x="264" y="21"/>
                        <a:pt x="263" y="18"/>
                        <a:pt x="266" y="17"/>
                      </a:cubicBezTo>
                      <a:cubicBezTo>
                        <a:pt x="267" y="17"/>
                        <a:pt x="267" y="16"/>
                        <a:pt x="267" y="16"/>
                      </a:cubicBezTo>
                      <a:cubicBezTo>
                        <a:pt x="267" y="16"/>
                        <a:pt x="266" y="15"/>
                        <a:pt x="264" y="15"/>
                      </a:cubicBezTo>
                      <a:cubicBezTo>
                        <a:pt x="264" y="15"/>
                        <a:pt x="264" y="15"/>
                        <a:pt x="264" y="15"/>
                      </a:cubicBezTo>
                      <a:cubicBezTo>
                        <a:pt x="264" y="15"/>
                        <a:pt x="263" y="16"/>
                        <a:pt x="263" y="16"/>
                      </a:cubicBezTo>
                      <a:cubicBezTo>
                        <a:pt x="263" y="17"/>
                        <a:pt x="263" y="19"/>
                        <a:pt x="261" y="20"/>
                      </a:cubicBezTo>
                      <a:cubicBezTo>
                        <a:pt x="260" y="20"/>
                        <a:pt x="260" y="20"/>
                        <a:pt x="260" y="20"/>
                      </a:cubicBezTo>
                      <a:cubicBezTo>
                        <a:pt x="258" y="20"/>
                        <a:pt x="257" y="18"/>
                        <a:pt x="256" y="15"/>
                      </a:cubicBezTo>
                      <a:cubicBezTo>
                        <a:pt x="256" y="15"/>
                        <a:pt x="256" y="15"/>
                        <a:pt x="256" y="14"/>
                      </a:cubicBezTo>
                      <a:cubicBezTo>
                        <a:pt x="256" y="14"/>
                        <a:pt x="256" y="14"/>
                        <a:pt x="256" y="15"/>
                      </a:cubicBezTo>
                      <a:cubicBezTo>
                        <a:pt x="254" y="16"/>
                        <a:pt x="252" y="18"/>
                        <a:pt x="249" y="18"/>
                      </a:cubicBezTo>
                      <a:cubicBezTo>
                        <a:pt x="248" y="18"/>
                        <a:pt x="247" y="17"/>
                        <a:pt x="246" y="16"/>
                      </a:cubicBezTo>
                      <a:cubicBezTo>
                        <a:pt x="245" y="14"/>
                        <a:pt x="234" y="12"/>
                        <a:pt x="225" y="10"/>
                      </a:cubicBezTo>
                      <a:cubicBezTo>
                        <a:pt x="224" y="10"/>
                        <a:pt x="223" y="10"/>
                        <a:pt x="221" y="9"/>
                      </a:cubicBezTo>
                      <a:cubicBezTo>
                        <a:pt x="222" y="10"/>
                        <a:pt x="222" y="11"/>
                        <a:pt x="222" y="12"/>
                      </a:cubicBezTo>
                      <a:cubicBezTo>
                        <a:pt x="220" y="16"/>
                        <a:pt x="209" y="17"/>
                        <a:pt x="206" y="17"/>
                      </a:cubicBezTo>
                      <a:cubicBezTo>
                        <a:pt x="205" y="17"/>
                        <a:pt x="203" y="17"/>
                        <a:pt x="202" y="17"/>
                      </a:cubicBezTo>
                      <a:cubicBezTo>
                        <a:pt x="202" y="17"/>
                        <a:pt x="202" y="18"/>
                        <a:pt x="202" y="19"/>
                      </a:cubicBezTo>
                      <a:cubicBezTo>
                        <a:pt x="201" y="20"/>
                        <a:pt x="200" y="20"/>
                        <a:pt x="199" y="20"/>
                      </a:cubicBezTo>
                      <a:cubicBezTo>
                        <a:pt x="199" y="20"/>
                        <a:pt x="199" y="20"/>
                        <a:pt x="199" y="20"/>
                      </a:cubicBezTo>
                      <a:cubicBezTo>
                        <a:pt x="198" y="20"/>
                        <a:pt x="197" y="22"/>
                        <a:pt x="196" y="24"/>
                      </a:cubicBezTo>
                      <a:cubicBezTo>
                        <a:pt x="195" y="26"/>
                        <a:pt x="194" y="28"/>
                        <a:pt x="192" y="30"/>
                      </a:cubicBezTo>
                      <a:cubicBezTo>
                        <a:pt x="191" y="31"/>
                        <a:pt x="191" y="32"/>
                        <a:pt x="191" y="33"/>
                      </a:cubicBezTo>
                      <a:cubicBezTo>
                        <a:pt x="190" y="35"/>
                        <a:pt x="190" y="36"/>
                        <a:pt x="187" y="38"/>
                      </a:cubicBezTo>
                      <a:cubicBezTo>
                        <a:pt x="186" y="39"/>
                        <a:pt x="186" y="39"/>
                        <a:pt x="186" y="40"/>
                      </a:cubicBezTo>
                      <a:cubicBezTo>
                        <a:pt x="186" y="41"/>
                        <a:pt x="186" y="42"/>
                        <a:pt x="188" y="45"/>
                      </a:cubicBezTo>
                      <a:cubicBezTo>
                        <a:pt x="190" y="47"/>
                        <a:pt x="191" y="48"/>
                        <a:pt x="190" y="50"/>
                      </a:cubicBezTo>
                      <a:cubicBezTo>
                        <a:pt x="189" y="53"/>
                        <a:pt x="183" y="52"/>
                        <a:pt x="180" y="49"/>
                      </a:cubicBezTo>
                      <a:cubicBezTo>
                        <a:pt x="178" y="47"/>
                        <a:pt x="177" y="46"/>
                        <a:pt x="176" y="46"/>
                      </a:cubicBezTo>
                      <a:cubicBezTo>
                        <a:pt x="176" y="46"/>
                        <a:pt x="176" y="47"/>
                        <a:pt x="176" y="48"/>
                      </a:cubicBezTo>
                      <a:cubicBezTo>
                        <a:pt x="176" y="49"/>
                        <a:pt x="175" y="50"/>
                        <a:pt x="175" y="51"/>
                      </a:cubicBezTo>
                      <a:cubicBezTo>
                        <a:pt x="174" y="52"/>
                        <a:pt x="171" y="52"/>
                        <a:pt x="170" y="50"/>
                      </a:cubicBezTo>
                      <a:cubicBezTo>
                        <a:pt x="168" y="49"/>
                        <a:pt x="168" y="47"/>
                        <a:pt x="168" y="45"/>
                      </a:cubicBezTo>
                      <a:cubicBezTo>
                        <a:pt x="168" y="44"/>
                        <a:pt x="168" y="44"/>
                        <a:pt x="168" y="44"/>
                      </a:cubicBezTo>
                      <a:cubicBezTo>
                        <a:pt x="168" y="44"/>
                        <a:pt x="167" y="44"/>
                        <a:pt x="167" y="44"/>
                      </a:cubicBezTo>
                      <a:cubicBezTo>
                        <a:pt x="165" y="43"/>
                        <a:pt x="163" y="43"/>
                        <a:pt x="162" y="41"/>
                      </a:cubicBezTo>
                      <a:cubicBezTo>
                        <a:pt x="161" y="39"/>
                        <a:pt x="157" y="35"/>
                        <a:pt x="155" y="35"/>
                      </a:cubicBezTo>
                      <a:cubicBezTo>
                        <a:pt x="154" y="35"/>
                        <a:pt x="153" y="35"/>
                        <a:pt x="153" y="36"/>
                      </a:cubicBezTo>
                      <a:cubicBezTo>
                        <a:pt x="152" y="37"/>
                        <a:pt x="150" y="39"/>
                        <a:pt x="148" y="39"/>
                      </a:cubicBezTo>
                      <a:cubicBezTo>
                        <a:pt x="147" y="39"/>
                        <a:pt x="147" y="39"/>
                        <a:pt x="146" y="39"/>
                      </a:cubicBezTo>
                      <a:cubicBezTo>
                        <a:pt x="146" y="39"/>
                        <a:pt x="146" y="40"/>
                        <a:pt x="146" y="42"/>
                      </a:cubicBezTo>
                      <a:cubicBezTo>
                        <a:pt x="147" y="43"/>
                        <a:pt x="146" y="44"/>
                        <a:pt x="146" y="44"/>
                      </a:cubicBezTo>
                      <a:cubicBezTo>
                        <a:pt x="145" y="45"/>
                        <a:pt x="145" y="45"/>
                        <a:pt x="143" y="45"/>
                      </a:cubicBezTo>
                      <a:cubicBezTo>
                        <a:pt x="142" y="45"/>
                        <a:pt x="141" y="45"/>
                        <a:pt x="140" y="45"/>
                      </a:cubicBezTo>
                      <a:cubicBezTo>
                        <a:pt x="139" y="44"/>
                        <a:pt x="137" y="44"/>
                        <a:pt x="136" y="44"/>
                      </a:cubicBezTo>
                      <a:cubicBezTo>
                        <a:pt x="136" y="44"/>
                        <a:pt x="136" y="45"/>
                        <a:pt x="136" y="45"/>
                      </a:cubicBezTo>
                      <a:cubicBezTo>
                        <a:pt x="136" y="46"/>
                        <a:pt x="137" y="47"/>
                        <a:pt x="136" y="48"/>
                      </a:cubicBezTo>
                      <a:cubicBezTo>
                        <a:pt x="135" y="49"/>
                        <a:pt x="135" y="49"/>
                        <a:pt x="134" y="49"/>
                      </a:cubicBezTo>
                      <a:cubicBezTo>
                        <a:pt x="134" y="49"/>
                        <a:pt x="134" y="50"/>
                        <a:pt x="133" y="50"/>
                      </a:cubicBezTo>
                      <a:cubicBezTo>
                        <a:pt x="133" y="51"/>
                        <a:pt x="131" y="53"/>
                        <a:pt x="128" y="53"/>
                      </a:cubicBezTo>
                      <a:cubicBezTo>
                        <a:pt x="128" y="53"/>
                        <a:pt x="127" y="56"/>
                        <a:pt x="128" y="62"/>
                      </a:cubicBezTo>
                      <a:cubicBezTo>
                        <a:pt x="128" y="62"/>
                        <a:pt x="128" y="63"/>
                        <a:pt x="127" y="64"/>
                      </a:cubicBezTo>
                      <a:cubicBezTo>
                        <a:pt x="126" y="66"/>
                        <a:pt x="124" y="65"/>
                        <a:pt x="122" y="64"/>
                      </a:cubicBezTo>
                      <a:cubicBezTo>
                        <a:pt x="121" y="64"/>
                        <a:pt x="120" y="63"/>
                        <a:pt x="119" y="63"/>
                      </a:cubicBezTo>
                      <a:cubicBezTo>
                        <a:pt x="119" y="63"/>
                        <a:pt x="119" y="64"/>
                        <a:pt x="120" y="64"/>
                      </a:cubicBezTo>
                      <a:cubicBezTo>
                        <a:pt x="120" y="66"/>
                        <a:pt x="121" y="67"/>
                        <a:pt x="122" y="69"/>
                      </a:cubicBezTo>
                      <a:cubicBezTo>
                        <a:pt x="123" y="74"/>
                        <a:pt x="120" y="75"/>
                        <a:pt x="119" y="76"/>
                      </a:cubicBezTo>
                      <a:cubicBezTo>
                        <a:pt x="118" y="76"/>
                        <a:pt x="118" y="77"/>
                        <a:pt x="118" y="77"/>
                      </a:cubicBezTo>
                      <a:cubicBezTo>
                        <a:pt x="117" y="77"/>
                        <a:pt x="116" y="78"/>
                        <a:pt x="116" y="78"/>
                      </a:cubicBezTo>
                      <a:cubicBezTo>
                        <a:pt x="114" y="78"/>
                        <a:pt x="112" y="76"/>
                        <a:pt x="111" y="73"/>
                      </a:cubicBezTo>
                      <a:cubicBezTo>
                        <a:pt x="110" y="72"/>
                        <a:pt x="110" y="70"/>
                        <a:pt x="110" y="68"/>
                      </a:cubicBezTo>
                      <a:cubicBezTo>
                        <a:pt x="109" y="68"/>
                        <a:pt x="107" y="70"/>
                        <a:pt x="104" y="73"/>
                      </a:cubicBezTo>
                      <a:cubicBezTo>
                        <a:pt x="103" y="75"/>
                        <a:pt x="103" y="77"/>
                        <a:pt x="104" y="80"/>
                      </a:cubicBezTo>
                      <a:cubicBezTo>
                        <a:pt x="105" y="83"/>
                        <a:pt x="106" y="85"/>
                        <a:pt x="103" y="86"/>
                      </a:cubicBezTo>
                      <a:cubicBezTo>
                        <a:pt x="102" y="87"/>
                        <a:pt x="93" y="96"/>
                        <a:pt x="88" y="102"/>
                      </a:cubicBezTo>
                      <a:cubicBezTo>
                        <a:pt x="84" y="106"/>
                        <a:pt x="78" y="107"/>
                        <a:pt x="73" y="107"/>
                      </a:cubicBezTo>
                      <a:cubicBezTo>
                        <a:pt x="71" y="107"/>
                        <a:pt x="68" y="107"/>
                        <a:pt x="67" y="108"/>
                      </a:cubicBezTo>
                      <a:cubicBezTo>
                        <a:pt x="65" y="110"/>
                        <a:pt x="63" y="110"/>
                        <a:pt x="61" y="110"/>
                      </a:cubicBezTo>
                      <a:cubicBezTo>
                        <a:pt x="59" y="110"/>
                        <a:pt x="58" y="110"/>
                        <a:pt x="57" y="111"/>
                      </a:cubicBezTo>
                      <a:cubicBezTo>
                        <a:pt x="56" y="112"/>
                        <a:pt x="56" y="112"/>
                        <a:pt x="56" y="112"/>
                      </a:cubicBezTo>
                      <a:cubicBezTo>
                        <a:pt x="52" y="115"/>
                        <a:pt x="49" y="117"/>
                        <a:pt x="46" y="117"/>
                      </a:cubicBezTo>
                      <a:cubicBezTo>
                        <a:pt x="44" y="117"/>
                        <a:pt x="43" y="116"/>
                        <a:pt x="43" y="115"/>
                      </a:cubicBezTo>
                      <a:cubicBezTo>
                        <a:pt x="43" y="115"/>
                        <a:pt x="42" y="115"/>
                        <a:pt x="42" y="115"/>
                      </a:cubicBezTo>
                      <a:cubicBezTo>
                        <a:pt x="39" y="115"/>
                        <a:pt x="35" y="117"/>
                        <a:pt x="33" y="119"/>
                      </a:cubicBezTo>
                      <a:cubicBezTo>
                        <a:pt x="29" y="123"/>
                        <a:pt x="22" y="127"/>
                        <a:pt x="17" y="127"/>
                      </a:cubicBezTo>
                      <a:cubicBezTo>
                        <a:pt x="16" y="127"/>
                        <a:pt x="15" y="129"/>
                        <a:pt x="15" y="131"/>
                      </a:cubicBezTo>
                      <a:cubicBezTo>
                        <a:pt x="14" y="133"/>
                        <a:pt x="13" y="134"/>
                        <a:pt x="12" y="135"/>
                      </a:cubicBezTo>
                      <a:cubicBezTo>
                        <a:pt x="12" y="136"/>
                        <a:pt x="11" y="136"/>
                        <a:pt x="11" y="136"/>
                      </a:cubicBezTo>
                      <a:cubicBezTo>
                        <a:pt x="10" y="136"/>
                        <a:pt x="10" y="136"/>
                        <a:pt x="10" y="136"/>
                      </a:cubicBezTo>
                      <a:cubicBezTo>
                        <a:pt x="9" y="135"/>
                        <a:pt x="9" y="135"/>
                        <a:pt x="9" y="135"/>
                      </a:cubicBezTo>
                      <a:cubicBezTo>
                        <a:pt x="8" y="134"/>
                        <a:pt x="8" y="133"/>
                        <a:pt x="8" y="132"/>
                      </a:cubicBezTo>
                      <a:cubicBezTo>
                        <a:pt x="7" y="133"/>
                        <a:pt x="7" y="134"/>
                        <a:pt x="6" y="136"/>
                      </a:cubicBezTo>
                      <a:cubicBezTo>
                        <a:pt x="6" y="137"/>
                        <a:pt x="6" y="138"/>
                        <a:pt x="7" y="140"/>
                      </a:cubicBezTo>
                      <a:cubicBezTo>
                        <a:pt x="8" y="142"/>
                        <a:pt x="9" y="145"/>
                        <a:pt x="6" y="149"/>
                      </a:cubicBezTo>
                      <a:cubicBezTo>
                        <a:pt x="2" y="155"/>
                        <a:pt x="0" y="159"/>
                        <a:pt x="4" y="164"/>
                      </a:cubicBezTo>
                      <a:cubicBezTo>
                        <a:pt x="10" y="172"/>
                        <a:pt x="13" y="177"/>
                        <a:pt x="11" y="182"/>
                      </a:cubicBezTo>
                      <a:cubicBezTo>
                        <a:pt x="10" y="183"/>
                        <a:pt x="9" y="183"/>
                        <a:pt x="8" y="183"/>
                      </a:cubicBezTo>
                      <a:cubicBezTo>
                        <a:pt x="8" y="183"/>
                        <a:pt x="8" y="183"/>
                        <a:pt x="8" y="183"/>
                      </a:cubicBezTo>
                      <a:cubicBezTo>
                        <a:pt x="8" y="184"/>
                        <a:pt x="7" y="184"/>
                        <a:pt x="7" y="184"/>
                      </a:cubicBezTo>
                      <a:cubicBezTo>
                        <a:pt x="6" y="185"/>
                        <a:pt x="5" y="186"/>
                        <a:pt x="3" y="185"/>
                      </a:cubicBezTo>
                      <a:cubicBezTo>
                        <a:pt x="3" y="185"/>
                        <a:pt x="4" y="185"/>
                        <a:pt x="4" y="186"/>
                      </a:cubicBezTo>
                      <a:cubicBezTo>
                        <a:pt x="7" y="192"/>
                        <a:pt x="11" y="198"/>
                        <a:pt x="11" y="202"/>
                      </a:cubicBezTo>
                      <a:cubicBezTo>
                        <a:pt x="11" y="204"/>
                        <a:pt x="13" y="207"/>
                        <a:pt x="15" y="210"/>
                      </a:cubicBezTo>
                      <a:cubicBezTo>
                        <a:pt x="18" y="214"/>
                        <a:pt x="21" y="218"/>
                        <a:pt x="21" y="224"/>
                      </a:cubicBezTo>
                      <a:cubicBezTo>
                        <a:pt x="20" y="231"/>
                        <a:pt x="28" y="244"/>
                        <a:pt x="30" y="248"/>
                      </a:cubicBezTo>
                      <a:cubicBezTo>
                        <a:pt x="32" y="250"/>
                        <a:pt x="31" y="252"/>
                        <a:pt x="30" y="255"/>
                      </a:cubicBezTo>
                      <a:cubicBezTo>
                        <a:pt x="29" y="258"/>
                        <a:pt x="28" y="261"/>
                        <a:pt x="28" y="264"/>
                      </a:cubicBezTo>
                      <a:cubicBezTo>
                        <a:pt x="29" y="268"/>
                        <a:pt x="28" y="271"/>
                        <a:pt x="26" y="273"/>
                      </a:cubicBezTo>
                      <a:cubicBezTo>
                        <a:pt x="25" y="275"/>
                        <a:pt x="22" y="276"/>
                        <a:pt x="20" y="276"/>
                      </a:cubicBezTo>
                      <a:cubicBezTo>
                        <a:pt x="19" y="276"/>
                        <a:pt x="19" y="276"/>
                        <a:pt x="20" y="277"/>
                      </a:cubicBezTo>
                      <a:cubicBezTo>
                        <a:pt x="21" y="278"/>
                        <a:pt x="22" y="279"/>
                        <a:pt x="23" y="279"/>
                      </a:cubicBezTo>
                      <a:cubicBezTo>
                        <a:pt x="26" y="280"/>
                        <a:pt x="28" y="281"/>
                        <a:pt x="29" y="283"/>
                      </a:cubicBezTo>
                      <a:cubicBezTo>
                        <a:pt x="29" y="284"/>
                        <a:pt x="30" y="285"/>
                        <a:pt x="32" y="287"/>
                      </a:cubicBezTo>
                      <a:cubicBezTo>
                        <a:pt x="34" y="288"/>
                        <a:pt x="38" y="289"/>
                        <a:pt x="44" y="289"/>
                      </a:cubicBezTo>
                      <a:cubicBezTo>
                        <a:pt x="46" y="289"/>
                        <a:pt x="48" y="289"/>
                        <a:pt x="50" y="289"/>
                      </a:cubicBezTo>
                      <a:cubicBezTo>
                        <a:pt x="51" y="289"/>
                        <a:pt x="52" y="289"/>
                        <a:pt x="53" y="289"/>
                      </a:cubicBezTo>
                      <a:cubicBezTo>
                        <a:pt x="54" y="289"/>
                        <a:pt x="55" y="288"/>
                        <a:pt x="56" y="286"/>
                      </a:cubicBezTo>
                      <a:cubicBezTo>
                        <a:pt x="58" y="284"/>
                        <a:pt x="60" y="282"/>
                        <a:pt x="64" y="282"/>
                      </a:cubicBezTo>
                      <a:cubicBezTo>
                        <a:pt x="67" y="282"/>
                        <a:pt x="68" y="281"/>
                        <a:pt x="69" y="279"/>
                      </a:cubicBezTo>
                      <a:cubicBezTo>
                        <a:pt x="69" y="279"/>
                        <a:pt x="70" y="278"/>
                        <a:pt x="71" y="277"/>
                      </a:cubicBezTo>
                      <a:cubicBezTo>
                        <a:pt x="72" y="275"/>
                        <a:pt x="76" y="274"/>
                        <a:pt x="84" y="274"/>
                      </a:cubicBezTo>
                      <a:cubicBezTo>
                        <a:pt x="89" y="274"/>
                        <a:pt x="94" y="274"/>
                        <a:pt x="99" y="275"/>
                      </a:cubicBezTo>
                      <a:cubicBezTo>
                        <a:pt x="101" y="275"/>
                        <a:pt x="101" y="275"/>
                        <a:pt x="101" y="275"/>
                      </a:cubicBezTo>
                      <a:cubicBezTo>
                        <a:pt x="112" y="275"/>
                        <a:pt x="118" y="273"/>
                        <a:pt x="120" y="267"/>
                      </a:cubicBezTo>
                      <a:cubicBezTo>
                        <a:pt x="122" y="264"/>
                        <a:pt x="126" y="262"/>
                        <a:pt x="130" y="261"/>
                      </a:cubicBezTo>
                      <a:cubicBezTo>
                        <a:pt x="132" y="260"/>
                        <a:pt x="135" y="259"/>
                        <a:pt x="136" y="258"/>
                      </a:cubicBezTo>
                      <a:cubicBezTo>
                        <a:pt x="140" y="254"/>
                        <a:pt x="143" y="254"/>
                        <a:pt x="154" y="254"/>
                      </a:cubicBezTo>
                      <a:cubicBezTo>
                        <a:pt x="161" y="255"/>
                        <a:pt x="168" y="251"/>
                        <a:pt x="174" y="249"/>
                      </a:cubicBezTo>
                      <a:cubicBezTo>
                        <a:pt x="176" y="248"/>
                        <a:pt x="177" y="248"/>
                        <a:pt x="178" y="247"/>
                      </a:cubicBezTo>
                      <a:cubicBezTo>
                        <a:pt x="182" y="245"/>
                        <a:pt x="187" y="245"/>
                        <a:pt x="193" y="245"/>
                      </a:cubicBezTo>
                      <a:cubicBezTo>
                        <a:pt x="196" y="245"/>
                        <a:pt x="200" y="245"/>
                        <a:pt x="202" y="244"/>
                      </a:cubicBezTo>
                      <a:cubicBezTo>
                        <a:pt x="203" y="244"/>
                        <a:pt x="203" y="244"/>
                        <a:pt x="204" y="244"/>
                      </a:cubicBezTo>
                      <a:cubicBezTo>
                        <a:pt x="207" y="244"/>
                        <a:pt x="209" y="246"/>
                        <a:pt x="211" y="248"/>
                      </a:cubicBezTo>
                      <a:cubicBezTo>
                        <a:pt x="212" y="249"/>
                        <a:pt x="214" y="251"/>
                        <a:pt x="216" y="251"/>
                      </a:cubicBezTo>
                      <a:cubicBezTo>
                        <a:pt x="221" y="250"/>
                        <a:pt x="224" y="251"/>
                        <a:pt x="226" y="252"/>
                      </a:cubicBezTo>
                      <a:cubicBezTo>
                        <a:pt x="227" y="252"/>
                        <a:pt x="228" y="252"/>
                        <a:pt x="229" y="252"/>
                      </a:cubicBezTo>
                      <a:cubicBezTo>
                        <a:pt x="230" y="252"/>
                        <a:pt x="230" y="252"/>
                        <a:pt x="230" y="252"/>
                      </a:cubicBezTo>
                      <a:cubicBezTo>
                        <a:pt x="232" y="252"/>
                        <a:pt x="234" y="254"/>
                        <a:pt x="234" y="254"/>
                      </a:cubicBezTo>
                      <a:cubicBezTo>
                        <a:pt x="235" y="255"/>
                        <a:pt x="236" y="255"/>
                        <a:pt x="237" y="256"/>
                      </a:cubicBezTo>
                      <a:cubicBezTo>
                        <a:pt x="239" y="256"/>
                        <a:pt x="240" y="258"/>
                        <a:pt x="240" y="259"/>
                      </a:cubicBezTo>
                      <a:cubicBezTo>
                        <a:pt x="241" y="260"/>
                        <a:pt x="241" y="263"/>
                        <a:pt x="239" y="266"/>
                      </a:cubicBezTo>
                      <a:cubicBezTo>
                        <a:pt x="239" y="266"/>
                        <a:pt x="240" y="266"/>
                        <a:pt x="240" y="267"/>
                      </a:cubicBezTo>
                      <a:cubicBezTo>
                        <a:pt x="243" y="268"/>
                        <a:pt x="246" y="269"/>
                        <a:pt x="249" y="273"/>
                      </a:cubicBezTo>
                      <a:cubicBezTo>
                        <a:pt x="252" y="277"/>
                        <a:pt x="251" y="280"/>
                        <a:pt x="251" y="282"/>
                      </a:cubicBezTo>
                      <a:cubicBezTo>
                        <a:pt x="251" y="283"/>
                        <a:pt x="251" y="284"/>
                        <a:pt x="251" y="286"/>
                      </a:cubicBezTo>
                      <a:cubicBezTo>
                        <a:pt x="252" y="287"/>
                        <a:pt x="253" y="288"/>
                        <a:pt x="253" y="288"/>
                      </a:cubicBezTo>
                      <a:cubicBezTo>
                        <a:pt x="253" y="288"/>
                        <a:pt x="255" y="286"/>
                        <a:pt x="257" y="282"/>
                      </a:cubicBezTo>
                      <a:cubicBezTo>
                        <a:pt x="260" y="278"/>
                        <a:pt x="263" y="277"/>
                        <a:pt x="266" y="277"/>
                      </a:cubicBezTo>
                      <a:cubicBezTo>
                        <a:pt x="268" y="276"/>
                        <a:pt x="268" y="276"/>
                        <a:pt x="268" y="275"/>
                      </a:cubicBezTo>
                      <a:cubicBezTo>
                        <a:pt x="269" y="269"/>
                        <a:pt x="273" y="262"/>
                        <a:pt x="278" y="262"/>
                      </a:cubicBezTo>
                      <a:cubicBezTo>
                        <a:pt x="279" y="262"/>
                        <a:pt x="280" y="263"/>
                        <a:pt x="281" y="263"/>
                      </a:cubicBezTo>
                      <a:cubicBezTo>
                        <a:pt x="284" y="266"/>
                        <a:pt x="282" y="269"/>
                        <a:pt x="281" y="271"/>
                      </a:cubicBezTo>
                      <a:cubicBezTo>
                        <a:pt x="280" y="273"/>
                        <a:pt x="278" y="276"/>
                        <a:pt x="277" y="281"/>
                      </a:cubicBezTo>
                      <a:cubicBezTo>
                        <a:pt x="276" y="288"/>
                        <a:pt x="274" y="290"/>
                        <a:pt x="271" y="290"/>
                      </a:cubicBezTo>
                      <a:cubicBezTo>
                        <a:pt x="272" y="291"/>
                        <a:pt x="272" y="291"/>
                        <a:pt x="273" y="291"/>
                      </a:cubicBezTo>
                      <a:cubicBezTo>
                        <a:pt x="274" y="291"/>
                        <a:pt x="276" y="290"/>
                        <a:pt x="276" y="289"/>
                      </a:cubicBezTo>
                      <a:cubicBezTo>
                        <a:pt x="276" y="282"/>
                        <a:pt x="279" y="280"/>
                        <a:pt x="281" y="280"/>
                      </a:cubicBezTo>
                      <a:cubicBezTo>
                        <a:pt x="283" y="280"/>
                        <a:pt x="284" y="282"/>
                        <a:pt x="286" y="284"/>
                      </a:cubicBezTo>
                      <a:cubicBezTo>
                        <a:pt x="290" y="289"/>
                        <a:pt x="287" y="293"/>
                        <a:pt x="286" y="295"/>
                      </a:cubicBezTo>
                      <a:cubicBezTo>
                        <a:pt x="286" y="296"/>
                        <a:pt x="285" y="296"/>
                        <a:pt x="285" y="297"/>
                      </a:cubicBezTo>
                      <a:cubicBezTo>
                        <a:pt x="286" y="297"/>
                        <a:pt x="287" y="296"/>
                        <a:pt x="287" y="296"/>
                      </a:cubicBezTo>
                      <a:cubicBezTo>
                        <a:pt x="289" y="296"/>
                        <a:pt x="290" y="295"/>
                        <a:pt x="291" y="295"/>
                      </a:cubicBezTo>
                      <a:cubicBezTo>
                        <a:pt x="292" y="295"/>
                        <a:pt x="292" y="295"/>
                        <a:pt x="292" y="295"/>
                      </a:cubicBezTo>
                      <a:cubicBezTo>
                        <a:pt x="295" y="296"/>
                        <a:pt x="297" y="299"/>
                        <a:pt x="299" y="301"/>
                      </a:cubicBezTo>
                      <a:cubicBezTo>
                        <a:pt x="301" y="304"/>
                        <a:pt x="304" y="309"/>
                        <a:pt x="303" y="313"/>
                      </a:cubicBezTo>
                      <a:cubicBezTo>
                        <a:pt x="303" y="314"/>
                        <a:pt x="303" y="314"/>
                        <a:pt x="303" y="314"/>
                      </a:cubicBezTo>
                      <a:cubicBezTo>
                        <a:pt x="302" y="319"/>
                        <a:pt x="301" y="322"/>
                        <a:pt x="308" y="326"/>
                      </a:cubicBezTo>
                      <a:cubicBezTo>
                        <a:pt x="311" y="327"/>
                        <a:pt x="313" y="329"/>
                        <a:pt x="314" y="329"/>
                      </a:cubicBezTo>
                      <a:cubicBezTo>
                        <a:pt x="315" y="330"/>
                        <a:pt x="315" y="330"/>
                        <a:pt x="318" y="330"/>
                      </a:cubicBezTo>
                      <a:cubicBezTo>
                        <a:pt x="325" y="330"/>
                        <a:pt x="339" y="336"/>
                        <a:pt x="342" y="339"/>
                      </a:cubicBezTo>
                      <a:cubicBezTo>
                        <a:pt x="343" y="339"/>
                        <a:pt x="343" y="339"/>
                        <a:pt x="344" y="339"/>
                      </a:cubicBezTo>
                      <a:cubicBezTo>
                        <a:pt x="347" y="339"/>
                        <a:pt x="352" y="336"/>
                        <a:pt x="353" y="332"/>
                      </a:cubicBezTo>
                      <a:cubicBezTo>
                        <a:pt x="354" y="329"/>
                        <a:pt x="356" y="327"/>
                        <a:pt x="358" y="327"/>
                      </a:cubicBezTo>
                      <a:cubicBezTo>
                        <a:pt x="360" y="327"/>
                        <a:pt x="362" y="329"/>
                        <a:pt x="363" y="331"/>
                      </a:cubicBezTo>
                      <a:cubicBezTo>
                        <a:pt x="363" y="331"/>
                        <a:pt x="363" y="331"/>
                        <a:pt x="363" y="331"/>
                      </a:cubicBezTo>
                      <a:cubicBezTo>
                        <a:pt x="363" y="331"/>
                        <a:pt x="364" y="331"/>
                        <a:pt x="364" y="331"/>
                      </a:cubicBezTo>
                      <a:cubicBezTo>
                        <a:pt x="365" y="331"/>
                        <a:pt x="366" y="332"/>
                        <a:pt x="367" y="335"/>
                      </a:cubicBezTo>
                      <a:cubicBezTo>
                        <a:pt x="367" y="336"/>
                        <a:pt x="369" y="336"/>
                        <a:pt x="370" y="337"/>
                      </a:cubicBezTo>
                      <a:cubicBezTo>
                        <a:pt x="372" y="338"/>
                        <a:pt x="373" y="339"/>
                        <a:pt x="374" y="341"/>
                      </a:cubicBezTo>
                      <a:cubicBezTo>
                        <a:pt x="375" y="341"/>
                        <a:pt x="375" y="341"/>
                        <a:pt x="375" y="342"/>
                      </a:cubicBezTo>
                      <a:cubicBezTo>
                        <a:pt x="376" y="339"/>
                        <a:pt x="378" y="338"/>
                        <a:pt x="381" y="337"/>
                      </a:cubicBezTo>
                      <a:cubicBezTo>
                        <a:pt x="383" y="336"/>
                        <a:pt x="385" y="334"/>
                        <a:pt x="388" y="331"/>
                      </a:cubicBezTo>
                      <a:cubicBezTo>
                        <a:pt x="389" y="331"/>
                        <a:pt x="390" y="330"/>
                        <a:pt x="391" y="329"/>
                      </a:cubicBezTo>
                      <a:cubicBezTo>
                        <a:pt x="395" y="325"/>
                        <a:pt x="411" y="325"/>
                        <a:pt x="415" y="324"/>
                      </a:cubicBezTo>
                      <a:cubicBezTo>
                        <a:pt x="415" y="322"/>
                        <a:pt x="416" y="315"/>
                        <a:pt x="417" y="310"/>
                      </a:cubicBezTo>
                      <a:cubicBezTo>
                        <a:pt x="417" y="308"/>
                        <a:pt x="417" y="305"/>
                        <a:pt x="417" y="303"/>
                      </a:cubicBezTo>
                      <a:cubicBezTo>
                        <a:pt x="418" y="299"/>
                        <a:pt x="420" y="296"/>
                        <a:pt x="422" y="294"/>
                      </a:cubicBezTo>
                      <a:cubicBezTo>
                        <a:pt x="424" y="292"/>
                        <a:pt x="425" y="290"/>
                        <a:pt x="426" y="286"/>
                      </a:cubicBezTo>
                      <a:cubicBezTo>
                        <a:pt x="427" y="278"/>
                        <a:pt x="436" y="261"/>
                        <a:pt x="439" y="260"/>
                      </a:cubicBezTo>
                      <a:cubicBezTo>
                        <a:pt x="440" y="260"/>
                        <a:pt x="444" y="258"/>
                        <a:pt x="445" y="254"/>
                      </a:cubicBezTo>
                      <a:cubicBezTo>
                        <a:pt x="445" y="252"/>
                        <a:pt x="446" y="249"/>
                        <a:pt x="448" y="246"/>
                      </a:cubicBezTo>
                      <a:cubicBezTo>
                        <a:pt x="449" y="244"/>
                        <a:pt x="451" y="241"/>
                        <a:pt x="451" y="239"/>
                      </a:cubicBezTo>
                      <a:cubicBezTo>
                        <a:pt x="451" y="235"/>
                        <a:pt x="452" y="231"/>
                        <a:pt x="453" y="229"/>
                      </a:cubicBezTo>
                      <a:cubicBezTo>
                        <a:pt x="453" y="227"/>
                        <a:pt x="453" y="225"/>
                        <a:pt x="453" y="225"/>
                      </a:cubicBezTo>
                      <a:cubicBezTo>
                        <a:pt x="453" y="222"/>
                        <a:pt x="451" y="216"/>
                        <a:pt x="455" y="212"/>
                      </a:cubicBezTo>
                      <a:cubicBezTo>
                        <a:pt x="456" y="210"/>
                        <a:pt x="456" y="209"/>
                        <a:pt x="455" y="207"/>
                      </a:cubicBezTo>
                      <a:cubicBezTo>
                        <a:pt x="455" y="205"/>
                        <a:pt x="454" y="203"/>
                        <a:pt x="456" y="2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07" name="Freeform 1110">
                  <a:extLst>
                    <a:ext uri="{FF2B5EF4-FFF2-40B4-BE49-F238E27FC236}">
                      <a16:creationId xmlns="" xmlns:a16="http://schemas.microsoft.com/office/drawing/2014/main" id="{91F4D546-2F21-4C19-A9F9-392FD60141F4}"/>
                    </a:ext>
                  </a:extLst>
                </p:cNvPr>
                <p:cNvSpPr/>
                <p:nvPr/>
              </p:nvSpPr>
              <p:spPr bwMode="auto">
                <a:xfrm>
                  <a:off x="4477" y="2837"/>
                  <a:ext cx="35" cy="36"/>
                </a:xfrm>
                <a:custGeom>
                  <a:avLst/>
                  <a:gdLst>
                    <a:gd name="T0" fmla="*/ 27 w 37"/>
                    <a:gd name="T1" fmla="*/ 3 h 37"/>
                    <a:gd name="T2" fmla="*/ 17 w 37"/>
                    <a:gd name="T3" fmla="*/ 6 h 37"/>
                    <a:gd name="T4" fmla="*/ 3 w 37"/>
                    <a:gd name="T5" fmla="*/ 2 h 37"/>
                    <a:gd name="T6" fmla="*/ 0 w 37"/>
                    <a:gd name="T7" fmla="*/ 1 h 37"/>
                    <a:gd name="T8" fmla="*/ 2 w 37"/>
                    <a:gd name="T9" fmla="*/ 5 h 37"/>
                    <a:gd name="T10" fmla="*/ 4 w 37"/>
                    <a:gd name="T11" fmla="*/ 22 h 37"/>
                    <a:gd name="T12" fmla="*/ 5 w 37"/>
                    <a:gd name="T13" fmla="*/ 24 h 37"/>
                    <a:gd name="T14" fmla="*/ 18 w 37"/>
                    <a:gd name="T15" fmla="*/ 36 h 37"/>
                    <a:gd name="T16" fmla="*/ 20 w 37"/>
                    <a:gd name="T17" fmla="*/ 35 h 37"/>
                    <a:gd name="T18" fmla="*/ 24 w 37"/>
                    <a:gd name="T19" fmla="*/ 32 h 37"/>
                    <a:gd name="T20" fmla="*/ 24 w 37"/>
                    <a:gd name="T21" fmla="*/ 32 h 37"/>
                    <a:gd name="T22" fmla="*/ 25 w 37"/>
                    <a:gd name="T23" fmla="*/ 30 h 37"/>
                    <a:gd name="T24" fmla="*/ 25 w 37"/>
                    <a:gd name="T25" fmla="*/ 28 h 37"/>
                    <a:gd name="T26" fmla="*/ 27 w 37"/>
                    <a:gd name="T27" fmla="*/ 25 h 37"/>
                    <a:gd name="T28" fmla="*/ 30 w 37"/>
                    <a:gd name="T29" fmla="*/ 26 h 37"/>
                    <a:gd name="T30" fmla="*/ 32 w 37"/>
                    <a:gd name="T31" fmla="*/ 27 h 37"/>
                    <a:gd name="T32" fmla="*/ 32 w 37"/>
                    <a:gd name="T33" fmla="*/ 23 h 37"/>
                    <a:gd name="T34" fmla="*/ 34 w 37"/>
                    <a:gd name="T35" fmla="*/ 16 h 37"/>
                    <a:gd name="T36" fmla="*/ 36 w 37"/>
                    <a:gd name="T37" fmla="*/ 15 h 37"/>
                    <a:gd name="T38" fmla="*/ 34 w 37"/>
                    <a:gd name="T39" fmla="*/ 0 h 37"/>
                    <a:gd name="T40" fmla="*/ 27 w 37"/>
                    <a:gd name="T41" fmla="*/ 3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37" h="37">
                      <a:moveTo>
                        <a:pt x="27" y="3"/>
                      </a:moveTo>
                      <a:cubicBezTo>
                        <a:pt x="23" y="4"/>
                        <a:pt x="20" y="5"/>
                        <a:pt x="17" y="6"/>
                      </a:cubicBezTo>
                      <a:cubicBezTo>
                        <a:pt x="13" y="6"/>
                        <a:pt x="7" y="4"/>
                        <a:pt x="3" y="2"/>
                      </a:cubicBezTo>
                      <a:cubicBezTo>
                        <a:pt x="2" y="1"/>
                        <a:pt x="1" y="1"/>
                        <a:pt x="0" y="1"/>
                      </a:cubicBezTo>
                      <a:cubicBezTo>
                        <a:pt x="0" y="2"/>
                        <a:pt x="1" y="4"/>
                        <a:pt x="2" y="5"/>
                      </a:cubicBezTo>
                      <a:cubicBezTo>
                        <a:pt x="4" y="12"/>
                        <a:pt x="7" y="18"/>
                        <a:pt x="4" y="22"/>
                      </a:cubicBezTo>
                      <a:cubicBezTo>
                        <a:pt x="4" y="22"/>
                        <a:pt x="4" y="23"/>
                        <a:pt x="5" y="24"/>
                      </a:cubicBezTo>
                      <a:cubicBezTo>
                        <a:pt x="7" y="29"/>
                        <a:pt x="15" y="36"/>
                        <a:pt x="18" y="36"/>
                      </a:cubicBezTo>
                      <a:cubicBezTo>
                        <a:pt x="19" y="36"/>
                        <a:pt x="19" y="37"/>
                        <a:pt x="20" y="35"/>
                      </a:cubicBezTo>
                      <a:cubicBezTo>
                        <a:pt x="20" y="34"/>
                        <a:pt x="21" y="32"/>
                        <a:pt x="24" y="32"/>
                      </a:cubicBezTo>
                      <a:cubicBezTo>
                        <a:pt x="24" y="32"/>
                        <a:pt x="24" y="32"/>
                        <a:pt x="24" y="32"/>
                      </a:cubicBezTo>
                      <a:cubicBezTo>
                        <a:pt x="25" y="32"/>
                        <a:pt x="25" y="31"/>
                        <a:pt x="25" y="30"/>
                      </a:cubicBezTo>
                      <a:cubicBezTo>
                        <a:pt x="25" y="29"/>
                        <a:pt x="25" y="28"/>
                        <a:pt x="25" y="28"/>
                      </a:cubicBezTo>
                      <a:cubicBezTo>
                        <a:pt x="25" y="26"/>
                        <a:pt x="26" y="25"/>
                        <a:pt x="27" y="25"/>
                      </a:cubicBezTo>
                      <a:cubicBezTo>
                        <a:pt x="28" y="25"/>
                        <a:pt x="29" y="26"/>
                        <a:pt x="30" y="26"/>
                      </a:cubicBezTo>
                      <a:cubicBezTo>
                        <a:pt x="31" y="27"/>
                        <a:pt x="32" y="27"/>
                        <a:pt x="32" y="27"/>
                      </a:cubicBezTo>
                      <a:cubicBezTo>
                        <a:pt x="32" y="27"/>
                        <a:pt x="32" y="25"/>
                        <a:pt x="32" y="23"/>
                      </a:cubicBezTo>
                      <a:cubicBezTo>
                        <a:pt x="32" y="20"/>
                        <a:pt x="32" y="18"/>
                        <a:pt x="34" y="16"/>
                      </a:cubicBezTo>
                      <a:cubicBezTo>
                        <a:pt x="34" y="15"/>
                        <a:pt x="35" y="15"/>
                        <a:pt x="36" y="15"/>
                      </a:cubicBezTo>
                      <a:cubicBezTo>
                        <a:pt x="37" y="13"/>
                        <a:pt x="36" y="7"/>
                        <a:pt x="34" y="0"/>
                      </a:cubicBezTo>
                      <a:cubicBezTo>
                        <a:pt x="32" y="0"/>
                        <a:pt x="29" y="2"/>
                        <a:pt x="2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08" name="Freeform 1111">
                  <a:extLst>
                    <a:ext uri="{FF2B5EF4-FFF2-40B4-BE49-F238E27FC236}">
                      <a16:creationId xmlns="" xmlns:a16="http://schemas.microsoft.com/office/drawing/2014/main" id="{46A26082-9D99-4571-BB2C-24FE5B45B911}"/>
                    </a:ext>
                  </a:extLst>
                </p:cNvPr>
                <p:cNvSpPr/>
                <p:nvPr/>
              </p:nvSpPr>
              <p:spPr bwMode="auto">
                <a:xfrm>
                  <a:off x="4786" y="2727"/>
                  <a:ext cx="16" cy="24"/>
                </a:xfrm>
                <a:custGeom>
                  <a:avLst/>
                  <a:gdLst>
                    <a:gd name="T0" fmla="*/ 15 w 17"/>
                    <a:gd name="T1" fmla="*/ 15 h 25"/>
                    <a:gd name="T2" fmla="*/ 12 w 17"/>
                    <a:gd name="T3" fmla="*/ 8 h 25"/>
                    <a:gd name="T4" fmla="*/ 0 w 17"/>
                    <a:gd name="T5" fmla="*/ 0 h 25"/>
                    <a:gd name="T6" fmla="*/ 5 w 17"/>
                    <a:gd name="T7" fmla="*/ 9 h 25"/>
                    <a:gd name="T8" fmla="*/ 8 w 17"/>
                    <a:gd name="T9" fmla="*/ 12 h 25"/>
                    <a:gd name="T10" fmla="*/ 13 w 17"/>
                    <a:gd name="T11" fmla="*/ 18 h 25"/>
                    <a:gd name="T12" fmla="*/ 17 w 17"/>
                    <a:gd name="T13" fmla="*/ 25 h 25"/>
                    <a:gd name="T14" fmla="*/ 16 w 17"/>
                    <a:gd name="T15" fmla="*/ 19 h 25"/>
                    <a:gd name="T16" fmla="*/ 15 w 17"/>
                    <a:gd name="T17" fmla="*/ 1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7" h="25">
                      <a:moveTo>
                        <a:pt x="15" y="15"/>
                      </a:moveTo>
                      <a:cubicBezTo>
                        <a:pt x="13" y="14"/>
                        <a:pt x="12" y="12"/>
                        <a:pt x="12" y="8"/>
                      </a:cubicBezTo>
                      <a:cubicBezTo>
                        <a:pt x="12" y="4"/>
                        <a:pt x="4" y="0"/>
                        <a:pt x="0" y="0"/>
                      </a:cubicBezTo>
                      <a:cubicBezTo>
                        <a:pt x="0" y="2"/>
                        <a:pt x="2" y="6"/>
                        <a:pt x="5" y="9"/>
                      </a:cubicBezTo>
                      <a:cubicBezTo>
                        <a:pt x="6" y="10"/>
                        <a:pt x="7" y="11"/>
                        <a:pt x="8" y="12"/>
                      </a:cubicBezTo>
                      <a:cubicBezTo>
                        <a:pt x="11" y="14"/>
                        <a:pt x="13" y="16"/>
                        <a:pt x="13" y="18"/>
                      </a:cubicBezTo>
                      <a:cubicBezTo>
                        <a:pt x="13" y="19"/>
                        <a:pt x="15" y="23"/>
                        <a:pt x="17" y="25"/>
                      </a:cubicBezTo>
                      <a:cubicBezTo>
                        <a:pt x="17" y="23"/>
                        <a:pt x="16" y="21"/>
                        <a:pt x="16" y="19"/>
                      </a:cubicBezTo>
                      <a:cubicBezTo>
                        <a:pt x="16" y="17"/>
                        <a:pt x="16" y="16"/>
                        <a:pt x="15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09" name="Freeform 1112">
                  <a:extLst>
                    <a:ext uri="{FF2B5EF4-FFF2-40B4-BE49-F238E27FC236}">
                      <a16:creationId xmlns="" xmlns:a16="http://schemas.microsoft.com/office/drawing/2014/main" id="{BD3F97A6-B3DF-4681-A538-E05204FA8E39}"/>
                    </a:ext>
                  </a:extLst>
                </p:cNvPr>
                <p:cNvSpPr/>
                <p:nvPr/>
              </p:nvSpPr>
              <p:spPr bwMode="auto">
                <a:xfrm>
                  <a:off x="4793" y="2751"/>
                  <a:ext cx="49" cy="59"/>
                </a:xfrm>
                <a:custGeom>
                  <a:avLst/>
                  <a:gdLst>
                    <a:gd name="T0" fmla="*/ 50 w 51"/>
                    <a:gd name="T1" fmla="*/ 12 h 61"/>
                    <a:gd name="T2" fmla="*/ 44 w 51"/>
                    <a:gd name="T3" fmla="*/ 15 h 61"/>
                    <a:gd name="T4" fmla="*/ 40 w 51"/>
                    <a:gd name="T5" fmla="*/ 18 h 61"/>
                    <a:gd name="T6" fmla="*/ 35 w 51"/>
                    <a:gd name="T7" fmla="*/ 16 h 61"/>
                    <a:gd name="T8" fmla="*/ 31 w 51"/>
                    <a:gd name="T9" fmla="*/ 15 h 61"/>
                    <a:gd name="T10" fmla="*/ 22 w 51"/>
                    <a:gd name="T11" fmla="*/ 6 h 61"/>
                    <a:gd name="T12" fmla="*/ 20 w 51"/>
                    <a:gd name="T13" fmla="*/ 0 h 61"/>
                    <a:gd name="T14" fmla="*/ 21 w 51"/>
                    <a:gd name="T15" fmla="*/ 5 h 61"/>
                    <a:gd name="T16" fmla="*/ 18 w 51"/>
                    <a:gd name="T17" fmla="*/ 6 h 61"/>
                    <a:gd name="T18" fmla="*/ 15 w 51"/>
                    <a:gd name="T19" fmla="*/ 4 h 61"/>
                    <a:gd name="T20" fmla="*/ 14 w 51"/>
                    <a:gd name="T21" fmla="*/ 3 h 61"/>
                    <a:gd name="T22" fmla="*/ 13 w 51"/>
                    <a:gd name="T23" fmla="*/ 3 h 61"/>
                    <a:gd name="T24" fmla="*/ 12 w 51"/>
                    <a:gd name="T25" fmla="*/ 10 h 61"/>
                    <a:gd name="T26" fmla="*/ 10 w 51"/>
                    <a:gd name="T27" fmla="*/ 19 h 61"/>
                    <a:gd name="T28" fmla="*/ 4 w 51"/>
                    <a:gd name="T29" fmla="*/ 28 h 61"/>
                    <a:gd name="T30" fmla="*/ 0 w 51"/>
                    <a:gd name="T31" fmla="*/ 30 h 61"/>
                    <a:gd name="T32" fmla="*/ 0 w 51"/>
                    <a:gd name="T33" fmla="*/ 31 h 61"/>
                    <a:gd name="T34" fmla="*/ 8 w 51"/>
                    <a:gd name="T35" fmla="*/ 37 h 61"/>
                    <a:gd name="T36" fmla="*/ 15 w 51"/>
                    <a:gd name="T37" fmla="*/ 41 h 61"/>
                    <a:gd name="T38" fmla="*/ 14 w 51"/>
                    <a:gd name="T39" fmla="*/ 56 h 61"/>
                    <a:gd name="T40" fmla="*/ 13 w 51"/>
                    <a:gd name="T41" fmla="*/ 60 h 61"/>
                    <a:gd name="T42" fmla="*/ 17 w 51"/>
                    <a:gd name="T43" fmla="*/ 61 h 61"/>
                    <a:gd name="T44" fmla="*/ 20 w 51"/>
                    <a:gd name="T45" fmla="*/ 60 h 61"/>
                    <a:gd name="T46" fmla="*/ 27 w 51"/>
                    <a:gd name="T47" fmla="*/ 51 h 61"/>
                    <a:gd name="T48" fmla="*/ 32 w 51"/>
                    <a:gd name="T49" fmla="*/ 43 h 61"/>
                    <a:gd name="T50" fmla="*/ 34 w 51"/>
                    <a:gd name="T51" fmla="*/ 37 h 61"/>
                    <a:gd name="T52" fmla="*/ 35 w 51"/>
                    <a:gd name="T53" fmla="*/ 32 h 61"/>
                    <a:gd name="T54" fmla="*/ 43 w 51"/>
                    <a:gd name="T55" fmla="*/ 28 h 61"/>
                    <a:gd name="T56" fmla="*/ 44 w 51"/>
                    <a:gd name="T57" fmla="*/ 28 h 61"/>
                    <a:gd name="T58" fmla="*/ 44 w 51"/>
                    <a:gd name="T59" fmla="*/ 27 h 61"/>
                    <a:gd name="T60" fmla="*/ 49 w 51"/>
                    <a:gd name="T61" fmla="*/ 22 h 61"/>
                    <a:gd name="T62" fmla="*/ 50 w 51"/>
                    <a:gd name="T63" fmla="*/ 19 h 61"/>
                    <a:gd name="T64" fmla="*/ 51 w 51"/>
                    <a:gd name="T65" fmla="*/ 13 h 61"/>
                    <a:gd name="T66" fmla="*/ 51 w 51"/>
                    <a:gd name="T67" fmla="*/ 13 h 61"/>
                    <a:gd name="T68" fmla="*/ 50 w 51"/>
                    <a:gd name="T69" fmla="*/ 12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1" h="61">
                      <a:moveTo>
                        <a:pt x="50" y="12"/>
                      </a:moveTo>
                      <a:cubicBezTo>
                        <a:pt x="48" y="12"/>
                        <a:pt x="44" y="14"/>
                        <a:pt x="44" y="15"/>
                      </a:cubicBezTo>
                      <a:cubicBezTo>
                        <a:pt x="43" y="17"/>
                        <a:pt x="41" y="18"/>
                        <a:pt x="40" y="18"/>
                      </a:cubicBezTo>
                      <a:cubicBezTo>
                        <a:pt x="38" y="18"/>
                        <a:pt x="36" y="17"/>
                        <a:pt x="35" y="16"/>
                      </a:cubicBezTo>
                      <a:cubicBezTo>
                        <a:pt x="34" y="16"/>
                        <a:pt x="32" y="15"/>
                        <a:pt x="31" y="15"/>
                      </a:cubicBezTo>
                      <a:cubicBezTo>
                        <a:pt x="26" y="15"/>
                        <a:pt x="22" y="11"/>
                        <a:pt x="22" y="6"/>
                      </a:cubicBezTo>
                      <a:cubicBezTo>
                        <a:pt x="22" y="4"/>
                        <a:pt x="22" y="1"/>
                        <a:pt x="20" y="0"/>
                      </a:cubicBezTo>
                      <a:cubicBezTo>
                        <a:pt x="21" y="1"/>
                        <a:pt x="22" y="3"/>
                        <a:pt x="21" y="5"/>
                      </a:cubicBezTo>
                      <a:cubicBezTo>
                        <a:pt x="20" y="6"/>
                        <a:pt x="19" y="6"/>
                        <a:pt x="18" y="6"/>
                      </a:cubicBezTo>
                      <a:cubicBezTo>
                        <a:pt x="17" y="6"/>
                        <a:pt x="16" y="5"/>
                        <a:pt x="15" y="4"/>
                      </a:cubicBezTo>
                      <a:cubicBezTo>
                        <a:pt x="15" y="4"/>
                        <a:pt x="14" y="3"/>
                        <a:pt x="14" y="3"/>
                      </a:cubicBezTo>
                      <a:cubicBezTo>
                        <a:pt x="14" y="4"/>
                        <a:pt x="13" y="3"/>
                        <a:pt x="13" y="3"/>
                      </a:cubicBezTo>
                      <a:cubicBezTo>
                        <a:pt x="13" y="5"/>
                        <a:pt x="12" y="8"/>
                        <a:pt x="12" y="10"/>
                      </a:cubicBezTo>
                      <a:cubicBezTo>
                        <a:pt x="11" y="13"/>
                        <a:pt x="10" y="16"/>
                        <a:pt x="10" y="19"/>
                      </a:cubicBezTo>
                      <a:cubicBezTo>
                        <a:pt x="10" y="24"/>
                        <a:pt x="7" y="26"/>
                        <a:pt x="4" y="28"/>
                      </a:cubicBezTo>
                      <a:cubicBezTo>
                        <a:pt x="3" y="28"/>
                        <a:pt x="2" y="29"/>
                        <a:pt x="0" y="30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1" y="32"/>
                        <a:pt x="5" y="35"/>
                        <a:pt x="8" y="37"/>
                      </a:cubicBezTo>
                      <a:cubicBezTo>
                        <a:pt x="11" y="38"/>
                        <a:pt x="13" y="40"/>
                        <a:pt x="15" y="41"/>
                      </a:cubicBezTo>
                      <a:cubicBezTo>
                        <a:pt x="20" y="45"/>
                        <a:pt x="16" y="52"/>
                        <a:pt x="14" y="56"/>
                      </a:cubicBezTo>
                      <a:cubicBezTo>
                        <a:pt x="14" y="57"/>
                        <a:pt x="13" y="59"/>
                        <a:pt x="13" y="60"/>
                      </a:cubicBezTo>
                      <a:cubicBezTo>
                        <a:pt x="13" y="60"/>
                        <a:pt x="14" y="61"/>
                        <a:pt x="17" y="61"/>
                      </a:cubicBezTo>
                      <a:cubicBezTo>
                        <a:pt x="18" y="61"/>
                        <a:pt x="19" y="61"/>
                        <a:pt x="20" y="60"/>
                      </a:cubicBezTo>
                      <a:cubicBezTo>
                        <a:pt x="23" y="60"/>
                        <a:pt x="25" y="55"/>
                        <a:pt x="27" y="51"/>
                      </a:cubicBezTo>
                      <a:cubicBezTo>
                        <a:pt x="29" y="48"/>
                        <a:pt x="30" y="45"/>
                        <a:pt x="32" y="43"/>
                      </a:cubicBezTo>
                      <a:cubicBezTo>
                        <a:pt x="34" y="42"/>
                        <a:pt x="34" y="40"/>
                        <a:pt x="34" y="37"/>
                      </a:cubicBezTo>
                      <a:cubicBezTo>
                        <a:pt x="34" y="35"/>
                        <a:pt x="34" y="33"/>
                        <a:pt x="35" y="32"/>
                      </a:cubicBezTo>
                      <a:cubicBezTo>
                        <a:pt x="38" y="28"/>
                        <a:pt x="41" y="28"/>
                        <a:pt x="43" y="28"/>
                      </a:cubicBezTo>
                      <a:cubicBezTo>
                        <a:pt x="44" y="28"/>
                        <a:pt x="44" y="28"/>
                        <a:pt x="44" y="28"/>
                      </a:cubicBezTo>
                      <a:cubicBezTo>
                        <a:pt x="44" y="28"/>
                        <a:pt x="44" y="27"/>
                        <a:pt x="44" y="27"/>
                      </a:cubicBezTo>
                      <a:cubicBezTo>
                        <a:pt x="45" y="25"/>
                        <a:pt x="46" y="22"/>
                        <a:pt x="49" y="22"/>
                      </a:cubicBezTo>
                      <a:cubicBezTo>
                        <a:pt x="50" y="21"/>
                        <a:pt x="50" y="20"/>
                        <a:pt x="50" y="19"/>
                      </a:cubicBezTo>
                      <a:cubicBezTo>
                        <a:pt x="50" y="17"/>
                        <a:pt x="50" y="15"/>
                        <a:pt x="51" y="13"/>
                      </a:cubicBezTo>
                      <a:cubicBezTo>
                        <a:pt x="51" y="13"/>
                        <a:pt x="51" y="13"/>
                        <a:pt x="51" y="13"/>
                      </a:cubicBezTo>
                      <a:cubicBezTo>
                        <a:pt x="51" y="13"/>
                        <a:pt x="51" y="12"/>
                        <a:pt x="50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10" name="Freeform 1113">
                  <a:extLst>
                    <a:ext uri="{FF2B5EF4-FFF2-40B4-BE49-F238E27FC236}">
                      <a16:creationId xmlns="" xmlns:a16="http://schemas.microsoft.com/office/drawing/2014/main" id="{63D95877-B7A2-405E-9D11-753B008D5686}"/>
                    </a:ext>
                  </a:extLst>
                </p:cNvPr>
                <p:cNvSpPr/>
                <p:nvPr/>
              </p:nvSpPr>
              <p:spPr bwMode="auto">
                <a:xfrm>
                  <a:off x="4715" y="2803"/>
                  <a:ext cx="79" cy="75"/>
                </a:xfrm>
                <a:custGeom>
                  <a:avLst/>
                  <a:gdLst>
                    <a:gd name="T0" fmla="*/ 82 w 83"/>
                    <a:gd name="T1" fmla="*/ 4 h 78"/>
                    <a:gd name="T2" fmla="*/ 82 w 83"/>
                    <a:gd name="T3" fmla="*/ 2 h 78"/>
                    <a:gd name="T4" fmla="*/ 78 w 83"/>
                    <a:gd name="T5" fmla="*/ 3 h 78"/>
                    <a:gd name="T6" fmla="*/ 75 w 83"/>
                    <a:gd name="T7" fmla="*/ 5 h 78"/>
                    <a:gd name="T8" fmla="*/ 73 w 83"/>
                    <a:gd name="T9" fmla="*/ 5 h 78"/>
                    <a:gd name="T10" fmla="*/ 68 w 83"/>
                    <a:gd name="T11" fmla="*/ 2 h 78"/>
                    <a:gd name="T12" fmla="*/ 65 w 83"/>
                    <a:gd name="T13" fmla="*/ 0 h 78"/>
                    <a:gd name="T14" fmla="*/ 64 w 83"/>
                    <a:gd name="T15" fmla="*/ 0 h 78"/>
                    <a:gd name="T16" fmla="*/ 62 w 83"/>
                    <a:gd name="T17" fmla="*/ 3 h 78"/>
                    <a:gd name="T18" fmla="*/ 59 w 83"/>
                    <a:gd name="T19" fmla="*/ 10 h 78"/>
                    <a:gd name="T20" fmla="*/ 55 w 83"/>
                    <a:gd name="T21" fmla="*/ 16 h 78"/>
                    <a:gd name="T22" fmla="*/ 50 w 83"/>
                    <a:gd name="T23" fmla="*/ 25 h 78"/>
                    <a:gd name="T24" fmla="*/ 29 w 83"/>
                    <a:gd name="T25" fmla="*/ 39 h 78"/>
                    <a:gd name="T26" fmla="*/ 19 w 83"/>
                    <a:gd name="T27" fmla="*/ 46 h 78"/>
                    <a:gd name="T28" fmla="*/ 11 w 83"/>
                    <a:gd name="T29" fmla="*/ 53 h 78"/>
                    <a:gd name="T30" fmla="*/ 5 w 83"/>
                    <a:gd name="T31" fmla="*/ 58 h 78"/>
                    <a:gd name="T32" fmla="*/ 3 w 83"/>
                    <a:gd name="T33" fmla="*/ 63 h 78"/>
                    <a:gd name="T34" fmla="*/ 2 w 83"/>
                    <a:gd name="T35" fmla="*/ 69 h 78"/>
                    <a:gd name="T36" fmla="*/ 6 w 83"/>
                    <a:gd name="T37" fmla="*/ 71 h 78"/>
                    <a:gd name="T38" fmla="*/ 12 w 83"/>
                    <a:gd name="T39" fmla="*/ 73 h 78"/>
                    <a:gd name="T40" fmla="*/ 15 w 83"/>
                    <a:gd name="T41" fmla="*/ 75 h 78"/>
                    <a:gd name="T42" fmla="*/ 20 w 83"/>
                    <a:gd name="T43" fmla="*/ 77 h 78"/>
                    <a:gd name="T44" fmla="*/ 23 w 83"/>
                    <a:gd name="T45" fmla="*/ 78 h 78"/>
                    <a:gd name="T46" fmla="*/ 38 w 83"/>
                    <a:gd name="T47" fmla="*/ 72 h 78"/>
                    <a:gd name="T48" fmla="*/ 43 w 83"/>
                    <a:gd name="T49" fmla="*/ 63 h 78"/>
                    <a:gd name="T50" fmla="*/ 45 w 83"/>
                    <a:gd name="T51" fmla="*/ 59 h 78"/>
                    <a:gd name="T52" fmla="*/ 48 w 83"/>
                    <a:gd name="T53" fmla="*/ 53 h 78"/>
                    <a:gd name="T54" fmla="*/ 50 w 83"/>
                    <a:gd name="T55" fmla="*/ 48 h 78"/>
                    <a:gd name="T56" fmla="*/ 51 w 83"/>
                    <a:gd name="T57" fmla="*/ 47 h 78"/>
                    <a:gd name="T58" fmla="*/ 65 w 83"/>
                    <a:gd name="T59" fmla="*/ 39 h 78"/>
                    <a:gd name="T60" fmla="*/ 68 w 83"/>
                    <a:gd name="T61" fmla="*/ 39 h 78"/>
                    <a:gd name="T62" fmla="*/ 66 w 83"/>
                    <a:gd name="T63" fmla="*/ 35 h 78"/>
                    <a:gd name="T64" fmla="*/ 71 w 83"/>
                    <a:gd name="T65" fmla="*/ 29 h 78"/>
                    <a:gd name="T66" fmla="*/ 74 w 83"/>
                    <a:gd name="T67" fmla="*/ 24 h 78"/>
                    <a:gd name="T68" fmla="*/ 79 w 83"/>
                    <a:gd name="T69" fmla="*/ 15 h 78"/>
                    <a:gd name="T70" fmla="*/ 83 w 83"/>
                    <a:gd name="T71" fmla="*/ 11 h 78"/>
                    <a:gd name="T72" fmla="*/ 82 w 83"/>
                    <a:gd name="T73" fmla="*/ 4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83" h="78">
                      <a:moveTo>
                        <a:pt x="82" y="4"/>
                      </a:moveTo>
                      <a:cubicBezTo>
                        <a:pt x="83" y="3"/>
                        <a:pt x="83" y="3"/>
                        <a:pt x="82" y="2"/>
                      </a:cubicBezTo>
                      <a:cubicBezTo>
                        <a:pt x="81" y="1"/>
                        <a:pt x="80" y="2"/>
                        <a:pt x="78" y="3"/>
                      </a:cubicBezTo>
                      <a:cubicBezTo>
                        <a:pt x="77" y="4"/>
                        <a:pt x="76" y="4"/>
                        <a:pt x="75" y="5"/>
                      </a:cubicBezTo>
                      <a:cubicBezTo>
                        <a:pt x="74" y="5"/>
                        <a:pt x="74" y="5"/>
                        <a:pt x="73" y="5"/>
                      </a:cubicBezTo>
                      <a:cubicBezTo>
                        <a:pt x="71" y="5"/>
                        <a:pt x="69" y="4"/>
                        <a:pt x="68" y="2"/>
                      </a:cubicBezTo>
                      <a:cubicBezTo>
                        <a:pt x="67" y="1"/>
                        <a:pt x="66" y="0"/>
                        <a:pt x="65" y="0"/>
                      </a:cubicBezTo>
                      <a:cubicBezTo>
                        <a:pt x="65" y="0"/>
                        <a:pt x="65" y="0"/>
                        <a:pt x="64" y="0"/>
                      </a:cubicBezTo>
                      <a:cubicBezTo>
                        <a:pt x="63" y="2"/>
                        <a:pt x="63" y="2"/>
                        <a:pt x="62" y="3"/>
                      </a:cubicBezTo>
                      <a:cubicBezTo>
                        <a:pt x="62" y="5"/>
                        <a:pt x="62" y="7"/>
                        <a:pt x="59" y="10"/>
                      </a:cubicBezTo>
                      <a:cubicBezTo>
                        <a:pt x="56" y="12"/>
                        <a:pt x="56" y="13"/>
                        <a:pt x="55" y="16"/>
                      </a:cubicBezTo>
                      <a:cubicBezTo>
                        <a:pt x="54" y="18"/>
                        <a:pt x="53" y="21"/>
                        <a:pt x="50" y="25"/>
                      </a:cubicBezTo>
                      <a:cubicBezTo>
                        <a:pt x="46" y="31"/>
                        <a:pt x="37" y="36"/>
                        <a:pt x="29" y="39"/>
                      </a:cubicBezTo>
                      <a:cubicBezTo>
                        <a:pt x="25" y="42"/>
                        <a:pt x="20" y="44"/>
                        <a:pt x="19" y="46"/>
                      </a:cubicBezTo>
                      <a:cubicBezTo>
                        <a:pt x="17" y="49"/>
                        <a:pt x="14" y="51"/>
                        <a:pt x="11" y="53"/>
                      </a:cubicBezTo>
                      <a:cubicBezTo>
                        <a:pt x="8" y="55"/>
                        <a:pt x="5" y="57"/>
                        <a:pt x="5" y="58"/>
                      </a:cubicBezTo>
                      <a:cubicBezTo>
                        <a:pt x="5" y="60"/>
                        <a:pt x="4" y="62"/>
                        <a:pt x="3" y="63"/>
                      </a:cubicBezTo>
                      <a:cubicBezTo>
                        <a:pt x="1" y="66"/>
                        <a:pt x="0" y="67"/>
                        <a:pt x="2" y="69"/>
                      </a:cubicBezTo>
                      <a:cubicBezTo>
                        <a:pt x="3" y="71"/>
                        <a:pt x="4" y="71"/>
                        <a:pt x="6" y="71"/>
                      </a:cubicBezTo>
                      <a:cubicBezTo>
                        <a:pt x="7" y="71"/>
                        <a:pt x="10" y="71"/>
                        <a:pt x="12" y="73"/>
                      </a:cubicBezTo>
                      <a:cubicBezTo>
                        <a:pt x="13" y="75"/>
                        <a:pt x="14" y="75"/>
                        <a:pt x="15" y="75"/>
                      </a:cubicBezTo>
                      <a:cubicBezTo>
                        <a:pt x="16" y="75"/>
                        <a:pt x="19" y="75"/>
                        <a:pt x="20" y="77"/>
                      </a:cubicBezTo>
                      <a:cubicBezTo>
                        <a:pt x="20" y="77"/>
                        <a:pt x="21" y="78"/>
                        <a:pt x="23" y="78"/>
                      </a:cubicBezTo>
                      <a:cubicBezTo>
                        <a:pt x="27" y="78"/>
                        <a:pt x="33" y="76"/>
                        <a:pt x="38" y="72"/>
                      </a:cubicBezTo>
                      <a:cubicBezTo>
                        <a:pt x="42" y="68"/>
                        <a:pt x="42" y="65"/>
                        <a:pt x="43" y="63"/>
                      </a:cubicBezTo>
                      <a:cubicBezTo>
                        <a:pt x="43" y="62"/>
                        <a:pt x="43" y="60"/>
                        <a:pt x="45" y="59"/>
                      </a:cubicBezTo>
                      <a:cubicBezTo>
                        <a:pt x="47" y="58"/>
                        <a:pt x="48" y="55"/>
                        <a:pt x="48" y="53"/>
                      </a:cubicBezTo>
                      <a:cubicBezTo>
                        <a:pt x="49" y="51"/>
                        <a:pt x="50" y="49"/>
                        <a:pt x="50" y="48"/>
                      </a:cubicBezTo>
                      <a:cubicBezTo>
                        <a:pt x="51" y="47"/>
                        <a:pt x="51" y="47"/>
                        <a:pt x="51" y="47"/>
                      </a:cubicBezTo>
                      <a:cubicBezTo>
                        <a:pt x="53" y="43"/>
                        <a:pt x="55" y="39"/>
                        <a:pt x="65" y="39"/>
                      </a:cubicBezTo>
                      <a:cubicBezTo>
                        <a:pt x="66" y="39"/>
                        <a:pt x="67" y="39"/>
                        <a:pt x="68" y="39"/>
                      </a:cubicBezTo>
                      <a:cubicBezTo>
                        <a:pt x="67" y="38"/>
                        <a:pt x="67" y="37"/>
                        <a:pt x="66" y="35"/>
                      </a:cubicBezTo>
                      <a:cubicBezTo>
                        <a:pt x="66" y="32"/>
                        <a:pt x="69" y="30"/>
                        <a:pt x="71" y="29"/>
                      </a:cubicBezTo>
                      <a:cubicBezTo>
                        <a:pt x="73" y="27"/>
                        <a:pt x="74" y="26"/>
                        <a:pt x="74" y="24"/>
                      </a:cubicBezTo>
                      <a:cubicBezTo>
                        <a:pt x="74" y="21"/>
                        <a:pt x="77" y="18"/>
                        <a:pt x="79" y="15"/>
                      </a:cubicBezTo>
                      <a:cubicBezTo>
                        <a:pt x="81" y="14"/>
                        <a:pt x="83" y="12"/>
                        <a:pt x="83" y="11"/>
                      </a:cubicBezTo>
                      <a:cubicBezTo>
                        <a:pt x="81" y="8"/>
                        <a:pt x="82" y="6"/>
                        <a:pt x="8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</p:grpSp>
          <p:grpSp>
            <p:nvGrpSpPr>
              <p:cNvPr id="9" name="Group 211">
                <a:extLst>
                  <a:ext uri="{FF2B5EF4-FFF2-40B4-BE49-F238E27FC236}">
                    <a16:creationId xmlns="" xmlns:a16="http://schemas.microsoft.com/office/drawing/2014/main" id="{A9B16F5E-BCF3-4399-BB0D-72C928F4FD7F}"/>
                  </a:ext>
                </a:extLst>
              </p:cNvPr>
              <p:cNvGrpSpPr/>
              <p:nvPr/>
            </p:nvGrpSpPr>
            <p:grpSpPr>
              <a:xfrm>
                <a:off x="4733509" y="2353220"/>
                <a:ext cx="3250335" cy="2285876"/>
                <a:chOff x="4924009" y="2353220"/>
                <a:chExt cx="3250335" cy="2285876"/>
              </a:xfrm>
              <a:grpFill/>
            </p:grpSpPr>
            <p:grpSp>
              <p:nvGrpSpPr>
                <p:cNvPr id="1040" name="Group 1161">
                  <a:extLst>
                    <a:ext uri="{FF2B5EF4-FFF2-40B4-BE49-F238E27FC236}">
                      <a16:creationId xmlns="" xmlns:a16="http://schemas.microsoft.com/office/drawing/2014/main" id="{F8A876AB-98AC-47CF-BA91-FC558056F42D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5055507" y="3505030"/>
                  <a:ext cx="867871" cy="701411"/>
                  <a:chOff x="3077" y="2363"/>
                  <a:chExt cx="467" cy="390"/>
                </a:xfrm>
                <a:grpFill/>
              </p:grpSpPr>
              <p:sp>
                <p:nvSpPr>
                  <p:cNvPr id="1084" name="Freeform 1162">
                    <a:extLst>
                      <a:ext uri="{FF2B5EF4-FFF2-40B4-BE49-F238E27FC236}">
                        <a16:creationId xmlns="" xmlns:a16="http://schemas.microsoft.com/office/drawing/2014/main" id="{DB02CC5F-3EFE-4BF5-8ACE-BA1178294E4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88" y="2500"/>
                    <a:ext cx="10" cy="17"/>
                  </a:xfrm>
                  <a:custGeom>
                    <a:avLst/>
                    <a:gdLst>
                      <a:gd name="T0" fmla="*/ 3 w 11"/>
                      <a:gd name="T1" fmla="*/ 15 h 17"/>
                      <a:gd name="T2" fmla="*/ 3 w 11"/>
                      <a:gd name="T3" fmla="*/ 14 h 17"/>
                      <a:gd name="T4" fmla="*/ 4 w 11"/>
                      <a:gd name="T5" fmla="*/ 13 h 17"/>
                      <a:gd name="T6" fmla="*/ 5 w 11"/>
                      <a:gd name="T7" fmla="*/ 12 h 17"/>
                      <a:gd name="T8" fmla="*/ 5 w 11"/>
                      <a:gd name="T9" fmla="*/ 11 h 17"/>
                      <a:gd name="T10" fmla="*/ 6 w 11"/>
                      <a:gd name="T11" fmla="*/ 10 h 17"/>
                      <a:gd name="T12" fmla="*/ 6 w 11"/>
                      <a:gd name="T13" fmla="*/ 10 h 17"/>
                      <a:gd name="T14" fmla="*/ 7 w 11"/>
                      <a:gd name="T15" fmla="*/ 9 h 17"/>
                      <a:gd name="T16" fmla="*/ 7 w 11"/>
                      <a:gd name="T17" fmla="*/ 8 h 17"/>
                      <a:gd name="T18" fmla="*/ 8 w 11"/>
                      <a:gd name="T19" fmla="*/ 8 h 17"/>
                      <a:gd name="T20" fmla="*/ 8 w 11"/>
                      <a:gd name="T21" fmla="*/ 7 h 17"/>
                      <a:gd name="T22" fmla="*/ 9 w 11"/>
                      <a:gd name="T23" fmla="*/ 6 h 17"/>
                      <a:gd name="T24" fmla="*/ 10 w 11"/>
                      <a:gd name="T25" fmla="*/ 6 h 17"/>
                      <a:gd name="T26" fmla="*/ 10 w 11"/>
                      <a:gd name="T27" fmla="*/ 5 h 17"/>
                      <a:gd name="T28" fmla="*/ 11 w 11"/>
                      <a:gd name="T29" fmla="*/ 3 h 17"/>
                      <a:gd name="T30" fmla="*/ 10 w 11"/>
                      <a:gd name="T31" fmla="*/ 2 h 17"/>
                      <a:gd name="T32" fmla="*/ 10 w 11"/>
                      <a:gd name="T33" fmla="*/ 2 h 17"/>
                      <a:gd name="T34" fmla="*/ 10 w 11"/>
                      <a:gd name="T35" fmla="*/ 1 h 17"/>
                      <a:gd name="T36" fmla="*/ 9 w 11"/>
                      <a:gd name="T37" fmla="*/ 1 h 17"/>
                      <a:gd name="T38" fmla="*/ 9 w 11"/>
                      <a:gd name="T39" fmla="*/ 1 h 17"/>
                      <a:gd name="T40" fmla="*/ 8 w 11"/>
                      <a:gd name="T41" fmla="*/ 1 h 17"/>
                      <a:gd name="T42" fmla="*/ 8 w 11"/>
                      <a:gd name="T43" fmla="*/ 1 h 17"/>
                      <a:gd name="T44" fmla="*/ 7 w 11"/>
                      <a:gd name="T45" fmla="*/ 0 h 17"/>
                      <a:gd name="T46" fmla="*/ 7 w 11"/>
                      <a:gd name="T47" fmla="*/ 0 h 17"/>
                      <a:gd name="T48" fmla="*/ 3 w 11"/>
                      <a:gd name="T49" fmla="*/ 10 h 17"/>
                      <a:gd name="T50" fmla="*/ 0 w 11"/>
                      <a:gd name="T51" fmla="*/ 16 h 17"/>
                      <a:gd name="T52" fmla="*/ 2 w 11"/>
                      <a:gd name="T53" fmla="*/ 17 h 17"/>
                      <a:gd name="T54" fmla="*/ 2 w 11"/>
                      <a:gd name="T55" fmla="*/ 16 h 17"/>
                      <a:gd name="T56" fmla="*/ 2 w 11"/>
                      <a:gd name="T57" fmla="*/ 16 h 17"/>
                      <a:gd name="T58" fmla="*/ 3 w 11"/>
                      <a:gd name="T59" fmla="*/ 15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11" h="17">
                        <a:moveTo>
                          <a:pt x="3" y="15"/>
                        </a:moveTo>
                        <a:cubicBezTo>
                          <a:pt x="3" y="14"/>
                          <a:pt x="3" y="14"/>
                          <a:pt x="3" y="14"/>
                        </a:cubicBezTo>
                        <a:cubicBezTo>
                          <a:pt x="4" y="13"/>
                          <a:pt x="4" y="13"/>
                          <a:pt x="4" y="13"/>
                        </a:cubicBezTo>
                        <a:cubicBezTo>
                          <a:pt x="4" y="13"/>
                          <a:pt x="4" y="12"/>
                          <a:pt x="5" y="12"/>
                        </a:cubicBezTo>
                        <a:cubicBezTo>
                          <a:pt x="5" y="12"/>
                          <a:pt x="5" y="11"/>
                          <a:pt x="5" y="11"/>
                        </a:cubicBezTo>
                        <a:cubicBezTo>
                          <a:pt x="5" y="11"/>
                          <a:pt x="6" y="11"/>
                          <a:pt x="6" y="10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6" y="9"/>
                          <a:pt x="7" y="9"/>
                          <a:pt x="7" y="9"/>
                        </a:cubicBezTo>
                        <a:cubicBezTo>
                          <a:pt x="7" y="9"/>
                          <a:pt x="7" y="8"/>
                          <a:pt x="7" y="8"/>
                        </a:cubicBezTo>
                        <a:cubicBezTo>
                          <a:pt x="8" y="8"/>
                          <a:pt x="8" y="8"/>
                          <a:pt x="8" y="8"/>
                        </a:cubicBezTo>
                        <a:cubicBezTo>
                          <a:pt x="8" y="7"/>
                          <a:pt x="8" y="7"/>
                          <a:pt x="8" y="7"/>
                        </a:cubicBezTo>
                        <a:cubicBezTo>
                          <a:pt x="9" y="7"/>
                          <a:pt x="9" y="7"/>
                          <a:pt x="9" y="6"/>
                        </a:cubicBezTo>
                        <a:cubicBezTo>
                          <a:pt x="9" y="6"/>
                          <a:pt x="9" y="6"/>
                          <a:pt x="10" y="6"/>
                        </a:cubicBezTo>
                        <a:cubicBezTo>
                          <a:pt x="10" y="6"/>
                          <a:pt x="10" y="5"/>
                          <a:pt x="10" y="5"/>
                        </a:cubicBezTo>
                        <a:cubicBezTo>
                          <a:pt x="10" y="5"/>
                          <a:pt x="11" y="4"/>
                          <a:pt x="11" y="3"/>
                        </a:cubicBezTo>
                        <a:cubicBezTo>
                          <a:pt x="11" y="3"/>
                          <a:pt x="10" y="3"/>
                          <a:pt x="10" y="2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2"/>
                          <a:pt x="10" y="2"/>
                          <a:pt x="10" y="1"/>
                        </a:cubicBezTo>
                        <a:cubicBezTo>
                          <a:pt x="10" y="1"/>
                          <a:pt x="10" y="1"/>
                          <a:pt x="9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1"/>
                          <a:pt x="9" y="1"/>
                          <a:pt x="8" y="1"/>
                        </a:cubicBezTo>
                        <a:cubicBezTo>
                          <a:pt x="8" y="1"/>
                          <a:pt x="8" y="1"/>
                          <a:pt x="8" y="1"/>
                        </a:cubicBezTo>
                        <a:cubicBezTo>
                          <a:pt x="8" y="1"/>
                          <a:pt x="7" y="0"/>
                          <a:pt x="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7" y="3"/>
                          <a:pt x="5" y="6"/>
                          <a:pt x="3" y="10"/>
                        </a:cubicBezTo>
                        <a:cubicBezTo>
                          <a:pt x="2" y="12"/>
                          <a:pt x="1" y="14"/>
                          <a:pt x="0" y="16"/>
                        </a:cubicBezTo>
                        <a:cubicBezTo>
                          <a:pt x="2" y="17"/>
                          <a:pt x="2" y="17"/>
                          <a:pt x="2" y="17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5"/>
                          <a:pt x="3" y="15"/>
                          <a:pt x="3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5" name="Freeform 1163">
                    <a:extLst>
                      <a:ext uri="{FF2B5EF4-FFF2-40B4-BE49-F238E27FC236}">
                        <a16:creationId xmlns="" xmlns:a16="http://schemas.microsoft.com/office/drawing/2014/main" id="{8E8A9CC4-808D-4C78-9FEC-CE343B7843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92" y="2471"/>
                    <a:ext cx="67" cy="54"/>
                  </a:xfrm>
                  <a:custGeom>
                    <a:avLst/>
                    <a:gdLst>
                      <a:gd name="T0" fmla="*/ 1 w 70"/>
                      <a:gd name="T1" fmla="*/ 53 h 57"/>
                      <a:gd name="T2" fmla="*/ 19 w 70"/>
                      <a:gd name="T3" fmla="*/ 52 h 57"/>
                      <a:gd name="T4" fmla="*/ 33 w 70"/>
                      <a:gd name="T5" fmla="*/ 45 h 57"/>
                      <a:gd name="T6" fmla="*/ 57 w 70"/>
                      <a:gd name="T7" fmla="*/ 33 h 57"/>
                      <a:gd name="T8" fmla="*/ 60 w 70"/>
                      <a:gd name="T9" fmla="*/ 17 h 57"/>
                      <a:gd name="T10" fmla="*/ 59 w 70"/>
                      <a:gd name="T11" fmla="*/ 9 h 57"/>
                      <a:gd name="T12" fmla="*/ 65 w 70"/>
                      <a:gd name="T13" fmla="*/ 3 h 57"/>
                      <a:gd name="T14" fmla="*/ 67 w 70"/>
                      <a:gd name="T15" fmla="*/ 2 h 57"/>
                      <a:gd name="T16" fmla="*/ 70 w 70"/>
                      <a:gd name="T17" fmla="*/ 0 h 57"/>
                      <a:gd name="T18" fmla="*/ 69 w 70"/>
                      <a:gd name="T19" fmla="*/ 0 h 57"/>
                      <a:gd name="T20" fmla="*/ 68 w 70"/>
                      <a:gd name="T21" fmla="*/ 1 h 57"/>
                      <a:gd name="T22" fmla="*/ 67 w 70"/>
                      <a:gd name="T23" fmla="*/ 1 h 57"/>
                      <a:gd name="T24" fmla="*/ 52 w 70"/>
                      <a:gd name="T25" fmla="*/ 3 h 57"/>
                      <a:gd name="T26" fmla="*/ 37 w 70"/>
                      <a:gd name="T27" fmla="*/ 6 h 57"/>
                      <a:gd name="T28" fmla="*/ 28 w 70"/>
                      <a:gd name="T29" fmla="*/ 5 h 57"/>
                      <a:gd name="T30" fmla="*/ 27 w 70"/>
                      <a:gd name="T31" fmla="*/ 5 h 57"/>
                      <a:gd name="T32" fmla="*/ 22 w 70"/>
                      <a:gd name="T33" fmla="*/ 7 h 57"/>
                      <a:gd name="T34" fmla="*/ 11 w 70"/>
                      <a:gd name="T35" fmla="*/ 6 h 57"/>
                      <a:gd name="T36" fmla="*/ 10 w 70"/>
                      <a:gd name="T37" fmla="*/ 8 h 57"/>
                      <a:gd name="T38" fmla="*/ 10 w 70"/>
                      <a:gd name="T39" fmla="*/ 10 h 57"/>
                      <a:gd name="T40" fmla="*/ 10 w 70"/>
                      <a:gd name="T41" fmla="*/ 11 h 57"/>
                      <a:gd name="T42" fmla="*/ 9 w 70"/>
                      <a:gd name="T43" fmla="*/ 12 h 57"/>
                      <a:gd name="T44" fmla="*/ 9 w 70"/>
                      <a:gd name="T45" fmla="*/ 13 h 57"/>
                      <a:gd name="T46" fmla="*/ 8 w 70"/>
                      <a:gd name="T47" fmla="*/ 15 h 57"/>
                      <a:gd name="T48" fmla="*/ 6 w 70"/>
                      <a:gd name="T49" fmla="*/ 16 h 57"/>
                      <a:gd name="T50" fmla="*/ 5 w 70"/>
                      <a:gd name="T51" fmla="*/ 17 h 57"/>
                      <a:gd name="T52" fmla="*/ 3 w 70"/>
                      <a:gd name="T53" fmla="*/ 17 h 57"/>
                      <a:gd name="T54" fmla="*/ 3 w 70"/>
                      <a:gd name="T55" fmla="*/ 27 h 57"/>
                      <a:gd name="T56" fmla="*/ 3 w 70"/>
                      <a:gd name="T57" fmla="*/ 28 h 57"/>
                      <a:gd name="T58" fmla="*/ 5 w 70"/>
                      <a:gd name="T59" fmla="*/ 28 h 57"/>
                      <a:gd name="T60" fmla="*/ 6 w 70"/>
                      <a:gd name="T61" fmla="*/ 28 h 57"/>
                      <a:gd name="T62" fmla="*/ 7 w 70"/>
                      <a:gd name="T63" fmla="*/ 29 h 57"/>
                      <a:gd name="T64" fmla="*/ 8 w 70"/>
                      <a:gd name="T65" fmla="*/ 30 h 57"/>
                      <a:gd name="T66" fmla="*/ 8 w 70"/>
                      <a:gd name="T67" fmla="*/ 30 h 57"/>
                      <a:gd name="T68" fmla="*/ 9 w 70"/>
                      <a:gd name="T69" fmla="*/ 31 h 57"/>
                      <a:gd name="T70" fmla="*/ 9 w 70"/>
                      <a:gd name="T71" fmla="*/ 32 h 57"/>
                      <a:gd name="T72" fmla="*/ 7 w 70"/>
                      <a:gd name="T73" fmla="*/ 40 h 57"/>
                      <a:gd name="T74" fmla="*/ 6 w 70"/>
                      <a:gd name="T75" fmla="*/ 41 h 57"/>
                      <a:gd name="T76" fmla="*/ 5 w 70"/>
                      <a:gd name="T77" fmla="*/ 42 h 57"/>
                      <a:gd name="T78" fmla="*/ 4 w 70"/>
                      <a:gd name="T79" fmla="*/ 44 h 57"/>
                      <a:gd name="T80" fmla="*/ 3 w 70"/>
                      <a:gd name="T81" fmla="*/ 45 h 57"/>
                      <a:gd name="T82" fmla="*/ 2 w 70"/>
                      <a:gd name="T83" fmla="*/ 47 h 57"/>
                      <a:gd name="T84" fmla="*/ 0 w 70"/>
                      <a:gd name="T85" fmla="*/ 49 h 57"/>
                      <a:gd name="T86" fmla="*/ 0 w 70"/>
                      <a:gd name="T87" fmla="*/ 50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70" h="57">
                        <a:moveTo>
                          <a:pt x="0" y="50"/>
                        </a:moveTo>
                        <a:cubicBezTo>
                          <a:pt x="1" y="53"/>
                          <a:pt x="1" y="53"/>
                          <a:pt x="1" y="53"/>
                        </a:cubicBezTo>
                        <a:cubicBezTo>
                          <a:pt x="9" y="57"/>
                          <a:pt x="9" y="57"/>
                          <a:pt x="9" y="57"/>
                        </a:cubicBezTo>
                        <a:cubicBezTo>
                          <a:pt x="11" y="56"/>
                          <a:pt x="17" y="52"/>
                          <a:pt x="19" y="52"/>
                        </a:cubicBezTo>
                        <a:cubicBezTo>
                          <a:pt x="20" y="52"/>
                          <a:pt x="20" y="52"/>
                          <a:pt x="20" y="52"/>
                        </a:cubicBezTo>
                        <a:cubicBezTo>
                          <a:pt x="21" y="51"/>
                          <a:pt x="24" y="50"/>
                          <a:pt x="33" y="45"/>
                        </a:cubicBezTo>
                        <a:cubicBezTo>
                          <a:pt x="34" y="45"/>
                          <a:pt x="34" y="45"/>
                          <a:pt x="34" y="45"/>
                        </a:cubicBezTo>
                        <a:cubicBezTo>
                          <a:pt x="44" y="40"/>
                          <a:pt x="55" y="34"/>
                          <a:pt x="57" y="33"/>
                        </a:cubicBezTo>
                        <a:cubicBezTo>
                          <a:pt x="58" y="31"/>
                          <a:pt x="59" y="29"/>
                          <a:pt x="59" y="28"/>
                        </a:cubicBezTo>
                        <a:cubicBezTo>
                          <a:pt x="59" y="26"/>
                          <a:pt x="58" y="21"/>
                          <a:pt x="60" y="17"/>
                        </a:cubicBezTo>
                        <a:cubicBezTo>
                          <a:pt x="61" y="17"/>
                          <a:pt x="60" y="16"/>
                          <a:pt x="60" y="15"/>
                        </a:cubicBezTo>
                        <a:cubicBezTo>
                          <a:pt x="59" y="14"/>
                          <a:pt x="58" y="11"/>
                          <a:pt x="59" y="9"/>
                        </a:cubicBezTo>
                        <a:cubicBezTo>
                          <a:pt x="60" y="6"/>
                          <a:pt x="63" y="4"/>
                          <a:pt x="65" y="3"/>
                        </a:cubicBezTo>
                        <a:cubicBezTo>
                          <a:pt x="65" y="3"/>
                          <a:pt x="65" y="3"/>
                          <a:pt x="65" y="3"/>
                        </a:cubicBezTo>
                        <a:cubicBezTo>
                          <a:pt x="65" y="3"/>
                          <a:pt x="66" y="3"/>
                          <a:pt x="66" y="3"/>
                        </a:cubicBezTo>
                        <a:cubicBezTo>
                          <a:pt x="66" y="3"/>
                          <a:pt x="67" y="2"/>
                          <a:pt x="67" y="2"/>
                        </a:cubicBezTo>
                        <a:cubicBezTo>
                          <a:pt x="70" y="0"/>
                          <a:pt x="70" y="0"/>
                          <a:pt x="70" y="0"/>
                        </a:cubicBezTo>
                        <a:cubicBezTo>
                          <a:pt x="70" y="0"/>
                          <a:pt x="70" y="0"/>
                          <a:pt x="70" y="0"/>
                        </a:cubicBezTo>
                        <a:cubicBezTo>
                          <a:pt x="70" y="0"/>
                          <a:pt x="70" y="0"/>
                          <a:pt x="70" y="0"/>
                        </a:cubicBezTo>
                        <a:cubicBezTo>
                          <a:pt x="70" y="0"/>
                          <a:pt x="69" y="0"/>
                          <a:pt x="69" y="0"/>
                        </a:cubicBezTo>
                        <a:cubicBezTo>
                          <a:pt x="69" y="0"/>
                          <a:pt x="69" y="0"/>
                          <a:pt x="69" y="0"/>
                        </a:cubicBezTo>
                        <a:cubicBezTo>
                          <a:pt x="68" y="0"/>
                          <a:pt x="68" y="1"/>
                          <a:pt x="68" y="1"/>
                        </a:cubicBezTo>
                        <a:cubicBezTo>
                          <a:pt x="68" y="1"/>
                          <a:pt x="68" y="1"/>
                          <a:pt x="67" y="1"/>
                        </a:cubicBezTo>
                        <a:cubicBezTo>
                          <a:pt x="67" y="1"/>
                          <a:pt x="67" y="1"/>
                          <a:pt x="67" y="1"/>
                        </a:cubicBezTo>
                        <a:cubicBezTo>
                          <a:pt x="65" y="1"/>
                          <a:pt x="61" y="2"/>
                          <a:pt x="58" y="2"/>
                        </a:cubicBezTo>
                        <a:cubicBezTo>
                          <a:pt x="55" y="1"/>
                          <a:pt x="54" y="2"/>
                          <a:pt x="52" y="3"/>
                        </a:cubicBezTo>
                        <a:cubicBezTo>
                          <a:pt x="49" y="5"/>
                          <a:pt x="47" y="6"/>
                          <a:pt x="43" y="6"/>
                        </a:cubicBezTo>
                        <a:cubicBezTo>
                          <a:pt x="40" y="6"/>
                          <a:pt x="38" y="6"/>
                          <a:pt x="37" y="6"/>
                        </a:cubicBezTo>
                        <a:cubicBezTo>
                          <a:pt x="35" y="7"/>
                          <a:pt x="34" y="7"/>
                          <a:pt x="33" y="7"/>
                        </a:cubicBezTo>
                        <a:cubicBezTo>
                          <a:pt x="32" y="7"/>
                          <a:pt x="30" y="7"/>
                          <a:pt x="28" y="5"/>
                        </a:cubicBezTo>
                        <a:cubicBezTo>
                          <a:pt x="28" y="4"/>
                          <a:pt x="28" y="4"/>
                          <a:pt x="28" y="4"/>
                        </a:cubicBezTo>
                        <a:cubicBezTo>
                          <a:pt x="28" y="4"/>
                          <a:pt x="27" y="5"/>
                          <a:pt x="27" y="5"/>
                        </a:cubicBezTo>
                        <a:cubicBezTo>
                          <a:pt x="26" y="6"/>
                          <a:pt x="25" y="6"/>
                          <a:pt x="24" y="7"/>
                        </a:cubicBezTo>
                        <a:cubicBezTo>
                          <a:pt x="23" y="7"/>
                          <a:pt x="22" y="7"/>
                          <a:pt x="22" y="7"/>
                        </a:cubicBezTo>
                        <a:cubicBezTo>
                          <a:pt x="22" y="8"/>
                          <a:pt x="22" y="8"/>
                          <a:pt x="21" y="8"/>
                        </a:cubicBezTo>
                        <a:cubicBezTo>
                          <a:pt x="17" y="9"/>
                          <a:pt x="14" y="9"/>
                          <a:pt x="11" y="6"/>
                        </a:cubicBezTo>
                        <a:cubicBezTo>
                          <a:pt x="11" y="6"/>
                          <a:pt x="11" y="6"/>
                          <a:pt x="11" y="6"/>
                        </a:cubicBezTo>
                        <a:cubicBezTo>
                          <a:pt x="11" y="6"/>
                          <a:pt x="10" y="7"/>
                          <a:pt x="10" y="8"/>
                        </a:cubicBezTo>
                        <a:cubicBezTo>
                          <a:pt x="10" y="8"/>
                          <a:pt x="10" y="9"/>
                          <a:pt x="10" y="9"/>
                        </a:cubicBezTo>
                        <a:cubicBezTo>
                          <a:pt x="10" y="9"/>
                          <a:pt x="10" y="9"/>
                          <a:pt x="10" y="10"/>
                        </a:cubicBezTo>
                        <a:cubicBezTo>
                          <a:pt x="10" y="10"/>
                          <a:pt x="10" y="10"/>
                          <a:pt x="10" y="10"/>
                        </a:cubicBezTo>
                        <a:cubicBezTo>
                          <a:pt x="10" y="10"/>
                          <a:pt x="10" y="11"/>
                          <a:pt x="10" y="11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9" y="12"/>
                          <a:pt x="9" y="13"/>
                          <a:pt x="9" y="13"/>
                        </a:cubicBezTo>
                        <a:cubicBezTo>
                          <a:pt x="9" y="13"/>
                          <a:pt x="9" y="13"/>
                          <a:pt x="9" y="13"/>
                        </a:cubicBezTo>
                        <a:cubicBezTo>
                          <a:pt x="9" y="14"/>
                          <a:pt x="8" y="14"/>
                          <a:pt x="8" y="14"/>
                        </a:cubicBezTo>
                        <a:cubicBezTo>
                          <a:pt x="8" y="14"/>
                          <a:pt x="8" y="14"/>
                          <a:pt x="8" y="15"/>
                        </a:cubicBezTo>
                        <a:cubicBezTo>
                          <a:pt x="8" y="15"/>
                          <a:pt x="7" y="15"/>
                          <a:pt x="7" y="15"/>
                        </a:cubicBezTo>
                        <a:cubicBezTo>
                          <a:pt x="7" y="15"/>
                          <a:pt x="7" y="16"/>
                          <a:pt x="6" y="16"/>
                        </a:cubicBezTo>
                        <a:cubicBezTo>
                          <a:pt x="6" y="16"/>
                          <a:pt x="6" y="16"/>
                          <a:pt x="6" y="16"/>
                        </a:cubicBezTo>
                        <a:cubicBezTo>
                          <a:pt x="5" y="16"/>
                          <a:pt x="5" y="16"/>
                          <a:pt x="5" y="17"/>
                        </a:cubicBezTo>
                        <a:cubicBezTo>
                          <a:pt x="4" y="17"/>
                          <a:pt x="4" y="17"/>
                          <a:pt x="4" y="17"/>
                        </a:cubicBezTo>
                        <a:cubicBezTo>
                          <a:pt x="4" y="17"/>
                          <a:pt x="3" y="17"/>
                          <a:pt x="3" y="17"/>
                        </a:cubicBezTo>
                        <a:cubicBezTo>
                          <a:pt x="3" y="18"/>
                          <a:pt x="3" y="19"/>
                          <a:pt x="3" y="20"/>
                        </a:cubicBezTo>
                        <a:cubicBezTo>
                          <a:pt x="5" y="22"/>
                          <a:pt x="4" y="25"/>
                          <a:pt x="3" y="27"/>
                        </a:cubicBezTo>
                        <a:cubicBezTo>
                          <a:pt x="3" y="27"/>
                          <a:pt x="3" y="27"/>
                          <a:pt x="3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4" y="28"/>
                          <a:pt x="4" y="28"/>
                          <a:pt x="5" y="28"/>
                        </a:cubicBezTo>
                        <a:cubicBezTo>
                          <a:pt x="5" y="28"/>
                          <a:pt x="5" y="28"/>
                          <a:pt x="5" y="28"/>
                        </a:cubicBezTo>
                        <a:cubicBezTo>
                          <a:pt x="5" y="28"/>
                          <a:pt x="6" y="28"/>
                          <a:pt x="6" y="28"/>
                        </a:cubicBezTo>
                        <a:cubicBezTo>
                          <a:pt x="6" y="28"/>
                          <a:pt x="6" y="28"/>
                          <a:pt x="6" y="29"/>
                        </a:cubicBezTo>
                        <a:cubicBezTo>
                          <a:pt x="6" y="29"/>
                          <a:pt x="7" y="29"/>
                          <a:pt x="7" y="29"/>
                        </a:cubicBezTo>
                        <a:cubicBezTo>
                          <a:pt x="7" y="29"/>
                          <a:pt x="7" y="29"/>
                          <a:pt x="7" y="29"/>
                        </a:cubicBezTo>
                        <a:cubicBezTo>
                          <a:pt x="7" y="29"/>
                          <a:pt x="7" y="29"/>
                          <a:pt x="8" y="30"/>
                        </a:cubicBezTo>
                        <a:cubicBezTo>
                          <a:pt x="8" y="30"/>
                          <a:pt x="8" y="30"/>
                          <a:pt x="8" y="30"/>
                        </a:cubicBezTo>
                        <a:cubicBezTo>
                          <a:pt x="8" y="30"/>
                          <a:pt x="8" y="30"/>
                          <a:pt x="8" y="30"/>
                        </a:cubicBezTo>
                        <a:cubicBezTo>
                          <a:pt x="8" y="30"/>
                          <a:pt x="8" y="30"/>
                          <a:pt x="8" y="31"/>
                        </a:cubicBezTo>
                        <a:cubicBezTo>
                          <a:pt x="9" y="31"/>
                          <a:pt x="9" y="31"/>
                          <a:pt x="9" y="31"/>
                        </a:cubicBezTo>
                        <a:cubicBezTo>
                          <a:pt x="9" y="31"/>
                          <a:pt x="9" y="31"/>
                          <a:pt x="9" y="31"/>
                        </a:cubicBezTo>
                        <a:cubicBezTo>
                          <a:pt x="9" y="31"/>
                          <a:pt x="9" y="32"/>
                          <a:pt x="9" y="32"/>
                        </a:cubicBezTo>
                        <a:cubicBezTo>
                          <a:pt x="10" y="35"/>
                          <a:pt x="9" y="38"/>
                          <a:pt x="7" y="40"/>
                        </a:cubicBezTo>
                        <a:cubicBezTo>
                          <a:pt x="7" y="40"/>
                          <a:pt x="7" y="40"/>
                          <a:pt x="7" y="40"/>
                        </a:cubicBezTo>
                        <a:cubicBezTo>
                          <a:pt x="7" y="40"/>
                          <a:pt x="7" y="41"/>
                          <a:pt x="6" y="41"/>
                        </a:cubicBezTo>
                        <a:cubicBezTo>
                          <a:pt x="6" y="41"/>
                          <a:pt x="6" y="41"/>
                          <a:pt x="6" y="41"/>
                        </a:cubicBezTo>
                        <a:cubicBezTo>
                          <a:pt x="6" y="41"/>
                          <a:pt x="6" y="42"/>
                          <a:pt x="6" y="42"/>
                        </a:cubicBezTo>
                        <a:cubicBezTo>
                          <a:pt x="5" y="42"/>
                          <a:pt x="5" y="42"/>
                          <a:pt x="5" y="42"/>
                        </a:cubicBezTo>
                        <a:cubicBezTo>
                          <a:pt x="5" y="43"/>
                          <a:pt x="5" y="43"/>
                          <a:pt x="5" y="43"/>
                        </a:cubicBezTo>
                        <a:cubicBezTo>
                          <a:pt x="4" y="43"/>
                          <a:pt x="4" y="44"/>
                          <a:pt x="4" y="44"/>
                        </a:cubicBezTo>
                        <a:cubicBezTo>
                          <a:pt x="4" y="44"/>
                          <a:pt x="4" y="44"/>
                          <a:pt x="3" y="44"/>
                        </a:cubicBezTo>
                        <a:cubicBezTo>
                          <a:pt x="3" y="45"/>
                          <a:pt x="3" y="45"/>
                          <a:pt x="3" y="45"/>
                        </a:cubicBezTo>
                        <a:cubicBezTo>
                          <a:pt x="3" y="46"/>
                          <a:pt x="2" y="46"/>
                          <a:pt x="2" y="46"/>
                        </a:cubicBezTo>
                        <a:cubicBezTo>
                          <a:pt x="2" y="46"/>
                          <a:pt x="2" y="47"/>
                          <a:pt x="2" y="47"/>
                        </a:cubicBezTo>
                        <a:cubicBezTo>
                          <a:pt x="1" y="47"/>
                          <a:pt x="1" y="47"/>
                          <a:pt x="1" y="48"/>
                        </a:cubicBezTo>
                        <a:cubicBezTo>
                          <a:pt x="1" y="48"/>
                          <a:pt x="1" y="48"/>
                          <a:pt x="0" y="49"/>
                        </a:cubicBezTo>
                        <a:cubicBezTo>
                          <a:pt x="0" y="49"/>
                          <a:pt x="0" y="49"/>
                          <a:pt x="0" y="49"/>
                        </a:cubicBezTo>
                        <a:cubicBezTo>
                          <a:pt x="0" y="50"/>
                          <a:pt x="0" y="50"/>
                          <a:pt x="0" y="50"/>
                        </a:cubicBezTo>
                        <a:cubicBezTo>
                          <a:pt x="0" y="50"/>
                          <a:pt x="0" y="50"/>
                          <a:pt x="0" y="5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6" name="Freeform 1164">
                    <a:extLst>
                      <a:ext uri="{FF2B5EF4-FFF2-40B4-BE49-F238E27FC236}">
                        <a16:creationId xmlns="" xmlns:a16="http://schemas.microsoft.com/office/drawing/2014/main" id="{CA89827F-BDEF-4531-AEDA-87484EAEA7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77" y="2530"/>
                    <a:ext cx="9" cy="24"/>
                  </a:xfrm>
                  <a:custGeom>
                    <a:avLst/>
                    <a:gdLst>
                      <a:gd name="T0" fmla="*/ 5 w 9"/>
                      <a:gd name="T1" fmla="*/ 25 h 25"/>
                      <a:gd name="T2" fmla="*/ 6 w 9"/>
                      <a:gd name="T3" fmla="*/ 23 h 25"/>
                      <a:gd name="T4" fmla="*/ 6 w 9"/>
                      <a:gd name="T5" fmla="*/ 22 h 25"/>
                      <a:gd name="T6" fmla="*/ 6 w 9"/>
                      <a:gd name="T7" fmla="*/ 20 h 25"/>
                      <a:gd name="T8" fmla="*/ 6 w 9"/>
                      <a:gd name="T9" fmla="*/ 20 h 25"/>
                      <a:gd name="T10" fmla="*/ 7 w 9"/>
                      <a:gd name="T11" fmla="*/ 18 h 25"/>
                      <a:gd name="T12" fmla="*/ 7 w 9"/>
                      <a:gd name="T13" fmla="*/ 18 h 25"/>
                      <a:gd name="T14" fmla="*/ 7 w 9"/>
                      <a:gd name="T15" fmla="*/ 17 h 25"/>
                      <a:gd name="T16" fmla="*/ 8 w 9"/>
                      <a:gd name="T17" fmla="*/ 16 h 25"/>
                      <a:gd name="T18" fmla="*/ 8 w 9"/>
                      <a:gd name="T19" fmla="*/ 15 h 25"/>
                      <a:gd name="T20" fmla="*/ 8 w 9"/>
                      <a:gd name="T21" fmla="*/ 15 h 25"/>
                      <a:gd name="T22" fmla="*/ 9 w 9"/>
                      <a:gd name="T23" fmla="*/ 12 h 25"/>
                      <a:gd name="T24" fmla="*/ 8 w 9"/>
                      <a:gd name="T25" fmla="*/ 11 h 25"/>
                      <a:gd name="T26" fmla="*/ 7 w 9"/>
                      <a:gd name="T27" fmla="*/ 10 h 25"/>
                      <a:gd name="T28" fmla="*/ 7 w 9"/>
                      <a:gd name="T29" fmla="*/ 8 h 25"/>
                      <a:gd name="T30" fmla="*/ 6 w 9"/>
                      <a:gd name="T31" fmla="*/ 7 h 25"/>
                      <a:gd name="T32" fmla="*/ 6 w 9"/>
                      <a:gd name="T33" fmla="*/ 6 h 25"/>
                      <a:gd name="T34" fmla="*/ 5 w 9"/>
                      <a:gd name="T35" fmla="*/ 5 h 25"/>
                      <a:gd name="T36" fmla="*/ 5 w 9"/>
                      <a:gd name="T37" fmla="*/ 4 h 25"/>
                      <a:gd name="T38" fmla="*/ 5 w 9"/>
                      <a:gd name="T39" fmla="*/ 4 h 25"/>
                      <a:gd name="T40" fmla="*/ 5 w 9"/>
                      <a:gd name="T41" fmla="*/ 3 h 25"/>
                      <a:gd name="T42" fmla="*/ 5 w 9"/>
                      <a:gd name="T43" fmla="*/ 3 h 25"/>
                      <a:gd name="T44" fmla="*/ 5 w 9"/>
                      <a:gd name="T45" fmla="*/ 2 h 25"/>
                      <a:gd name="T46" fmla="*/ 5 w 9"/>
                      <a:gd name="T47" fmla="*/ 1 h 25"/>
                      <a:gd name="T48" fmla="*/ 5 w 9"/>
                      <a:gd name="T49" fmla="*/ 1 h 25"/>
                      <a:gd name="T50" fmla="*/ 5 w 9"/>
                      <a:gd name="T51" fmla="*/ 0 h 25"/>
                      <a:gd name="T52" fmla="*/ 0 w 9"/>
                      <a:gd name="T53" fmla="*/ 11 h 25"/>
                      <a:gd name="T54" fmla="*/ 1 w 9"/>
                      <a:gd name="T55" fmla="*/ 14 h 25"/>
                      <a:gd name="T56" fmla="*/ 5 w 9"/>
                      <a:gd name="T57" fmla="*/ 25 h 25"/>
                      <a:gd name="T58" fmla="*/ 5 w 9"/>
                      <a:gd name="T59" fmla="*/ 25 h 25"/>
                      <a:gd name="T60" fmla="*/ 5 w 9"/>
                      <a:gd name="T61" fmla="*/ 25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</a:cxnLst>
                    <a:rect l="0" t="0" r="r" b="b"/>
                    <a:pathLst>
                      <a:path w="9" h="25">
                        <a:moveTo>
                          <a:pt x="5" y="25"/>
                        </a:moveTo>
                        <a:cubicBezTo>
                          <a:pt x="6" y="24"/>
                          <a:pt x="6" y="23"/>
                          <a:pt x="6" y="23"/>
                        </a:cubicBezTo>
                        <a:cubicBezTo>
                          <a:pt x="6" y="22"/>
                          <a:pt x="6" y="22"/>
                          <a:pt x="6" y="22"/>
                        </a:cubicBezTo>
                        <a:cubicBezTo>
                          <a:pt x="6" y="22"/>
                          <a:pt x="6" y="21"/>
                          <a:pt x="6" y="20"/>
                        </a:cubicBezTo>
                        <a:cubicBezTo>
                          <a:pt x="6" y="20"/>
                          <a:pt x="6" y="20"/>
                          <a:pt x="6" y="20"/>
                        </a:cubicBezTo>
                        <a:cubicBezTo>
                          <a:pt x="7" y="19"/>
                          <a:pt x="7" y="19"/>
                          <a:pt x="7" y="18"/>
                        </a:cubicBezTo>
                        <a:cubicBezTo>
                          <a:pt x="7" y="18"/>
                          <a:pt x="7" y="18"/>
                          <a:pt x="7" y="18"/>
                        </a:cubicBezTo>
                        <a:cubicBezTo>
                          <a:pt x="7" y="17"/>
                          <a:pt x="7" y="17"/>
                          <a:pt x="7" y="17"/>
                        </a:cubicBezTo>
                        <a:cubicBezTo>
                          <a:pt x="8" y="17"/>
                          <a:pt x="8" y="16"/>
                          <a:pt x="8" y="16"/>
                        </a:cubicBezTo>
                        <a:cubicBezTo>
                          <a:pt x="8" y="16"/>
                          <a:pt x="8" y="16"/>
                          <a:pt x="8" y="15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9" y="14"/>
                          <a:pt x="9" y="14"/>
                          <a:pt x="9" y="12"/>
                        </a:cubicBezTo>
                        <a:cubicBezTo>
                          <a:pt x="9" y="11"/>
                          <a:pt x="9" y="11"/>
                          <a:pt x="8" y="11"/>
                        </a:cubicBezTo>
                        <a:cubicBezTo>
                          <a:pt x="8" y="10"/>
                          <a:pt x="8" y="10"/>
                          <a:pt x="7" y="10"/>
                        </a:cubicBezTo>
                        <a:cubicBezTo>
                          <a:pt x="7" y="9"/>
                          <a:pt x="7" y="9"/>
                          <a:pt x="7" y="8"/>
                        </a:cubicBezTo>
                        <a:cubicBezTo>
                          <a:pt x="6" y="8"/>
                          <a:pt x="6" y="8"/>
                          <a:pt x="6" y="7"/>
                        </a:cubicBezTo>
                        <a:cubicBezTo>
                          <a:pt x="6" y="7"/>
                          <a:pt x="6" y="6"/>
                          <a:pt x="6" y="6"/>
                        </a:cubicBezTo>
                        <a:cubicBezTo>
                          <a:pt x="5" y="6"/>
                          <a:pt x="5" y="6"/>
                          <a:pt x="5" y="5"/>
                        </a:cubicBezTo>
                        <a:cubicBezTo>
                          <a:pt x="5" y="5"/>
                          <a:pt x="5" y="4"/>
                          <a:pt x="5" y="4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5" y="4"/>
                          <a:pt x="5" y="3"/>
                          <a:pt x="5" y="3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3"/>
                          <a:pt x="5" y="2"/>
                          <a:pt x="5" y="2"/>
                        </a:cubicBezTo>
                        <a:cubicBezTo>
                          <a:pt x="5" y="2"/>
                          <a:pt x="5" y="2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3" y="5"/>
                          <a:pt x="1" y="9"/>
                          <a:pt x="0" y="11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ubicBezTo>
                          <a:pt x="5" y="25"/>
                          <a:pt x="5" y="25"/>
                          <a:pt x="5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7" name="Freeform 1165">
                    <a:extLst>
                      <a:ext uri="{FF2B5EF4-FFF2-40B4-BE49-F238E27FC236}">
                        <a16:creationId xmlns="" xmlns:a16="http://schemas.microsoft.com/office/drawing/2014/main" id="{3497299A-5CB0-4DC9-BB61-B562EE3098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84" y="2519"/>
                    <a:ext cx="5" cy="6"/>
                  </a:xfrm>
                  <a:custGeom>
                    <a:avLst/>
                    <a:gdLst>
                      <a:gd name="T0" fmla="*/ 1 w 5"/>
                      <a:gd name="T1" fmla="*/ 7 h 7"/>
                      <a:gd name="T2" fmla="*/ 2 w 5"/>
                      <a:gd name="T3" fmla="*/ 6 h 7"/>
                      <a:gd name="T4" fmla="*/ 2 w 5"/>
                      <a:gd name="T5" fmla="*/ 6 h 7"/>
                      <a:gd name="T6" fmla="*/ 3 w 5"/>
                      <a:gd name="T7" fmla="*/ 6 h 7"/>
                      <a:gd name="T8" fmla="*/ 4 w 5"/>
                      <a:gd name="T9" fmla="*/ 6 h 7"/>
                      <a:gd name="T10" fmla="*/ 4 w 5"/>
                      <a:gd name="T11" fmla="*/ 6 h 7"/>
                      <a:gd name="T12" fmla="*/ 4 w 5"/>
                      <a:gd name="T13" fmla="*/ 5 h 7"/>
                      <a:gd name="T14" fmla="*/ 4 w 5"/>
                      <a:gd name="T15" fmla="*/ 4 h 7"/>
                      <a:gd name="T16" fmla="*/ 4 w 5"/>
                      <a:gd name="T17" fmla="*/ 3 h 7"/>
                      <a:gd name="T18" fmla="*/ 5 w 5"/>
                      <a:gd name="T19" fmla="*/ 2 h 7"/>
                      <a:gd name="T20" fmla="*/ 5 w 5"/>
                      <a:gd name="T21" fmla="*/ 1 h 7"/>
                      <a:gd name="T22" fmla="*/ 2 w 5"/>
                      <a:gd name="T23" fmla="*/ 0 h 7"/>
                      <a:gd name="T24" fmla="*/ 1 w 5"/>
                      <a:gd name="T25" fmla="*/ 3 h 7"/>
                      <a:gd name="T26" fmla="*/ 0 w 5"/>
                      <a:gd name="T27" fmla="*/ 7 h 7"/>
                      <a:gd name="T28" fmla="*/ 0 w 5"/>
                      <a:gd name="T29" fmla="*/ 7 h 7"/>
                      <a:gd name="T30" fmla="*/ 1 w 5"/>
                      <a:gd name="T31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5" h="7">
                        <a:moveTo>
                          <a:pt x="1" y="7"/>
                        </a:moveTo>
                        <a:cubicBezTo>
                          <a:pt x="1" y="6"/>
                          <a:pt x="1" y="6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3" y="6"/>
                          <a:pt x="3" y="6"/>
                          <a:pt x="4" y="6"/>
                        </a:cubicBez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4" y="5"/>
                          <a:pt x="4" y="4"/>
                          <a:pt x="4" y="4"/>
                        </a:cubicBezTo>
                        <a:cubicBezTo>
                          <a:pt x="4" y="4"/>
                          <a:pt x="4" y="3"/>
                          <a:pt x="4" y="3"/>
                        </a:cubicBezTo>
                        <a:cubicBezTo>
                          <a:pt x="4" y="3"/>
                          <a:pt x="4" y="2"/>
                          <a:pt x="5" y="2"/>
                        </a:cubicBezTo>
                        <a:cubicBezTo>
                          <a:pt x="5" y="2"/>
                          <a:pt x="5" y="2"/>
                          <a:pt x="5" y="1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2"/>
                          <a:pt x="1" y="3"/>
                          <a:pt x="1" y="3"/>
                        </a:cubicBezTo>
                        <a:cubicBezTo>
                          <a:pt x="1" y="5"/>
                          <a:pt x="1" y="6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1" y="7"/>
                          <a:pt x="1" y="7"/>
                          <a:pt x="1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8" name="Freeform 1166">
                    <a:extLst>
                      <a:ext uri="{FF2B5EF4-FFF2-40B4-BE49-F238E27FC236}">
                        <a16:creationId xmlns="" xmlns:a16="http://schemas.microsoft.com/office/drawing/2014/main" id="{EDCD5504-52CE-4075-89B6-1BEFBE7D6A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85" y="2519"/>
                    <a:ext cx="41" cy="45"/>
                  </a:xfrm>
                  <a:custGeom>
                    <a:avLst/>
                    <a:gdLst>
                      <a:gd name="T0" fmla="*/ 28 w 43"/>
                      <a:gd name="T1" fmla="*/ 6 h 47"/>
                      <a:gd name="T2" fmla="*/ 17 w 43"/>
                      <a:gd name="T3" fmla="*/ 12 h 47"/>
                      <a:gd name="T4" fmla="*/ 7 w 43"/>
                      <a:gd name="T5" fmla="*/ 8 h 47"/>
                      <a:gd name="T6" fmla="*/ 7 w 43"/>
                      <a:gd name="T7" fmla="*/ 10 h 47"/>
                      <a:gd name="T8" fmla="*/ 6 w 43"/>
                      <a:gd name="T9" fmla="*/ 10 h 47"/>
                      <a:gd name="T10" fmla="*/ 6 w 43"/>
                      <a:gd name="T11" fmla="*/ 16 h 47"/>
                      <a:gd name="T12" fmla="*/ 6 w 43"/>
                      <a:gd name="T13" fmla="*/ 20 h 47"/>
                      <a:gd name="T14" fmla="*/ 5 w 43"/>
                      <a:gd name="T15" fmla="*/ 22 h 47"/>
                      <a:gd name="T16" fmla="*/ 5 w 43"/>
                      <a:gd name="T17" fmla="*/ 23 h 47"/>
                      <a:gd name="T18" fmla="*/ 4 w 43"/>
                      <a:gd name="T19" fmla="*/ 27 h 47"/>
                      <a:gd name="T20" fmla="*/ 4 w 43"/>
                      <a:gd name="T21" fmla="*/ 28 h 47"/>
                      <a:gd name="T22" fmla="*/ 4 w 43"/>
                      <a:gd name="T23" fmla="*/ 29 h 47"/>
                      <a:gd name="T24" fmla="*/ 3 w 43"/>
                      <a:gd name="T25" fmla="*/ 30 h 47"/>
                      <a:gd name="T26" fmla="*/ 3 w 43"/>
                      <a:gd name="T27" fmla="*/ 31 h 47"/>
                      <a:gd name="T28" fmla="*/ 2 w 43"/>
                      <a:gd name="T29" fmla="*/ 32 h 47"/>
                      <a:gd name="T30" fmla="*/ 2 w 43"/>
                      <a:gd name="T31" fmla="*/ 34 h 47"/>
                      <a:gd name="T32" fmla="*/ 2 w 43"/>
                      <a:gd name="T33" fmla="*/ 36 h 47"/>
                      <a:gd name="T34" fmla="*/ 1 w 43"/>
                      <a:gd name="T35" fmla="*/ 38 h 47"/>
                      <a:gd name="T36" fmla="*/ 1 w 43"/>
                      <a:gd name="T37" fmla="*/ 41 h 47"/>
                      <a:gd name="T38" fmla="*/ 0 w 43"/>
                      <a:gd name="T39" fmla="*/ 44 h 47"/>
                      <a:gd name="T40" fmla="*/ 2 w 43"/>
                      <a:gd name="T41" fmla="*/ 45 h 47"/>
                      <a:gd name="T42" fmla="*/ 4 w 43"/>
                      <a:gd name="T43" fmla="*/ 46 h 47"/>
                      <a:gd name="T44" fmla="*/ 5 w 43"/>
                      <a:gd name="T45" fmla="*/ 46 h 47"/>
                      <a:gd name="T46" fmla="*/ 6 w 43"/>
                      <a:gd name="T47" fmla="*/ 47 h 47"/>
                      <a:gd name="T48" fmla="*/ 7 w 43"/>
                      <a:gd name="T49" fmla="*/ 47 h 47"/>
                      <a:gd name="T50" fmla="*/ 8 w 43"/>
                      <a:gd name="T51" fmla="*/ 47 h 47"/>
                      <a:gd name="T52" fmla="*/ 8 w 43"/>
                      <a:gd name="T53" fmla="*/ 47 h 47"/>
                      <a:gd name="T54" fmla="*/ 14 w 43"/>
                      <a:gd name="T55" fmla="*/ 44 h 47"/>
                      <a:gd name="T56" fmla="*/ 15 w 43"/>
                      <a:gd name="T57" fmla="*/ 43 h 47"/>
                      <a:gd name="T58" fmla="*/ 15 w 43"/>
                      <a:gd name="T59" fmla="*/ 43 h 47"/>
                      <a:gd name="T60" fmla="*/ 27 w 43"/>
                      <a:gd name="T61" fmla="*/ 35 h 47"/>
                      <a:gd name="T62" fmla="*/ 22 w 43"/>
                      <a:gd name="T63" fmla="*/ 26 h 47"/>
                      <a:gd name="T64" fmla="*/ 33 w 43"/>
                      <a:gd name="T65" fmla="*/ 15 h 47"/>
                      <a:gd name="T66" fmla="*/ 41 w 43"/>
                      <a:gd name="T67" fmla="*/ 13 h 47"/>
                      <a:gd name="T68" fmla="*/ 42 w 43"/>
                      <a:gd name="T69" fmla="*/ 12 h 47"/>
                      <a:gd name="T70" fmla="*/ 43 w 43"/>
                      <a:gd name="T71" fmla="*/ 12 h 47"/>
                      <a:gd name="T72" fmla="*/ 43 w 43"/>
                      <a:gd name="T73" fmla="*/ 10 h 47"/>
                      <a:gd name="T74" fmla="*/ 42 w 43"/>
                      <a:gd name="T75" fmla="*/ 7 h 47"/>
                      <a:gd name="T76" fmla="*/ 42 w 43"/>
                      <a:gd name="T77" fmla="*/ 5 h 47"/>
                      <a:gd name="T78" fmla="*/ 41 w 43"/>
                      <a:gd name="T79" fmla="*/ 1 h 47"/>
                      <a:gd name="T80" fmla="*/ 41 w 43"/>
                      <a:gd name="T81" fmla="*/ 0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43" h="47">
                        <a:moveTo>
                          <a:pt x="37" y="2"/>
                        </a:moveTo>
                        <a:cubicBezTo>
                          <a:pt x="30" y="6"/>
                          <a:pt x="29" y="6"/>
                          <a:pt x="28" y="6"/>
                        </a:cubicBezTo>
                        <a:cubicBezTo>
                          <a:pt x="26" y="6"/>
                          <a:pt x="21" y="9"/>
                          <a:pt x="18" y="11"/>
                        </a:cubicBezTo>
                        <a:cubicBezTo>
                          <a:pt x="17" y="12"/>
                          <a:pt x="17" y="12"/>
                          <a:pt x="17" y="12"/>
                        </a:cubicBezTo>
                        <a:cubicBezTo>
                          <a:pt x="7" y="7"/>
                          <a:pt x="7" y="7"/>
                          <a:pt x="7" y="7"/>
                        </a:cubicBez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6" y="11"/>
                          <a:pt x="6" y="13"/>
                          <a:pt x="6" y="16"/>
                        </a:cubicBezTo>
                        <a:cubicBezTo>
                          <a:pt x="6" y="16"/>
                          <a:pt x="6" y="16"/>
                          <a:pt x="6" y="16"/>
                        </a:cubicBezTo>
                        <a:cubicBezTo>
                          <a:pt x="6" y="17"/>
                          <a:pt x="6" y="18"/>
                          <a:pt x="6" y="19"/>
                        </a:cubicBezTo>
                        <a:cubicBezTo>
                          <a:pt x="6" y="19"/>
                          <a:pt x="6" y="19"/>
                          <a:pt x="6" y="20"/>
                        </a:cubicBezTo>
                        <a:cubicBezTo>
                          <a:pt x="5" y="21"/>
                          <a:pt x="5" y="22"/>
                          <a:pt x="5" y="22"/>
                        </a:cubicBezTo>
                        <a:cubicBezTo>
                          <a:pt x="5" y="22"/>
                          <a:pt x="5" y="22"/>
                          <a:pt x="5" y="22"/>
                        </a:cubicBezTo>
                        <a:cubicBezTo>
                          <a:pt x="5" y="23"/>
                          <a:pt x="5" y="23"/>
                          <a:pt x="5" y="23"/>
                        </a:cubicBezTo>
                        <a:cubicBezTo>
                          <a:pt x="5" y="23"/>
                          <a:pt x="5" y="23"/>
                          <a:pt x="5" y="23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4" y="27"/>
                          <a:pt x="4" y="27"/>
                          <a:pt x="4" y="27"/>
                        </a:cubicBezTo>
                        <a:cubicBezTo>
                          <a:pt x="4" y="27"/>
                          <a:pt x="4" y="27"/>
                          <a:pt x="4" y="28"/>
                        </a:cubicBezTo>
                        <a:cubicBezTo>
                          <a:pt x="4" y="28"/>
                          <a:pt x="4" y="28"/>
                          <a:pt x="4" y="28"/>
                        </a:cubicBezTo>
                        <a:cubicBezTo>
                          <a:pt x="4" y="28"/>
                          <a:pt x="4" y="29"/>
                          <a:pt x="4" y="29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3" y="30"/>
                          <a:pt x="3" y="30"/>
                          <a:pt x="3" y="30"/>
                        </a:cubicBezTo>
                        <a:cubicBezTo>
                          <a:pt x="3" y="30"/>
                          <a:pt x="3" y="30"/>
                          <a:pt x="3" y="30"/>
                        </a:cubicBezTo>
                        <a:cubicBezTo>
                          <a:pt x="3" y="30"/>
                          <a:pt x="3" y="30"/>
                          <a:pt x="3" y="30"/>
                        </a:cubicBezTo>
                        <a:cubicBezTo>
                          <a:pt x="3" y="31"/>
                          <a:pt x="3" y="31"/>
                          <a:pt x="3" y="31"/>
                        </a:cubicBezTo>
                        <a:cubicBezTo>
                          <a:pt x="3" y="31"/>
                          <a:pt x="3" y="31"/>
                          <a:pt x="3" y="32"/>
                        </a:cubicBezTo>
                        <a:cubicBezTo>
                          <a:pt x="3" y="32"/>
                          <a:pt x="3" y="32"/>
                          <a:pt x="2" y="32"/>
                        </a:cubicBezTo>
                        <a:cubicBezTo>
                          <a:pt x="2" y="33"/>
                          <a:pt x="2" y="33"/>
                          <a:pt x="2" y="33"/>
                        </a:cubicBezTo>
                        <a:cubicBezTo>
                          <a:pt x="2" y="33"/>
                          <a:pt x="2" y="34"/>
                          <a:pt x="2" y="34"/>
                        </a:cubicBezTo>
                        <a:cubicBezTo>
                          <a:pt x="2" y="34"/>
                          <a:pt x="2" y="34"/>
                          <a:pt x="2" y="35"/>
                        </a:cubicBezTo>
                        <a:cubicBezTo>
                          <a:pt x="2" y="35"/>
                          <a:pt x="2" y="36"/>
                          <a:pt x="2" y="36"/>
                        </a:cubicBezTo>
                        <a:cubicBezTo>
                          <a:pt x="2" y="36"/>
                          <a:pt x="2" y="37"/>
                          <a:pt x="1" y="37"/>
                        </a:cubicBezTo>
                        <a:cubicBezTo>
                          <a:pt x="1" y="37"/>
                          <a:pt x="1" y="38"/>
                          <a:pt x="1" y="38"/>
                        </a:cubicBezTo>
                        <a:cubicBezTo>
                          <a:pt x="1" y="39"/>
                          <a:pt x="1" y="39"/>
                          <a:pt x="1" y="40"/>
                        </a:cubicBezTo>
                        <a:cubicBezTo>
                          <a:pt x="1" y="40"/>
                          <a:pt x="1" y="41"/>
                          <a:pt x="1" y="41"/>
                        </a:cubicBezTo>
                        <a:cubicBezTo>
                          <a:pt x="1" y="42"/>
                          <a:pt x="1" y="42"/>
                          <a:pt x="0" y="43"/>
                        </a:cubicBezTo>
                        <a:cubicBezTo>
                          <a:pt x="0" y="43"/>
                          <a:pt x="0" y="43"/>
                          <a:pt x="0" y="44"/>
                        </a:cubicBezTo>
                        <a:cubicBezTo>
                          <a:pt x="1" y="44"/>
                          <a:pt x="1" y="44"/>
                          <a:pt x="2" y="45"/>
                        </a:cubicBezTo>
                        <a:cubicBezTo>
                          <a:pt x="2" y="45"/>
                          <a:pt x="2" y="45"/>
                          <a:pt x="2" y="45"/>
                        </a:cubicBezTo>
                        <a:cubicBezTo>
                          <a:pt x="3" y="45"/>
                          <a:pt x="3" y="45"/>
                          <a:pt x="3" y="45"/>
                        </a:cubicBezTo>
                        <a:cubicBezTo>
                          <a:pt x="4" y="45"/>
                          <a:pt x="4" y="46"/>
                          <a:pt x="4" y="46"/>
                        </a:cubicBezTo>
                        <a:cubicBezTo>
                          <a:pt x="4" y="46"/>
                          <a:pt x="5" y="46"/>
                          <a:pt x="5" y="46"/>
                        </a:cubicBezTo>
                        <a:cubicBezTo>
                          <a:pt x="5" y="46"/>
                          <a:pt x="5" y="46"/>
                          <a:pt x="5" y="46"/>
                        </a:cubicBezTo>
                        <a:cubicBezTo>
                          <a:pt x="6" y="46"/>
                          <a:pt x="6" y="46"/>
                          <a:pt x="6" y="47"/>
                        </a:cubicBezTo>
                        <a:cubicBezTo>
                          <a:pt x="6" y="47"/>
                          <a:pt x="6" y="47"/>
                          <a:pt x="6" y="47"/>
                        </a:cubicBezTo>
                        <a:cubicBezTo>
                          <a:pt x="7" y="47"/>
                          <a:pt x="7" y="47"/>
                          <a:pt x="7" y="47"/>
                        </a:cubicBezTo>
                        <a:cubicBezTo>
                          <a:pt x="7" y="47"/>
                          <a:pt x="7" y="47"/>
                          <a:pt x="7" y="47"/>
                        </a:cubicBezTo>
                        <a:cubicBezTo>
                          <a:pt x="7" y="47"/>
                          <a:pt x="7" y="47"/>
                          <a:pt x="8" y="47"/>
                        </a:cubicBezTo>
                        <a:cubicBezTo>
                          <a:pt x="8" y="47"/>
                          <a:pt x="8" y="47"/>
                          <a:pt x="8" y="47"/>
                        </a:cubicBezTo>
                        <a:cubicBezTo>
                          <a:pt x="8" y="47"/>
                          <a:pt x="8" y="47"/>
                          <a:pt x="8" y="47"/>
                        </a:cubicBezTo>
                        <a:cubicBezTo>
                          <a:pt x="8" y="47"/>
                          <a:pt x="8" y="47"/>
                          <a:pt x="8" y="47"/>
                        </a:cubicBezTo>
                        <a:cubicBezTo>
                          <a:pt x="8" y="47"/>
                          <a:pt x="8" y="47"/>
                          <a:pt x="8" y="47"/>
                        </a:cubicBezTo>
                        <a:cubicBezTo>
                          <a:pt x="11" y="47"/>
                          <a:pt x="13" y="45"/>
                          <a:pt x="14" y="44"/>
                        </a:cubicBezTo>
                        <a:cubicBezTo>
                          <a:pt x="14" y="44"/>
                          <a:pt x="14" y="44"/>
                          <a:pt x="15" y="44"/>
                        </a:cubicBezTo>
                        <a:cubicBezTo>
                          <a:pt x="15" y="44"/>
                          <a:pt x="15" y="44"/>
                          <a:pt x="15" y="43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5" y="43"/>
                          <a:pt x="15" y="43"/>
                          <a:pt x="15" y="43"/>
                        </a:cubicBezTo>
                        <a:cubicBezTo>
                          <a:pt x="15" y="37"/>
                          <a:pt x="22" y="37"/>
                          <a:pt x="24" y="37"/>
                        </a:cubicBezTo>
                        <a:cubicBezTo>
                          <a:pt x="25" y="37"/>
                          <a:pt x="26" y="37"/>
                          <a:pt x="27" y="35"/>
                        </a:cubicBezTo>
                        <a:cubicBezTo>
                          <a:pt x="27" y="35"/>
                          <a:pt x="28" y="34"/>
                          <a:pt x="29" y="33"/>
                        </a:cubicBezTo>
                        <a:cubicBezTo>
                          <a:pt x="28" y="31"/>
                          <a:pt x="23" y="27"/>
                          <a:pt x="22" y="26"/>
                        </a:cubicBezTo>
                        <a:cubicBezTo>
                          <a:pt x="20" y="26"/>
                          <a:pt x="20" y="24"/>
                          <a:pt x="20" y="23"/>
                        </a:cubicBezTo>
                        <a:cubicBezTo>
                          <a:pt x="20" y="20"/>
                          <a:pt x="26" y="16"/>
                          <a:pt x="33" y="15"/>
                        </a:cubicBezTo>
                        <a:cubicBezTo>
                          <a:pt x="38" y="15"/>
                          <a:pt x="39" y="14"/>
                          <a:pt x="40" y="13"/>
                        </a:cubicBezTo>
                        <a:cubicBezTo>
                          <a:pt x="40" y="13"/>
                          <a:pt x="41" y="13"/>
                          <a:pt x="41" y="13"/>
                        </a:cubicBezTo>
                        <a:cubicBezTo>
                          <a:pt x="41" y="13"/>
                          <a:pt x="41" y="13"/>
                          <a:pt x="41" y="13"/>
                        </a:cubicBezTo>
                        <a:cubicBezTo>
                          <a:pt x="41" y="13"/>
                          <a:pt x="41" y="12"/>
                          <a:pt x="42" y="12"/>
                        </a:cubicBezTo>
                        <a:cubicBezTo>
                          <a:pt x="42" y="12"/>
                          <a:pt x="42" y="12"/>
                          <a:pt x="42" y="12"/>
                        </a:cubicBezTo>
                        <a:cubicBezTo>
                          <a:pt x="42" y="12"/>
                          <a:pt x="43" y="12"/>
                          <a:pt x="43" y="12"/>
                        </a:cubicBezTo>
                        <a:cubicBezTo>
                          <a:pt x="43" y="12"/>
                          <a:pt x="43" y="11"/>
                          <a:pt x="43" y="11"/>
                        </a:cubicBezTo>
                        <a:cubicBezTo>
                          <a:pt x="43" y="11"/>
                          <a:pt x="43" y="10"/>
                          <a:pt x="43" y="10"/>
                        </a:cubicBezTo>
                        <a:cubicBezTo>
                          <a:pt x="43" y="9"/>
                          <a:pt x="43" y="9"/>
                          <a:pt x="42" y="8"/>
                        </a:cubicBezTo>
                        <a:cubicBezTo>
                          <a:pt x="42" y="8"/>
                          <a:pt x="42" y="7"/>
                          <a:pt x="42" y="7"/>
                        </a:cubicBezTo>
                        <a:cubicBezTo>
                          <a:pt x="42" y="7"/>
                          <a:pt x="42" y="6"/>
                          <a:pt x="42" y="6"/>
                        </a:cubicBezTo>
                        <a:cubicBezTo>
                          <a:pt x="42" y="5"/>
                          <a:pt x="42" y="5"/>
                          <a:pt x="42" y="5"/>
                        </a:cubicBezTo>
                        <a:cubicBezTo>
                          <a:pt x="41" y="4"/>
                          <a:pt x="41" y="4"/>
                          <a:pt x="41" y="3"/>
                        </a:cubicBezTo>
                        <a:cubicBezTo>
                          <a:pt x="41" y="2"/>
                          <a:pt x="41" y="2"/>
                          <a:pt x="41" y="1"/>
                        </a:cubicBezTo>
                        <a:cubicBezTo>
                          <a:pt x="41" y="1"/>
                          <a:pt x="41" y="1"/>
                          <a:pt x="41" y="0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39" y="1"/>
                          <a:pt x="38" y="1"/>
                          <a:pt x="37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9" name="Freeform 1167">
                    <a:extLst>
                      <a:ext uri="{FF2B5EF4-FFF2-40B4-BE49-F238E27FC236}">
                        <a16:creationId xmlns="" xmlns:a16="http://schemas.microsoft.com/office/drawing/2014/main" id="{98B1B65F-0F0F-4AAC-B5F0-1A1C1B74B6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41" y="2388"/>
                    <a:ext cx="66" cy="30"/>
                  </a:xfrm>
                  <a:custGeom>
                    <a:avLst/>
                    <a:gdLst>
                      <a:gd name="T0" fmla="*/ 15 w 69"/>
                      <a:gd name="T1" fmla="*/ 10 h 31"/>
                      <a:gd name="T2" fmla="*/ 17 w 69"/>
                      <a:gd name="T3" fmla="*/ 15 h 31"/>
                      <a:gd name="T4" fmla="*/ 19 w 69"/>
                      <a:gd name="T5" fmla="*/ 22 h 31"/>
                      <a:gd name="T6" fmla="*/ 18 w 69"/>
                      <a:gd name="T7" fmla="*/ 24 h 31"/>
                      <a:gd name="T8" fmla="*/ 21 w 69"/>
                      <a:gd name="T9" fmla="*/ 24 h 31"/>
                      <a:gd name="T10" fmla="*/ 25 w 69"/>
                      <a:gd name="T11" fmla="*/ 23 h 31"/>
                      <a:gd name="T12" fmla="*/ 28 w 69"/>
                      <a:gd name="T13" fmla="*/ 23 h 31"/>
                      <a:gd name="T14" fmla="*/ 31 w 69"/>
                      <a:gd name="T15" fmla="*/ 24 h 31"/>
                      <a:gd name="T16" fmla="*/ 34 w 69"/>
                      <a:gd name="T17" fmla="*/ 28 h 31"/>
                      <a:gd name="T18" fmla="*/ 34 w 69"/>
                      <a:gd name="T19" fmla="*/ 28 h 31"/>
                      <a:gd name="T20" fmla="*/ 35 w 69"/>
                      <a:gd name="T21" fmla="*/ 30 h 31"/>
                      <a:gd name="T22" fmla="*/ 36 w 69"/>
                      <a:gd name="T23" fmla="*/ 30 h 31"/>
                      <a:gd name="T24" fmla="*/ 39 w 69"/>
                      <a:gd name="T25" fmla="*/ 29 h 31"/>
                      <a:gd name="T26" fmla="*/ 46 w 69"/>
                      <a:gd name="T27" fmla="*/ 28 h 31"/>
                      <a:gd name="T28" fmla="*/ 49 w 69"/>
                      <a:gd name="T29" fmla="*/ 28 h 31"/>
                      <a:gd name="T30" fmla="*/ 50 w 69"/>
                      <a:gd name="T31" fmla="*/ 28 h 31"/>
                      <a:gd name="T32" fmla="*/ 53 w 69"/>
                      <a:gd name="T33" fmla="*/ 28 h 31"/>
                      <a:gd name="T34" fmla="*/ 54 w 69"/>
                      <a:gd name="T35" fmla="*/ 28 h 31"/>
                      <a:gd name="T36" fmla="*/ 57 w 69"/>
                      <a:gd name="T37" fmla="*/ 26 h 31"/>
                      <a:gd name="T38" fmla="*/ 64 w 69"/>
                      <a:gd name="T39" fmla="*/ 29 h 31"/>
                      <a:gd name="T40" fmla="*/ 68 w 69"/>
                      <a:gd name="T41" fmla="*/ 31 h 31"/>
                      <a:gd name="T42" fmla="*/ 69 w 69"/>
                      <a:gd name="T43" fmla="*/ 30 h 31"/>
                      <a:gd name="T44" fmla="*/ 69 w 69"/>
                      <a:gd name="T45" fmla="*/ 30 h 31"/>
                      <a:gd name="T46" fmla="*/ 66 w 69"/>
                      <a:gd name="T47" fmla="*/ 28 h 31"/>
                      <a:gd name="T48" fmla="*/ 66 w 69"/>
                      <a:gd name="T49" fmla="*/ 27 h 31"/>
                      <a:gd name="T50" fmla="*/ 66 w 69"/>
                      <a:gd name="T51" fmla="*/ 26 h 31"/>
                      <a:gd name="T52" fmla="*/ 66 w 69"/>
                      <a:gd name="T53" fmla="*/ 25 h 31"/>
                      <a:gd name="T54" fmla="*/ 66 w 69"/>
                      <a:gd name="T55" fmla="*/ 25 h 31"/>
                      <a:gd name="T56" fmla="*/ 67 w 69"/>
                      <a:gd name="T57" fmla="*/ 24 h 31"/>
                      <a:gd name="T58" fmla="*/ 67 w 69"/>
                      <a:gd name="T59" fmla="*/ 24 h 31"/>
                      <a:gd name="T60" fmla="*/ 67 w 69"/>
                      <a:gd name="T61" fmla="*/ 23 h 31"/>
                      <a:gd name="T62" fmla="*/ 67 w 69"/>
                      <a:gd name="T63" fmla="*/ 23 h 31"/>
                      <a:gd name="T64" fmla="*/ 67 w 69"/>
                      <a:gd name="T65" fmla="*/ 23 h 31"/>
                      <a:gd name="T66" fmla="*/ 64 w 69"/>
                      <a:gd name="T67" fmla="*/ 21 h 31"/>
                      <a:gd name="T68" fmla="*/ 63 w 69"/>
                      <a:gd name="T69" fmla="*/ 21 h 31"/>
                      <a:gd name="T70" fmla="*/ 60 w 69"/>
                      <a:gd name="T71" fmla="*/ 16 h 31"/>
                      <a:gd name="T72" fmla="*/ 59 w 69"/>
                      <a:gd name="T73" fmla="*/ 14 h 31"/>
                      <a:gd name="T74" fmla="*/ 57 w 69"/>
                      <a:gd name="T75" fmla="*/ 13 h 31"/>
                      <a:gd name="T76" fmla="*/ 56 w 69"/>
                      <a:gd name="T77" fmla="*/ 12 h 31"/>
                      <a:gd name="T78" fmla="*/ 46 w 69"/>
                      <a:gd name="T79" fmla="*/ 14 h 31"/>
                      <a:gd name="T80" fmla="*/ 44 w 69"/>
                      <a:gd name="T81" fmla="*/ 14 h 31"/>
                      <a:gd name="T82" fmla="*/ 39 w 69"/>
                      <a:gd name="T83" fmla="*/ 12 h 31"/>
                      <a:gd name="T84" fmla="*/ 39 w 69"/>
                      <a:gd name="T85" fmla="*/ 11 h 31"/>
                      <a:gd name="T86" fmla="*/ 37 w 69"/>
                      <a:gd name="T87" fmla="*/ 10 h 31"/>
                      <a:gd name="T88" fmla="*/ 30 w 69"/>
                      <a:gd name="T89" fmla="*/ 7 h 31"/>
                      <a:gd name="T90" fmla="*/ 29 w 69"/>
                      <a:gd name="T91" fmla="*/ 5 h 31"/>
                      <a:gd name="T92" fmla="*/ 27 w 69"/>
                      <a:gd name="T93" fmla="*/ 5 h 31"/>
                      <a:gd name="T94" fmla="*/ 23 w 69"/>
                      <a:gd name="T95" fmla="*/ 5 h 31"/>
                      <a:gd name="T96" fmla="*/ 19 w 69"/>
                      <a:gd name="T97" fmla="*/ 5 h 31"/>
                      <a:gd name="T98" fmla="*/ 12 w 69"/>
                      <a:gd name="T99" fmla="*/ 4 h 31"/>
                      <a:gd name="T100" fmla="*/ 1 w 69"/>
                      <a:gd name="T101" fmla="*/ 0 h 31"/>
                      <a:gd name="T102" fmla="*/ 0 w 69"/>
                      <a:gd name="T103" fmla="*/ 0 h 31"/>
                      <a:gd name="T104" fmla="*/ 3 w 69"/>
                      <a:gd name="T105" fmla="*/ 1 h 31"/>
                      <a:gd name="T106" fmla="*/ 15 w 69"/>
                      <a:gd name="T107" fmla="*/ 10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69" h="31">
                        <a:moveTo>
                          <a:pt x="15" y="10"/>
                        </a:moveTo>
                        <a:cubicBezTo>
                          <a:pt x="15" y="13"/>
                          <a:pt x="16" y="14"/>
                          <a:pt x="17" y="15"/>
                        </a:cubicBezTo>
                        <a:cubicBezTo>
                          <a:pt x="19" y="16"/>
                          <a:pt x="20" y="18"/>
                          <a:pt x="19" y="22"/>
                        </a:cubicBezTo>
                        <a:cubicBezTo>
                          <a:pt x="19" y="23"/>
                          <a:pt x="19" y="23"/>
                          <a:pt x="18" y="24"/>
                        </a:cubicBezTo>
                        <a:cubicBezTo>
                          <a:pt x="19" y="24"/>
                          <a:pt x="20" y="24"/>
                          <a:pt x="21" y="24"/>
                        </a:cubicBezTo>
                        <a:cubicBezTo>
                          <a:pt x="24" y="24"/>
                          <a:pt x="25" y="24"/>
                          <a:pt x="25" y="23"/>
                        </a:cubicBezTo>
                        <a:cubicBezTo>
                          <a:pt x="26" y="23"/>
                          <a:pt x="27" y="23"/>
                          <a:pt x="28" y="23"/>
                        </a:cubicBezTo>
                        <a:cubicBezTo>
                          <a:pt x="29" y="23"/>
                          <a:pt x="30" y="23"/>
                          <a:pt x="31" y="24"/>
                        </a:cubicBezTo>
                        <a:cubicBezTo>
                          <a:pt x="32" y="25"/>
                          <a:pt x="33" y="26"/>
                          <a:pt x="34" y="28"/>
                        </a:cubicBezTo>
                        <a:cubicBezTo>
                          <a:pt x="34" y="28"/>
                          <a:pt x="34" y="28"/>
                          <a:pt x="34" y="28"/>
                        </a:cubicBezTo>
                        <a:cubicBezTo>
                          <a:pt x="35" y="29"/>
                          <a:pt x="35" y="29"/>
                          <a:pt x="35" y="30"/>
                        </a:cubicBezTo>
                        <a:cubicBezTo>
                          <a:pt x="36" y="30"/>
                          <a:pt x="36" y="30"/>
                          <a:pt x="36" y="30"/>
                        </a:cubicBezTo>
                        <a:cubicBezTo>
                          <a:pt x="37" y="30"/>
                          <a:pt x="38" y="30"/>
                          <a:pt x="39" y="29"/>
                        </a:cubicBezTo>
                        <a:cubicBezTo>
                          <a:pt x="41" y="29"/>
                          <a:pt x="43" y="28"/>
                          <a:pt x="46" y="28"/>
                        </a:cubicBezTo>
                        <a:cubicBezTo>
                          <a:pt x="47" y="28"/>
                          <a:pt x="48" y="28"/>
                          <a:pt x="49" y="28"/>
                        </a:cubicBezTo>
                        <a:cubicBezTo>
                          <a:pt x="49" y="28"/>
                          <a:pt x="49" y="28"/>
                          <a:pt x="50" y="28"/>
                        </a:cubicBezTo>
                        <a:cubicBezTo>
                          <a:pt x="51" y="28"/>
                          <a:pt x="52" y="28"/>
                          <a:pt x="53" y="28"/>
                        </a:cubicBezTo>
                        <a:cubicBezTo>
                          <a:pt x="53" y="28"/>
                          <a:pt x="53" y="28"/>
                          <a:pt x="54" y="28"/>
                        </a:cubicBezTo>
                        <a:cubicBezTo>
                          <a:pt x="54" y="27"/>
                          <a:pt x="55" y="26"/>
                          <a:pt x="57" y="26"/>
                        </a:cubicBezTo>
                        <a:cubicBezTo>
                          <a:pt x="59" y="26"/>
                          <a:pt x="63" y="28"/>
                          <a:pt x="64" y="29"/>
                        </a:cubicBezTo>
                        <a:cubicBezTo>
                          <a:pt x="65" y="30"/>
                          <a:pt x="67" y="31"/>
                          <a:pt x="68" y="31"/>
                        </a:cubicBezTo>
                        <a:cubicBezTo>
                          <a:pt x="69" y="31"/>
                          <a:pt x="69" y="31"/>
                          <a:pt x="69" y="30"/>
                        </a:cubicBezTo>
                        <a:cubicBezTo>
                          <a:pt x="69" y="30"/>
                          <a:pt x="69" y="30"/>
                          <a:pt x="69" y="30"/>
                        </a:cubicBezTo>
                        <a:cubicBezTo>
                          <a:pt x="68" y="29"/>
                          <a:pt x="67" y="29"/>
                          <a:pt x="66" y="28"/>
                        </a:cubicBezTo>
                        <a:cubicBezTo>
                          <a:pt x="66" y="27"/>
                          <a:pt x="66" y="27"/>
                          <a:pt x="66" y="27"/>
                        </a:cubicBezTo>
                        <a:cubicBezTo>
                          <a:pt x="66" y="27"/>
                          <a:pt x="66" y="26"/>
                          <a:pt x="66" y="26"/>
                        </a:cubicBezTo>
                        <a:cubicBezTo>
                          <a:pt x="66" y="26"/>
                          <a:pt x="66" y="26"/>
                          <a:pt x="66" y="25"/>
                        </a:cubicBezTo>
                        <a:cubicBezTo>
                          <a:pt x="66" y="25"/>
                          <a:pt x="66" y="25"/>
                          <a:pt x="66" y="25"/>
                        </a:cubicBezTo>
                        <a:cubicBezTo>
                          <a:pt x="66" y="25"/>
                          <a:pt x="66" y="25"/>
                          <a:pt x="67" y="24"/>
                        </a:cubicBezTo>
                        <a:cubicBezTo>
                          <a:pt x="67" y="24"/>
                          <a:pt x="67" y="24"/>
                          <a:pt x="67" y="24"/>
                        </a:cubicBezTo>
                        <a:cubicBezTo>
                          <a:pt x="67" y="24"/>
                          <a:pt x="67" y="23"/>
                          <a:pt x="67" y="23"/>
                        </a:cubicBezTo>
                        <a:cubicBezTo>
                          <a:pt x="67" y="23"/>
                          <a:pt x="67" y="23"/>
                          <a:pt x="67" y="23"/>
                        </a:cubicBezTo>
                        <a:cubicBezTo>
                          <a:pt x="67" y="23"/>
                          <a:pt x="67" y="23"/>
                          <a:pt x="67" y="23"/>
                        </a:cubicBezTo>
                        <a:cubicBezTo>
                          <a:pt x="66" y="22"/>
                          <a:pt x="64" y="21"/>
                          <a:pt x="64" y="21"/>
                        </a:cubicBezTo>
                        <a:cubicBezTo>
                          <a:pt x="63" y="21"/>
                          <a:pt x="63" y="21"/>
                          <a:pt x="63" y="21"/>
                        </a:cubicBezTo>
                        <a:cubicBezTo>
                          <a:pt x="61" y="21"/>
                          <a:pt x="61" y="19"/>
                          <a:pt x="60" y="16"/>
                        </a:cubicBezTo>
                        <a:cubicBezTo>
                          <a:pt x="60" y="16"/>
                          <a:pt x="60" y="14"/>
                          <a:pt x="59" y="14"/>
                        </a:cubicBezTo>
                        <a:cubicBezTo>
                          <a:pt x="58" y="14"/>
                          <a:pt x="57" y="13"/>
                          <a:pt x="57" y="13"/>
                        </a:cubicBezTo>
                        <a:cubicBezTo>
                          <a:pt x="56" y="12"/>
                          <a:pt x="56" y="12"/>
                          <a:pt x="56" y="12"/>
                        </a:cubicBezTo>
                        <a:cubicBezTo>
                          <a:pt x="47" y="12"/>
                          <a:pt x="46" y="13"/>
                          <a:pt x="46" y="14"/>
                        </a:cubicBezTo>
                        <a:cubicBezTo>
                          <a:pt x="45" y="14"/>
                          <a:pt x="44" y="14"/>
                          <a:pt x="44" y="14"/>
                        </a:cubicBezTo>
                        <a:cubicBezTo>
                          <a:pt x="42" y="14"/>
                          <a:pt x="41" y="13"/>
                          <a:pt x="39" y="12"/>
                        </a:cubicBezTo>
                        <a:cubicBezTo>
                          <a:pt x="39" y="12"/>
                          <a:pt x="39" y="12"/>
                          <a:pt x="39" y="11"/>
                        </a:cubicBezTo>
                        <a:cubicBezTo>
                          <a:pt x="38" y="11"/>
                          <a:pt x="38" y="10"/>
                          <a:pt x="37" y="10"/>
                        </a:cubicBezTo>
                        <a:cubicBezTo>
                          <a:pt x="35" y="10"/>
                          <a:pt x="32" y="9"/>
                          <a:pt x="30" y="7"/>
                        </a:cubicBezTo>
                        <a:cubicBezTo>
                          <a:pt x="30" y="6"/>
                          <a:pt x="29" y="6"/>
                          <a:pt x="29" y="5"/>
                        </a:cubicBezTo>
                        <a:cubicBezTo>
                          <a:pt x="29" y="5"/>
                          <a:pt x="28" y="5"/>
                          <a:pt x="27" y="5"/>
                        </a:cubicBezTo>
                        <a:cubicBezTo>
                          <a:pt x="26" y="5"/>
                          <a:pt x="25" y="5"/>
                          <a:pt x="23" y="5"/>
                        </a:cubicBezTo>
                        <a:cubicBezTo>
                          <a:pt x="22" y="5"/>
                          <a:pt x="20" y="5"/>
                          <a:pt x="19" y="5"/>
                        </a:cubicBezTo>
                        <a:cubicBezTo>
                          <a:pt x="15" y="5"/>
                          <a:pt x="13" y="5"/>
                          <a:pt x="12" y="4"/>
                        </a:cubicBezTo>
                        <a:cubicBezTo>
                          <a:pt x="9" y="2"/>
                          <a:pt x="4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"/>
                          <a:pt x="2" y="1"/>
                          <a:pt x="3" y="1"/>
                        </a:cubicBezTo>
                        <a:cubicBezTo>
                          <a:pt x="8" y="3"/>
                          <a:pt x="13" y="4"/>
                          <a:pt x="15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0" name="Freeform 1169">
                    <a:extLst>
                      <a:ext uri="{FF2B5EF4-FFF2-40B4-BE49-F238E27FC236}">
                        <a16:creationId xmlns="" xmlns:a16="http://schemas.microsoft.com/office/drawing/2014/main" id="{6B538E0D-085F-416C-A336-683554F428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82" y="2533"/>
                    <a:ext cx="224" cy="179"/>
                  </a:xfrm>
                  <a:custGeom>
                    <a:avLst/>
                    <a:gdLst>
                      <a:gd name="T0" fmla="*/ 124 w 234"/>
                      <a:gd name="T1" fmla="*/ 38 h 186"/>
                      <a:gd name="T2" fmla="*/ 121 w 234"/>
                      <a:gd name="T3" fmla="*/ 38 h 186"/>
                      <a:gd name="T4" fmla="*/ 79 w 234"/>
                      <a:gd name="T5" fmla="*/ 13 h 186"/>
                      <a:gd name="T6" fmla="*/ 60 w 234"/>
                      <a:gd name="T7" fmla="*/ 2 h 186"/>
                      <a:gd name="T8" fmla="*/ 55 w 234"/>
                      <a:gd name="T9" fmla="*/ 0 h 186"/>
                      <a:gd name="T10" fmla="*/ 51 w 234"/>
                      <a:gd name="T11" fmla="*/ 1 h 186"/>
                      <a:gd name="T12" fmla="*/ 45 w 234"/>
                      <a:gd name="T13" fmla="*/ 2 h 186"/>
                      <a:gd name="T14" fmla="*/ 36 w 234"/>
                      <a:gd name="T15" fmla="*/ 18 h 186"/>
                      <a:gd name="T16" fmla="*/ 27 w 234"/>
                      <a:gd name="T17" fmla="*/ 26 h 186"/>
                      <a:gd name="T18" fmla="*/ 22 w 234"/>
                      <a:gd name="T19" fmla="*/ 30 h 186"/>
                      <a:gd name="T20" fmla="*/ 20 w 234"/>
                      <a:gd name="T21" fmla="*/ 32 h 186"/>
                      <a:gd name="T22" fmla="*/ 13 w 234"/>
                      <a:gd name="T23" fmla="*/ 36 h 186"/>
                      <a:gd name="T24" fmla="*/ 11 w 234"/>
                      <a:gd name="T25" fmla="*/ 36 h 186"/>
                      <a:gd name="T26" fmla="*/ 10 w 234"/>
                      <a:gd name="T27" fmla="*/ 36 h 186"/>
                      <a:gd name="T28" fmla="*/ 9 w 234"/>
                      <a:gd name="T29" fmla="*/ 36 h 186"/>
                      <a:gd name="T30" fmla="*/ 7 w 234"/>
                      <a:gd name="T31" fmla="*/ 35 h 186"/>
                      <a:gd name="T32" fmla="*/ 5 w 234"/>
                      <a:gd name="T33" fmla="*/ 34 h 186"/>
                      <a:gd name="T34" fmla="*/ 3 w 234"/>
                      <a:gd name="T35" fmla="*/ 33 h 186"/>
                      <a:gd name="T36" fmla="*/ 1 w 234"/>
                      <a:gd name="T37" fmla="*/ 33 h 186"/>
                      <a:gd name="T38" fmla="*/ 1 w 234"/>
                      <a:gd name="T39" fmla="*/ 47 h 186"/>
                      <a:gd name="T40" fmla="*/ 28 w 234"/>
                      <a:gd name="T41" fmla="*/ 85 h 186"/>
                      <a:gd name="T42" fmla="*/ 46 w 234"/>
                      <a:gd name="T43" fmla="*/ 108 h 186"/>
                      <a:gd name="T44" fmla="*/ 58 w 234"/>
                      <a:gd name="T45" fmla="*/ 140 h 186"/>
                      <a:gd name="T46" fmla="*/ 85 w 234"/>
                      <a:gd name="T47" fmla="*/ 179 h 186"/>
                      <a:gd name="T48" fmla="*/ 89 w 234"/>
                      <a:gd name="T49" fmla="*/ 186 h 186"/>
                      <a:gd name="T50" fmla="*/ 91 w 234"/>
                      <a:gd name="T51" fmla="*/ 185 h 186"/>
                      <a:gd name="T52" fmla="*/ 97 w 234"/>
                      <a:gd name="T53" fmla="*/ 174 h 186"/>
                      <a:gd name="T54" fmla="*/ 109 w 234"/>
                      <a:gd name="T55" fmla="*/ 175 h 186"/>
                      <a:gd name="T56" fmla="*/ 136 w 234"/>
                      <a:gd name="T57" fmla="*/ 179 h 186"/>
                      <a:gd name="T58" fmla="*/ 159 w 234"/>
                      <a:gd name="T59" fmla="*/ 161 h 186"/>
                      <a:gd name="T60" fmla="*/ 193 w 234"/>
                      <a:gd name="T61" fmla="*/ 156 h 186"/>
                      <a:gd name="T62" fmla="*/ 222 w 234"/>
                      <a:gd name="T63" fmla="*/ 147 h 186"/>
                      <a:gd name="T64" fmla="*/ 226 w 234"/>
                      <a:gd name="T65" fmla="*/ 145 h 186"/>
                      <a:gd name="T66" fmla="*/ 232 w 234"/>
                      <a:gd name="T67" fmla="*/ 129 h 186"/>
                      <a:gd name="T68" fmla="*/ 230 w 234"/>
                      <a:gd name="T69" fmla="*/ 117 h 186"/>
                      <a:gd name="T70" fmla="*/ 229 w 234"/>
                      <a:gd name="T71" fmla="*/ 117 h 186"/>
                      <a:gd name="T72" fmla="*/ 227 w 234"/>
                      <a:gd name="T73" fmla="*/ 117 h 186"/>
                      <a:gd name="T74" fmla="*/ 225 w 234"/>
                      <a:gd name="T75" fmla="*/ 117 h 186"/>
                      <a:gd name="T76" fmla="*/ 211 w 234"/>
                      <a:gd name="T77" fmla="*/ 115 h 186"/>
                      <a:gd name="T78" fmla="*/ 207 w 234"/>
                      <a:gd name="T79" fmla="*/ 115 h 186"/>
                      <a:gd name="T80" fmla="*/ 200 w 234"/>
                      <a:gd name="T81" fmla="*/ 113 h 186"/>
                      <a:gd name="T82" fmla="*/ 198 w 234"/>
                      <a:gd name="T83" fmla="*/ 111 h 186"/>
                      <a:gd name="T84" fmla="*/ 195 w 234"/>
                      <a:gd name="T85" fmla="*/ 109 h 186"/>
                      <a:gd name="T86" fmla="*/ 193 w 234"/>
                      <a:gd name="T87" fmla="*/ 106 h 186"/>
                      <a:gd name="T88" fmla="*/ 192 w 234"/>
                      <a:gd name="T89" fmla="*/ 103 h 186"/>
                      <a:gd name="T90" fmla="*/ 187 w 234"/>
                      <a:gd name="T91" fmla="*/ 95 h 186"/>
                      <a:gd name="T92" fmla="*/ 185 w 234"/>
                      <a:gd name="T93" fmla="*/ 94 h 186"/>
                      <a:gd name="T94" fmla="*/ 183 w 234"/>
                      <a:gd name="T95" fmla="*/ 94 h 186"/>
                      <a:gd name="T96" fmla="*/ 181 w 234"/>
                      <a:gd name="T97" fmla="*/ 92 h 186"/>
                      <a:gd name="T98" fmla="*/ 179 w 234"/>
                      <a:gd name="T99" fmla="*/ 90 h 186"/>
                      <a:gd name="T100" fmla="*/ 177 w 234"/>
                      <a:gd name="T101" fmla="*/ 87 h 186"/>
                      <a:gd name="T102" fmla="*/ 167 w 234"/>
                      <a:gd name="T103" fmla="*/ 63 h 186"/>
                      <a:gd name="T104" fmla="*/ 154 w 234"/>
                      <a:gd name="T105" fmla="*/ 46 h 186"/>
                      <a:gd name="T106" fmla="*/ 132 w 234"/>
                      <a:gd name="T107" fmla="*/ 39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234" h="186">
                        <a:moveTo>
                          <a:pt x="132" y="39"/>
                        </a:moveTo>
                        <a:cubicBezTo>
                          <a:pt x="129" y="39"/>
                          <a:pt x="126" y="39"/>
                          <a:pt x="125" y="38"/>
                        </a:cubicBezTo>
                        <a:cubicBezTo>
                          <a:pt x="125" y="38"/>
                          <a:pt x="125" y="38"/>
                          <a:pt x="124" y="38"/>
                        </a:cubicBezTo>
                        <a:cubicBezTo>
                          <a:pt x="124" y="38"/>
                          <a:pt x="123" y="38"/>
                          <a:pt x="122" y="38"/>
                        </a:cubicBezTo>
                        <a:cubicBezTo>
                          <a:pt x="122" y="38"/>
                          <a:pt x="122" y="38"/>
                          <a:pt x="122" y="38"/>
                        </a:cubicBezTo>
                        <a:cubicBezTo>
                          <a:pt x="121" y="38"/>
                          <a:pt x="121" y="38"/>
                          <a:pt x="121" y="38"/>
                        </a:cubicBezTo>
                        <a:cubicBezTo>
                          <a:pt x="121" y="38"/>
                          <a:pt x="120" y="38"/>
                          <a:pt x="120" y="38"/>
                        </a:cubicBezTo>
                        <a:cubicBezTo>
                          <a:pt x="117" y="38"/>
                          <a:pt x="110" y="37"/>
                          <a:pt x="106" y="33"/>
                        </a:cubicBezTo>
                        <a:cubicBezTo>
                          <a:pt x="101" y="29"/>
                          <a:pt x="82" y="15"/>
                          <a:pt x="79" y="13"/>
                        </a:cubicBezTo>
                        <a:cubicBezTo>
                          <a:pt x="78" y="13"/>
                          <a:pt x="78" y="13"/>
                          <a:pt x="78" y="13"/>
                        </a:cubicBezTo>
                        <a:cubicBezTo>
                          <a:pt x="76" y="12"/>
                          <a:pt x="74" y="11"/>
                          <a:pt x="72" y="9"/>
                        </a:cubicBezTo>
                        <a:cubicBezTo>
                          <a:pt x="69" y="7"/>
                          <a:pt x="63" y="3"/>
                          <a:pt x="60" y="2"/>
                        </a:cubicBezTo>
                        <a:cubicBezTo>
                          <a:pt x="59" y="1"/>
                          <a:pt x="58" y="1"/>
                          <a:pt x="57" y="1"/>
                        </a:cubicBezTo>
                        <a:cubicBezTo>
                          <a:pt x="57" y="1"/>
                          <a:pt x="56" y="1"/>
                          <a:pt x="56" y="1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4" y="0"/>
                          <a:pt x="53" y="0"/>
                          <a:pt x="52" y="1"/>
                        </a:cubicBezTo>
                        <a:cubicBezTo>
                          <a:pt x="52" y="1"/>
                          <a:pt x="52" y="1"/>
                          <a:pt x="51" y="1"/>
                        </a:cubicBezTo>
                        <a:cubicBezTo>
                          <a:pt x="51" y="1"/>
                          <a:pt x="51" y="1"/>
                          <a:pt x="51" y="1"/>
                        </a:cubicBezTo>
                        <a:cubicBezTo>
                          <a:pt x="48" y="1"/>
                          <a:pt x="48" y="1"/>
                          <a:pt x="48" y="1"/>
                        </a:cubicBezTo>
                        <a:cubicBezTo>
                          <a:pt x="47" y="1"/>
                          <a:pt x="46" y="1"/>
                          <a:pt x="45" y="2"/>
                        </a:cubicBezTo>
                        <a:cubicBezTo>
                          <a:pt x="44" y="3"/>
                          <a:pt x="42" y="4"/>
                          <a:pt x="37" y="4"/>
                        </a:cubicBezTo>
                        <a:cubicBezTo>
                          <a:pt x="31" y="4"/>
                          <a:pt x="28" y="7"/>
                          <a:pt x="27" y="8"/>
                        </a:cubicBezTo>
                        <a:cubicBezTo>
                          <a:pt x="30" y="10"/>
                          <a:pt x="36" y="15"/>
                          <a:pt x="36" y="18"/>
                        </a:cubicBezTo>
                        <a:cubicBezTo>
                          <a:pt x="36" y="19"/>
                          <a:pt x="36" y="20"/>
                          <a:pt x="35" y="21"/>
                        </a:cubicBezTo>
                        <a:cubicBezTo>
                          <a:pt x="34" y="21"/>
                          <a:pt x="34" y="22"/>
                          <a:pt x="33" y="23"/>
                        </a:cubicBezTo>
                        <a:cubicBezTo>
                          <a:pt x="32" y="24"/>
                          <a:pt x="30" y="26"/>
                          <a:pt x="27" y="26"/>
                        </a:cubicBezTo>
                        <a:cubicBezTo>
                          <a:pt x="22" y="26"/>
                          <a:pt x="22" y="27"/>
                          <a:pt x="22" y="28"/>
                        </a:cubicBezTo>
                        <a:cubicBezTo>
                          <a:pt x="22" y="28"/>
                          <a:pt x="22" y="29"/>
                          <a:pt x="22" y="29"/>
                        </a:cubicBezTo>
                        <a:cubicBezTo>
                          <a:pt x="22" y="29"/>
                          <a:pt x="22" y="29"/>
                          <a:pt x="22" y="30"/>
                        </a:cubicBezTo>
                        <a:cubicBezTo>
                          <a:pt x="21" y="30"/>
                          <a:pt x="21" y="30"/>
                          <a:pt x="21" y="31"/>
                        </a:cubicBezTo>
                        <a:cubicBezTo>
                          <a:pt x="21" y="31"/>
                          <a:pt x="21" y="31"/>
                          <a:pt x="21" y="31"/>
                        </a:cubicBezTo>
                        <a:cubicBezTo>
                          <a:pt x="20" y="31"/>
                          <a:pt x="20" y="32"/>
                          <a:pt x="20" y="32"/>
                        </a:cubicBezTo>
                        <a:cubicBezTo>
                          <a:pt x="20" y="32"/>
                          <a:pt x="20" y="32"/>
                          <a:pt x="20" y="32"/>
                        </a:cubicBezTo>
                        <a:cubicBezTo>
                          <a:pt x="19" y="33"/>
                          <a:pt x="19" y="33"/>
                          <a:pt x="19" y="33"/>
                        </a:cubicBezTo>
                        <a:cubicBezTo>
                          <a:pt x="17" y="35"/>
                          <a:pt x="15" y="36"/>
                          <a:pt x="13" y="36"/>
                        </a:cubicBezTo>
                        <a:cubicBezTo>
                          <a:pt x="13" y="36"/>
                          <a:pt x="13" y="36"/>
                          <a:pt x="13" y="36"/>
                        </a:cubicBezTo>
                        <a:cubicBezTo>
                          <a:pt x="12" y="36"/>
                          <a:pt x="12" y="36"/>
                          <a:pt x="12" y="36"/>
                        </a:cubicBezTo>
                        <a:cubicBezTo>
                          <a:pt x="11" y="36"/>
                          <a:pt x="11" y="36"/>
                          <a:pt x="11" y="36"/>
                        </a:cubicBezTo>
                        <a:cubicBezTo>
                          <a:pt x="11" y="36"/>
                          <a:pt x="11" y="36"/>
                          <a:pt x="11" y="36"/>
                        </a:cubicBezTo>
                        <a:cubicBezTo>
                          <a:pt x="11" y="36"/>
                          <a:pt x="11" y="36"/>
                          <a:pt x="11" y="36"/>
                        </a:cubicBezTo>
                        <a:cubicBezTo>
                          <a:pt x="10" y="36"/>
                          <a:pt x="10" y="36"/>
                          <a:pt x="10" y="36"/>
                        </a:cubicBezTo>
                        <a:cubicBezTo>
                          <a:pt x="10" y="36"/>
                          <a:pt x="10" y="36"/>
                          <a:pt x="10" y="36"/>
                        </a:cubicBezTo>
                        <a:cubicBezTo>
                          <a:pt x="10" y="36"/>
                          <a:pt x="10" y="36"/>
                          <a:pt x="9" y="36"/>
                        </a:cubicBezTo>
                        <a:cubicBezTo>
                          <a:pt x="9" y="36"/>
                          <a:pt x="9" y="36"/>
                          <a:pt x="9" y="36"/>
                        </a:cubicBezTo>
                        <a:cubicBezTo>
                          <a:pt x="9" y="36"/>
                          <a:pt x="9" y="36"/>
                          <a:pt x="8" y="36"/>
                        </a:cubicBezTo>
                        <a:cubicBezTo>
                          <a:pt x="8" y="36"/>
                          <a:pt x="8" y="35"/>
                          <a:pt x="8" y="35"/>
                        </a:cubicBezTo>
                        <a:cubicBezTo>
                          <a:pt x="8" y="35"/>
                          <a:pt x="7" y="35"/>
                          <a:pt x="7" y="35"/>
                        </a:cubicBezTo>
                        <a:cubicBezTo>
                          <a:pt x="7" y="35"/>
                          <a:pt x="7" y="35"/>
                          <a:pt x="6" y="35"/>
                        </a:cubicBezTo>
                        <a:cubicBezTo>
                          <a:pt x="6" y="35"/>
                          <a:pt x="6" y="34"/>
                          <a:pt x="5" y="34"/>
                        </a:cubicBezTo>
                        <a:cubicBezTo>
                          <a:pt x="5" y="34"/>
                          <a:pt x="5" y="34"/>
                          <a:pt x="5" y="34"/>
                        </a:cubicBezTo>
                        <a:cubicBezTo>
                          <a:pt x="4" y="34"/>
                          <a:pt x="4" y="33"/>
                          <a:pt x="3" y="33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2" y="33"/>
                          <a:pt x="2" y="33"/>
                          <a:pt x="2" y="33"/>
                        </a:cubicBezTo>
                        <a:cubicBezTo>
                          <a:pt x="2" y="33"/>
                          <a:pt x="1" y="32"/>
                          <a:pt x="1" y="32"/>
                        </a:cubicBezTo>
                        <a:cubicBezTo>
                          <a:pt x="1" y="33"/>
                          <a:pt x="1" y="33"/>
                          <a:pt x="1" y="33"/>
                        </a:cubicBezTo>
                        <a:cubicBezTo>
                          <a:pt x="0" y="35"/>
                          <a:pt x="0" y="35"/>
                          <a:pt x="0" y="35"/>
                        </a:cubicBezTo>
                        <a:cubicBezTo>
                          <a:pt x="1" y="37"/>
                          <a:pt x="1" y="38"/>
                          <a:pt x="1" y="40"/>
                        </a:cubicBezTo>
                        <a:cubicBezTo>
                          <a:pt x="1" y="42"/>
                          <a:pt x="1" y="46"/>
                          <a:pt x="1" y="47"/>
                        </a:cubicBezTo>
                        <a:cubicBezTo>
                          <a:pt x="3" y="47"/>
                          <a:pt x="4" y="49"/>
                          <a:pt x="6" y="51"/>
                        </a:cubicBezTo>
                        <a:cubicBezTo>
                          <a:pt x="7" y="53"/>
                          <a:pt x="9" y="56"/>
                          <a:pt x="11" y="58"/>
                        </a:cubicBezTo>
                        <a:cubicBezTo>
                          <a:pt x="16" y="63"/>
                          <a:pt x="28" y="80"/>
                          <a:pt x="28" y="85"/>
                        </a:cubicBezTo>
                        <a:cubicBezTo>
                          <a:pt x="28" y="87"/>
                          <a:pt x="29" y="91"/>
                          <a:pt x="36" y="96"/>
                        </a:cubicBezTo>
                        <a:cubicBezTo>
                          <a:pt x="40" y="99"/>
                          <a:pt x="42" y="102"/>
                          <a:pt x="43" y="105"/>
                        </a:cubicBezTo>
                        <a:cubicBezTo>
                          <a:pt x="44" y="106"/>
                          <a:pt x="45" y="108"/>
                          <a:pt x="46" y="108"/>
                        </a:cubicBezTo>
                        <a:cubicBezTo>
                          <a:pt x="49" y="111"/>
                          <a:pt x="49" y="115"/>
                          <a:pt x="49" y="119"/>
                        </a:cubicBezTo>
                        <a:cubicBezTo>
                          <a:pt x="49" y="120"/>
                          <a:pt x="49" y="121"/>
                          <a:pt x="49" y="123"/>
                        </a:cubicBezTo>
                        <a:cubicBezTo>
                          <a:pt x="50" y="129"/>
                          <a:pt x="52" y="137"/>
                          <a:pt x="58" y="140"/>
                        </a:cubicBezTo>
                        <a:cubicBezTo>
                          <a:pt x="65" y="144"/>
                          <a:pt x="69" y="149"/>
                          <a:pt x="71" y="156"/>
                        </a:cubicBezTo>
                        <a:cubicBezTo>
                          <a:pt x="74" y="163"/>
                          <a:pt x="78" y="169"/>
                          <a:pt x="81" y="172"/>
                        </a:cubicBezTo>
                        <a:cubicBezTo>
                          <a:pt x="84" y="175"/>
                          <a:pt x="84" y="177"/>
                          <a:pt x="85" y="179"/>
                        </a:cubicBezTo>
                        <a:cubicBezTo>
                          <a:pt x="85" y="180"/>
                          <a:pt x="85" y="180"/>
                          <a:pt x="85" y="181"/>
                        </a:cubicBezTo>
                        <a:cubicBezTo>
                          <a:pt x="86" y="182"/>
                          <a:pt x="87" y="184"/>
                          <a:pt x="88" y="186"/>
                        </a:cubicBezTo>
                        <a:cubicBezTo>
                          <a:pt x="89" y="186"/>
                          <a:pt x="89" y="186"/>
                          <a:pt x="89" y="186"/>
                        </a:cubicBezTo>
                        <a:cubicBezTo>
                          <a:pt x="89" y="186"/>
                          <a:pt x="90" y="186"/>
                          <a:pt x="90" y="185"/>
                        </a:cubicBezTo>
                        <a:cubicBezTo>
                          <a:pt x="90" y="185"/>
                          <a:pt x="90" y="185"/>
                          <a:pt x="90" y="185"/>
                        </a:cubicBezTo>
                        <a:cubicBezTo>
                          <a:pt x="90" y="185"/>
                          <a:pt x="91" y="185"/>
                          <a:pt x="91" y="185"/>
                        </a:cubicBezTo>
                        <a:cubicBezTo>
                          <a:pt x="91" y="185"/>
                          <a:pt x="91" y="184"/>
                          <a:pt x="90" y="184"/>
                        </a:cubicBezTo>
                        <a:cubicBezTo>
                          <a:pt x="90" y="182"/>
                          <a:pt x="90" y="180"/>
                          <a:pt x="91" y="179"/>
                        </a:cubicBezTo>
                        <a:cubicBezTo>
                          <a:pt x="92" y="177"/>
                          <a:pt x="94" y="175"/>
                          <a:pt x="97" y="174"/>
                        </a:cubicBezTo>
                        <a:cubicBezTo>
                          <a:pt x="98" y="173"/>
                          <a:pt x="99" y="174"/>
                          <a:pt x="101" y="174"/>
                        </a:cubicBezTo>
                        <a:cubicBezTo>
                          <a:pt x="102" y="175"/>
                          <a:pt x="103" y="175"/>
                          <a:pt x="105" y="175"/>
                        </a:cubicBezTo>
                        <a:cubicBezTo>
                          <a:pt x="106" y="175"/>
                          <a:pt x="107" y="175"/>
                          <a:pt x="109" y="175"/>
                        </a:cubicBezTo>
                        <a:cubicBezTo>
                          <a:pt x="109" y="175"/>
                          <a:pt x="118" y="175"/>
                          <a:pt x="120" y="177"/>
                        </a:cubicBezTo>
                        <a:cubicBezTo>
                          <a:pt x="121" y="177"/>
                          <a:pt x="123" y="177"/>
                          <a:pt x="125" y="177"/>
                        </a:cubicBezTo>
                        <a:cubicBezTo>
                          <a:pt x="130" y="177"/>
                          <a:pt x="134" y="178"/>
                          <a:pt x="136" y="179"/>
                        </a:cubicBezTo>
                        <a:cubicBezTo>
                          <a:pt x="137" y="180"/>
                          <a:pt x="138" y="180"/>
                          <a:pt x="138" y="180"/>
                        </a:cubicBezTo>
                        <a:cubicBezTo>
                          <a:pt x="140" y="180"/>
                          <a:pt x="141" y="178"/>
                          <a:pt x="141" y="177"/>
                        </a:cubicBezTo>
                        <a:cubicBezTo>
                          <a:pt x="143" y="172"/>
                          <a:pt x="158" y="162"/>
                          <a:pt x="159" y="161"/>
                        </a:cubicBezTo>
                        <a:cubicBezTo>
                          <a:pt x="161" y="160"/>
                          <a:pt x="163" y="160"/>
                          <a:pt x="169" y="160"/>
                        </a:cubicBezTo>
                        <a:cubicBezTo>
                          <a:pt x="174" y="160"/>
                          <a:pt x="179" y="160"/>
                          <a:pt x="182" y="160"/>
                        </a:cubicBezTo>
                        <a:cubicBezTo>
                          <a:pt x="184" y="159"/>
                          <a:pt x="187" y="158"/>
                          <a:pt x="193" y="156"/>
                        </a:cubicBezTo>
                        <a:cubicBezTo>
                          <a:pt x="195" y="156"/>
                          <a:pt x="196" y="155"/>
                          <a:pt x="198" y="155"/>
                        </a:cubicBezTo>
                        <a:cubicBezTo>
                          <a:pt x="207" y="152"/>
                          <a:pt x="217" y="149"/>
                          <a:pt x="222" y="147"/>
                        </a:cubicBezTo>
                        <a:cubicBezTo>
                          <a:pt x="222" y="147"/>
                          <a:pt x="222" y="147"/>
                          <a:pt x="222" y="147"/>
                        </a:cubicBezTo>
                        <a:cubicBezTo>
                          <a:pt x="223" y="146"/>
                          <a:pt x="224" y="146"/>
                          <a:pt x="224" y="146"/>
                        </a:cubicBezTo>
                        <a:cubicBezTo>
                          <a:pt x="224" y="146"/>
                          <a:pt x="225" y="146"/>
                          <a:pt x="225" y="146"/>
                        </a:cubicBezTo>
                        <a:cubicBezTo>
                          <a:pt x="225" y="146"/>
                          <a:pt x="225" y="146"/>
                          <a:pt x="226" y="145"/>
                        </a:cubicBezTo>
                        <a:cubicBezTo>
                          <a:pt x="226" y="145"/>
                          <a:pt x="226" y="145"/>
                          <a:pt x="226" y="145"/>
                        </a:cubicBezTo>
                        <a:cubicBezTo>
                          <a:pt x="226" y="145"/>
                          <a:pt x="227" y="145"/>
                          <a:pt x="227" y="145"/>
                        </a:cubicBezTo>
                        <a:cubicBezTo>
                          <a:pt x="228" y="144"/>
                          <a:pt x="230" y="135"/>
                          <a:pt x="232" y="129"/>
                        </a:cubicBezTo>
                        <a:cubicBezTo>
                          <a:pt x="233" y="127"/>
                          <a:pt x="233" y="126"/>
                          <a:pt x="233" y="125"/>
                        </a:cubicBezTo>
                        <a:cubicBezTo>
                          <a:pt x="234" y="124"/>
                          <a:pt x="234" y="123"/>
                          <a:pt x="234" y="123"/>
                        </a:cubicBezTo>
                        <a:cubicBezTo>
                          <a:pt x="234" y="121"/>
                          <a:pt x="231" y="117"/>
                          <a:pt x="230" y="117"/>
                        </a:cubicBezTo>
                        <a:cubicBezTo>
                          <a:pt x="230" y="117"/>
                          <a:pt x="230" y="117"/>
                          <a:pt x="229" y="117"/>
                        </a:cubicBezTo>
                        <a:cubicBezTo>
                          <a:pt x="229" y="117"/>
                          <a:pt x="229" y="117"/>
                          <a:pt x="229" y="117"/>
                        </a:cubicBezTo>
                        <a:cubicBezTo>
                          <a:pt x="229" y="117"/>
                          <a:pt x="229" y="117"/>
                          <a:pt x="229" y="117"/>
                        </a:cubicBezTo>
                        <a:cubicBezTo>
                          <a:pt x="229" y="117"/>
                          <a:pt x="229" y="117"/>
                          <a:pt x="229" y="117"/>
                        </a:cubicBezTo>
                        <a:cubicBezTo>
                          <a:pt x="229" y="117"/>
                          <a:pt x="229" y="117"/>
                          <a:pt x="229" y="117"/>
                        </a:cubicBezTo>
                        <a:cubicBezTo>
                          <a:pt x="227" y="117"/>
                          <a:pt x="227" y="117"/>
                          <a:pt x="227" y="117"/>
                        </a:cubicBezTo>
                        <a:cubicBezTo>
                          <a:pt x="227" y="117"/>
                          <a:pt x="227" y="117"/>
                          <a:pt x="227" y="117"/>
                        </a:cubicBezTo>
                        <a:cubicBezTo>
                          <a:pt x="225" y="117"/>
                          <a:pt x="225" y="117"/>
                          <a:pt x="225" y="117"/>
                        </a:cubicBezTo>
                        <a:cubicBezTo>
                          <a:pt x="225" y="117"/>
                          <a:pt x="225" y="117"/>
                          <a:pt x="225" y="117"/>
                        </a:cubicBezTo>
                        <a:cubicBezTo>
                          <a:pt x="224" y="117"/>
                          <a:pt x="224" y="117"/>
                          <a:pt x="223" y="117"/>
                        </a:cubicBezTo>
                        <a:cubicBezTo>
                          <a:pt x="220" y="116"/>
                          <a:pt x="215" y="116"/>
                          <a:pt x="211" y="115"/>
                        </a:cubicBezTo>
                        <a:cubicBezTo>
                          <a:pt x="211" y="115"/>
                          <a:pt x="211" y="115"/>
                          <a:pt x="211" y="115"/>
                        </a:cubicBezTo>
                        <a:cubicBezTo>
                          <a:pt x="210" y="115"/>
                          <a:pt x="210" y="115"/>
                          <a:pt x="209" y="115"/>
                        </a:cubicBezTo>
                        <a:cubicBezTo>
                          <a:pt x="209" y="115"/>
                          <a:pt x="208" y="115"/>
                          <a:pt x="208" y="115"/>
                        </a:cubicBezTo>
                        <a:cubicBezTo>
                          <a:pt x="208" y="115"/>
                          <a:pt x="207" y="115"/>
                          <a:pt x="207" y="115"/>
                        </a:cubicBezTo>
                        <a:cubicBezTo>
                          <a:pt x="204" y="114"/>
                          <a:pt x="201" y="114"/>
                          <a:pt x="200" y="114"/>
                        </a:cubicBezTo>
                        <a:cubicBezTo>
                          <a:pt x="200" y="113"/>
                          <a:pt x="200" y="113"/>
                          <a:pt x="200" y="113"/>
                        </a:cubicBezTo>
                        <a:cubicBezTo>
                          <a:pt x="200" y="113"/>
                          <a:pt x="200" y="113"/>
                          <a:pt x="200" y="113"/>
                        </a:cubicBezTo>
                        <a:cubicBezTo>
                          <a:pt x="199" y="113"/>
                          <a:pt x="199" y="113"/>
                          <a:pt x="199" y="113"/>
                        </a:cubicBezTo>
                        <a:cubicBezTo>
                          <a:pt x="199" y="112"/>
                          <a:pt x="199" y="112"/>
                          <a:pt x="198" y="112"/>
                        </a:cubicBezTo>
                        <a:cubicBezTo>
                          <a:pt x="198" y="112"/>
                          <a:pt x="198" y="112"/>
                          <a:pt x="198" y="111"/>
                        </a:cubicBezTo>
                        <a:cubicBezTo>
                          <a:pt x="197" y="111"/>
                          <a:pt x="197" y="111"/>
                          <a:pt x="197" y="111"/>
                        </a:cubicBezTo>
                        <a:cubicBezTo>
                          <a:pt x="197" y="110"/>
                          <a:pt x="197" y="110"/>
                          <a:pt x="196" y="110"/>
                        </a:cubicBezTo>
                        <a:cubicBezTo>
                          <a:pt x="196" y="110"/>
                          <a:pt x="196" y="109"/>
                          <a:pt x="195" y="109"/>
                        </a:cubicBezTo>
                        <a:cubicBezTo>
                          <a:pt x="195" y="109"/>
                          <a:pt x="195" y="109"/>
                          <a:pt x="195" y="108"/>
                        </a:cubicBezTo>
                        <a:cubicBezTo>
                          <a:pt x="195" y="108"/>
                          <a:pt x="194" y="108"/>
                          <a:pt x="194" y="107"/>
                        </a:cubicBezTo>
                        <a:cubicBezTo>
                          <a:pt x="194" y="107"/>
                          <a:pt x="194" y="107"/>
                          <a:pt x="193" y="106"/>
                        </a:cubicBezTo>
                        <a:cubicBezTo>
                          <a:pt x="193" y="106"/>
                          <a:pt x="193" y="106"/>
                          <a:pt x="193" y="105"/>
                        </a:cubicBezTo>
                        <a:cubicBezTo>
                          <a:pt x="193" y="105"/>
                          <a:pt x="192" y="105"/>
                          <a:pt x="192" y="104"/>
                        </a:cubicBezTo>
                        <a:cubicBezTo>
                          <a:pt x="192" y="104"/>
                          <a:pt x="192" y="103"/>
                          <a:pt x="192" y="103"/>
                        </a:cubicBezTo>
                        <a:cubicBezTo>
                          <a:pt x="192" y="103"/>
                          <a:pt x="192" y="102"/>
                          <a:pt x="191" y="102"/>
                        </a:cubicBezTo>
                        <a:cubicBezTo>
                          <a:pt x="191" y="101"/>
                          <a:pt x="191" y="101"/>
                          <a:pt x="191" y="101"/>
                        </a:cubicBezTo>
                        <a:cubicBezTo>
                          <a:pt x="190" y="99"/>
                          <a:pt x="188" y="97"/>
                          <a:pt x="187" y="95"/>
                        </a:cubicBezTo>
                        <a:cubicBezTo>
                          <a:pt x="187" y="95"/>
                          <a:pt x="187" y="95"/>
                          <a:pt x="187" y="95"/>
                        </a:cubicBezTo>
                        <a:cubicBezTo>
                          <a:pt x="186" y="95"/>
                          <a:pt x="186" y="95"/>
                          <a:pt x="186" y="95"/>
                        </a:cubicBezTo>
                        <a:cubicBezTo>
                          <a:pt x="186" y="95"/>
                          <a:pt x="186" y="94"/>
                          <a:pt x="185" y="94"/>
                        </a:cubicBezTo>
                        <a:cubicBezTo>
                          <a:pt x="185" y="94"/>
                          <a:pt x="185" y="94"/>
                          <a:pt x="185" y="94"/>
                        </a:cubicBezTo>
                        <a:cubicBezTo>
                          <a:pt x="184" y="94"/>
                          <a:pt x="184" y="94"/>
                          <a:pt x="184" y="94"/>
                        </a:cubicBezTo>
                        <a:cubicBezTo>
                          <a:pt x="184" y="94"/>
                          <a:pt x="184" y="94"/>
                          <a:pt x="183" y="94"/>
                        </a:cubicBezTo>
                        <a:cubicBezTo>
                          <a:pt x="183" y="94"/>
                          <a:pt x="183" y="94"/>
                          <a:pt x="182" y="93"/>
                        </a:cubicBezTo>
                        <a:cubicBezTo>
                          <a:pt x="182" y="93"/>
                          <a:pt x="182" y="93"/>
                          <a:pt x="182" y="93"/>
                        </a:cubicBezTo>
                        <a:cubicBezTo>
                          <a:pt x="182" y="93"/>
                          <a:pt x="181" y="93"/>
                          <a:pt x="181" y="92"/>
                        </a:cubicBezTo>
                        <a:cubicBezTo>
                          <a:pt x="181" y="92"/>
                          <a:pt x="181" y="92"/>
                          <a:pt x="180" y="92"/>
                        </a:cubicBezTo>
                        <a:cubicBezTo>
                          <a:pt x="180" y="92"/>
                          <a:pt x="180" y="91"/>
                          <a:pt x="179" y="91"/>
                        </a:cubicBezTo>
                        <a:cubicBezTo>
                          <a:pt x="179" y="91"/>
                          <a:pt x="179" y="91"/>
                          <a:pt x="179" y="90"/>
                        </a:cubicBezTo>
                        <a:cubicBezTo>
                          <a:pt x="179" y="90"/>
                          <a:pt x="178" y="90"/>
                          <a:pt x="178" y="89"/>
                        </a:cubicBezTo>
                        <a:cubicBezTo>
                          <a:pt x="178" y="89"/>
                          <a:pt x="178" y="89"/>
                          <a:pt x="178" y="88"/>
                        </a:cubicBezTo>
                        <a:cubicBezTo>
                          <a:pt x="178" y="88"/>
                          <a:pt x="177" y="88"/>
                          <a:pt x="177" y="87"/>
                        </a:cubicBezTo>
                        <a:cubicBezTo>
                          <a:pt x="175" y="85"/>
                          <a:pt x="171" y="80"/>
                          <a:pt x="171" y="76"/>
                        </a:cubicBezTo>
                        <a:cubicBezTo>
                          <a:pt x="170" y="74"/>
                          <a:pt x="171" y="73"/>
                          <a:pt x="171" y="73"/>
                        </a:cubicBezTo>
                        <a:cubicBezTo>
                          <a:pt x="173" y="71"/>
                          <a:pt x="170" y="66"/>
                          <a:pt x="167" y="63"/>
                        </a:cubicBezTo>
                        <a:cubicBezTo>
                          <a:pt x="165" y="62"/>
                          <a:pt x="165" y="62"/>
                          <a:pt x="165" y="62"/>
                        </a:cubicBezTo>
                        <a:cubicBezTo>
                          <a:pt x="159" y="57"/>
                          <a:pt x="155" y="52"/>
                          <a:pt x="154" y="49"/>
                        </a:cubicBezTo>
                        <a:cubicBezTo>
                          <a:pt x="154" y="48"/>
                          <a:pt x="154" y="47"/>
                          <a:pt x="154" y="46"/>
                        </a:cubicBezTo>
                        <a:cubicBezTo>
                          <a:pt x="145" y="45"/>
                          <a:pt x="145" y="45"/>
                          <a:pt x="145" y="45"/>
                        </a:cubicBezTo>
                        <a:cubicBezTo>
                          <a:pt x="139" y="40"/>
                          <a:pt x="139" y="40"/>
                          <a:pt x="139" y="40"/>
                        </a:cubicBezTo>
                        <a:lnTo>
                          <a:pt x="132" y="3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1" name="Freeform 1170">
                    <a:extLst>
                      <a:ext uri="{FF2B5EF4-FFF2-40B4-BE49-F238E27FC236}">
                        <a16:creationId xmlns="" xmlns:a16="http://schemas.microsoft.com/office/drawing/2014/main" id="{19FF44EA-F12A-432E-8C27-629703B526C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0" y="2619"/>
                    <a:ext cx="81" cy="91"/>
                  </a:xfrm>
                  <a:custGeom>
                    <a:avLst/>
                    <a:gdLst>
                      <a:gd name="T0" fmla="*/ 35 w 85"/>
                      <a:gd name="T1" fmla="*/ 24 h 95"/>
                      <a:gd name="T2" fmla="*/ 36 w 85"/>
                      <a:gd name="T3" fmla="*/ 24 h 95"/>
                      <a:gd name="T4" fmla="*/ 37 w 85"/>
                      <a:gd name="T5" fmla="*/ 25 h 95"/>
                      <a:gd name="T6" fmla="*/ 37 w 85"/>
                      <a:gd name="T7" fmla="*/ 25 h 95"/>
                      <a:gd name="T8" fmla="*/ 38 w 85"/>
                      <a:gd name="T9" fmla="*/ 26 h 95"/>
                      <a:gd name="T10" fmla="*/ 38 w 85"/>
                      <a:gd name="T11" fmla="*/ 27 h 95"/>
                      <a:gd name="T12" fmla="*/ 39 w 85"/>
                      <a:gd name="T13" fmla="*/ 27 h 95"/>
                      <a:gd name="T14" fmla="*/ 40 w 85"/>
                      <a:gd name="T15" fmla="*/ 28 h 95"/>
                      <a:gd name="T16" fmla="*/ 40 w 85"/>
                      <a:gd name="T17" fmla="*/ 29 h 95"/>
                      <a:gd name="T18" fmla="*/ 40 w 85"/>
                      <a:gd name="T19" fmla="*/ 30 h 95"/>
                      <a:gd name="T20" fmla="*/ 41 w 85"/>
                      <a:gd name="T21" fmla="*/ 31 h 95"/>
                      <a:gd name="T22" fmla="*/ 41 w 85"/>
                      <a:gd name="T23" fmla="*/ 31 h 95"/>
                      <a:gd name="T24" fmla="*/ 41 w 85"/>
                      <a:gd name="T25" fmla="*/ 32 h 95"/>
                      <a:gd name="T26" fmla="*/ 42 w 85"/>
                      <a:gd name="T27" fmla="*/ 33 h 95"/>
                      <a:gd name="T28" fmla="*/ 42 w 85"/>
                      <a:gd name="T29" fmla="*/ 34 h 95"/>
                      <a:gd name="T30" fmla="*/ 33 w 85"/>
                      <a:gd name="T31" fmla="*/ 59 h 95"/>
                      <a:gd name="T32" fmla="*/ 32 w 85"/>
                      <a:gd name="T33" fmla="*/ 60 h 95"/>
                      <a:gd name="T34" fmla="*/ 32 w 85"/>
                      <a:gd name="T35" fmla="*/ 60 h 95"/>
                      <a:gd name="T36" fmla="*/ 31 w 85"/>
                      <a:gd name="T37" fmla="*/ 60 h 95"/>
                      <a:gd name="T38" fmla="*/ 30 w 85"/>
                      <a:gd name="T39" fmla="*/ 60 h 95"/>
                      <a:gd name="T40" fmla="*/ 26 w 85"/>
                      <a:gd name="T41" fmla="*/ 62 h 95"/>
                      <a:gd name="T42" fmla="*/ 25 w 85"/>
                      <a:gd name="T43" fmla="*/ 62 h 95"/>
                      <a:gd name="T44" fmla="*/ 23 w 85"/>
                      <a:gd name="T45" fmla="*/ 63 h 95"/>
                      <a:gd name="T46" fmla="*/ 22 w 85"/>
                      <a:gd name="T47" fmla="*/ 64 h 95"/>
                      <a:gd name="T48" fmla="*/ 19 w 85"/>
                      <a:gd name="T49" fmla="*/ 65 h 95"/>
                      <a:gd name="T50" fmla="*/ 19 w 85"/>
                      <a:gd name="T51" fmla="*/ 65 h 95"/>
                      <a:gd name="T52" fmla="*/ 0 w 85"/>
                      <a:gd name="T53" fmla="*/ 71 h 95"/>
                      <a:gd name="T54" fmla="*/ 10 w 85"/>
                      <a:gd name="T55" fmla="*/ 91 h 95"/>
                      <a:gd name="T56" fmla="*/ 11 w 85"/>
                      <a:gd name="T57" fmla="*/ 93 h 95"/>
                      <a:gd name="T58" fmla="*/ 11 w 85"/>
                      <a:gd name="T59" fmla="*/ 93 h 95"/>
                      <a:gd name="T60" fmla="*/ 12 w 85"/>
                      <a:gd name="T61" fmla="*/ 95 h 95"/>
                      <a:gd name="T62" fmla="*/ 13 w 85"/>
                      <a:gd name="T63" fmla="*/ 95 h 95"/>
                      <a:gd name="T64" fmla="*/ 26 w 85"/>
                      <a:gd name="T65" fmla="*/ 92 h 95"/>
                      <a:gd name="T66" fmla="*/ 32 w 85"/>
                      <a:gd name="T67" fmla="*/ 91 h 95"/>
                      <a:gd name="T68" fmla="*/ 33 w 85"/>
                      <a:gd name="T69" fmla="*/ 90 h 95"/>
                      <a:gd name="T70" fmla="*/ 35 w 85"/>
                      <a:gd name="T71" fmla="*/ 83 h 95"/>
                      <a:gd name="T72" fmla="*/ 43 w 85"/>
                      <a:gd name="T73" fmla="*/ 81 h 95"/>
                      <a:gd name="T74" fmla="*/ 46 w 85"/>
                      <a:gd name="T75" fmla="*/ 81 h 95"/>
                      <a:gd name="T76" fmla="*/ 48 w 85"/>
                      <a:gd name="T77" fmla="*/ 81 h 95"/>
                      <a:gd name="T78" fmla="*/ 50 w 85"/>
                      <a:gd name="T79" fmla="*/ 78 h 95"/>
                      <a:gd name="T80" fmla="*/ 56 w 85"/>
                      <a:gd name="T81" fmla="*/ 70 h 95"/>
                      <a:gd name="T82" fmla="*/ 60 w 85"/>
                      <a:gd name="T83" fmla="*/ 69 h 95"/>
                      <a:gd name="T84" fmla="*/ 62 w 85"/>
                      <a:gd name="T85" fmla="*/ 69 h 95"/>
                      <a:gd name="T86" fmla="*/ 67 w 85"/>
                      <a:gd name="T87" fmla="*/ 51 h 95"/>
                      <a:gd name="T88" fmla="*/ 75 w 85"/>
                      <a:gd name="T89" fmla="*/ 47 h 95"/>
                      <a:gd name="T90" fmla="*/ 80 w 85"/>
                      <a:gd name="T91" fmla="*/ 38 h 95"/>
                      <a:gd name="T92" fmla="*/ 84 w 85"/>
                      <a:gd name="T93" fmla="*/ 33 h 95"/>
                      <a:gd name="T94" fmla="*/ 85 w 85"/>
                      <a:gd name="T95" fmla="*/ 30 h 95"/>
                      <a:gd name="T96" fmla="*/ 85 w 85"/>
                      <a:gd name="T97" fmla="*/ 30 h 95"/>
                      <a:gd name="T98" fmla="*/ 74 w 85"/>
                      <a:gd name="T99" fmla="*/ 17 h 95"/>
                      <a:gd name="T100" fmla="*/ 70 w 85"/>
                      <a:gd name="T101" fmla="*/ 16 h 95"/>
                      <a:gd name="T102" fmla="*/ 56 w 85"/>
                      <a:gd name="T103" fmla="*/ 10 h 95"/>
                      <a:gd name="T104" fmla="*/ 49 w 85"/>
                      <a:gd name="T105" fmla="*/ 0 h 95"/>
                      <a:gd name="T106" fmla="*/ 47 w 85"/>
                      <a:gd name="T107" fmla="*/ 1 h 95"/>
                      <a:gd name="T108" fmla="*/ 44 w 85"/>
                      <a:gd name="T109" fmla="*/ 1 h 95"/>
                      <a:gd name="T110" fmla="*/ 44 w 85"/>
                      <a:gd name="T111" fmla="*/ 8 h 95"/>
                      <a:gd name="T112" fmla="*/ 37 w 85"/>
                      <a:gd name="T113" fmla="*/ 18 h 95"/>
                      <a:gd name="T114" fmla="*/ 35 w 85"/>
                      <a:gd name="T115" fmla="*/ 24 h 95"/>
                      <a:gd name="T116" fmla="*/ 35 w 85"/>
                      <a:gd name="T117" fmla="*/ 24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85" h="95">
                        <a:moveTo>
                          <a:pt x="35" y="24"/>
                        </a:moveTo>
                        <a:cubicBezTo>
                          <a:pt x="35" y="24"/>
                          <a:pt x="36" y="24"/>
                          <a:pt x="36" y="24"/>
                        </a:cubicBezTo>
                        <a:cubicBezTo>
                          <a:pt x="36" y="25"/>
                          <a:pt x="36" y="25"/>
                          <a:pt x="37" y="25"/>
                        </a:cubicBezTo>
                        <a:cubicBezTo>
                          <a:pt x="37" y="25"/>
                          <a:pt x="37" y="25"/>
                          <a:pt x="37" y="25"/>
                        </a:cubicBezTo>
                        <a:cubicBezTo>
                          <a:pt x="37" y="26"/>
                          <a:pt x="38" y="26"/>
                          <a:pt x="38" y="26"/>
                        </a:cubicBezTo>
                        <a:cubicBezTo>
                          <a:pt x="38" y="26"/>
                          <a:pt x="38" y="26"/>
                          <a:pt x="38" y="27"/>
                        </a:cubicBezTo>
                        <a:cubicBezTo>
                          <a:pt x="39" y="27"/>
                          <a:pt x="39" y="27"/>
                          <a:pt x="39" y="27"/>
                        </a:cubicBezTo>
                        <a:cubicBezTo>
                          <a:pt x="39" y="28"/>
                          <a:pt x="39" y="28"/>
                          <a:pt x="40" y="28"/>
                        </a:cubicBezTo>
                        <a:cubicBezTo>
                          <a:pt x="40" y="28"/>
                          <a:pt x="40" y="29"/>
                          <a:pt x="40" y="29"/>
                        </a:cubicBezTo>
                        <a:cubicBezTo>
                          <a:pt x="40" y="29"/>
                          <a:pt x="40" y="30"/>
                          <a:pt x="40" y="30"/>
                        </a:cubicBezTo>
                        <a:cubicBezTo>
                          <a:pt x="41" y="30"/>
                          <a:pt x="41" y="30"/>
                          <a:pt x="41" y="31"/>
                        </a:cubicBezTo>
                        <a:cubicBezTo>
                          <a:pt x="41" y="31"/>
                          <a:pt x="41" y="31"/>
                          <a:pt x="41" y="31"/>
                        </a:cubicBezTo>
                        <a:cubicBezTo>
                          <a:pt x="41" y="32"/>
                          <a:pt x="41" y="32"/>
                          <a:pt x="41" y="32"/>
                        </a:cubicBezTo>
                        <a:cubicBezTo>
                          <a:pt x="41" y="33"/>
                          <a:pt x="41" y="33"/>
                          <a:pt x="42" y="33"/>
                        </a:cubicBezTo>
                        <a:cubicBezTo>
                          <a:pt x="42" y="33"/>
                          <a:pt x="42" y="34"/>
                          <a:pt x="42" y="34"/>
                        </a:cubicBezTo>
                        <a:cubicBezTo>
                          <a:pt x="42" y="36"/>
                          <a:pt x="36" y="57"/>
                          <a:pt x="33" y="59"/>
                        </a:cubicBezTo>
                        <a:cubicBezTo>
                          <a:pt x="33" y="59"/>
                          <a:pt x="33" y="59"/>
                          <a:pt x="32" y="60"/>
                        </a:cubicBezTo>
                        <a:cubicBezTo>
                          <a:pt x="32" y="60"/>
                          <a:pt x="32" y="60"/>
                          <a:pt x="32" y="60"/>
                        </a:cubicBezTo>
                        <a:cubicBezTo>
                          <a:pt x="32" y="60"/>
                          <a:pt x="31" y="60"/>
                          <a:pt x="31" y="60"/>
                        </a:cubicBezTo>
                        <a:cubicBezTo>
                          <a:pt x="31" y="60"/>
                          <a:pt x="31" y="60"/>
                          <a:pt x="30" y="60"/>
                        </a:cubicBezTo>
                        <a:cubicBezTo>
                          <a:pt x="29" y="61"/>
                          <a:pt x="28" y="62"/>
                          <a:pt x="26" y="62"/>
                        </a:cubicBezTo>
                        <a:cubicBezTo>
                          <a:pt x="26" y="62"/>
                          <a:pt x="25" y="62"/>
                          <a:pt x="25" y="62"/>
                        </a:cubicBezTo>
                        <a:cubicBezTo>
                          <a:pt x="24" y="63"/>
                          <a:pt x="24" y="63"/>
                          <a:pt x="23" y="63"/>
                        </a:cubicBezTo>
                        <a:cubicBezTo>
                          <a:pt x="22" y="63"/>
                          <a:pt x="22" y="63"/>
                          <a:pt x="22" y="64"/>
                        </a:cubicBezTo>
                        <a:cubicBezTo>
                          <a:pt x="21" y="64"/>
                          <a:pt x="20" y="64"/>
                          <a:pt x="19" y="65"/>
                        </a:cubicBezTo>
                        <a:cubicBezTo>
                          <a:pt x="19" y="65"/>
                          <a:pt x="19" y="65"/>
                          <a:pt x="19" y="65"/>
                        </a:cubicBezTo>
                        <a:cubicBezTo>
                          <a:pt x="11" y="67"/>
                          <a:pt x="4" y="69"/>
                          <a:pt x="0" y="71"/>
                        </a:cubicBezTo>
                        <a:cubicBezTo>
                          <a:pt x="3" y="76"/>
                          <a:pt x="6" y="83"/>
                          <a:pt x="10" y="91"/>
                        </a:cubicBezTo>
                        <a:cubicBezTo>
                          <a:pt x="10" y="91"/>
                          <a:pt x="11" y="92"/>
                          <a:pt x="11" y="93"/>
                        </a:cubicBezTo>
                        <a:cubicBezTo>
                          <a:pt x="11" y="93"/>
                          <a:pt x="11" y="93"/>
                          <a:pt x="11" y="93"/>
                        </a:cubicBezTo>
                        <a:cubicBezTo>
                          <a:pt x="11" y="94"/>
                          <a:pt x="12" y="94"/>
                          <a:pt x="12" y="95"/>
                        </a:cubicBezTo>
                        <a:cubicBezTo>
                          <a:pt x="12" y="95"/>
                          <a:pt x="13" y="95"/>
                          <a:pt x="13" y="95"/>
                        </a:cubicBezTo>
                        <a:cubicBezTo>
                          <a:pt x="17" y="92"/>
                          <a:pt x="22" y="92"/>
                          <a:pt x="26" y="92"/>
                        </a:cubicBezTo>
                        <a:cubicBezTo>
                          <a:pt x="28" y="92"/>
                          <a:pt x="30" y="92"/>
                          <a:pt x="32" y="91"/>
                        </a:cubicBezTo>
                        <a:cubicBezTo>
                          <a:pt x="33" y="91"/>
                          <a:pt x="33" y="91"/>
                          <a:pt x="33" y="90"/>
                        </a:cubicBezTo>
                        <a:cubicBezTo>
                          <a:pt x="33" y="88"/>
                          <a:pt x="33" y="85"/>
                          <a:pt x="35" y="83"/>
                        </a:cubicBezTo>
                        <a:cubicBezTo>
                          <a:pt x="38" y="81"/>
                          <a:pt x="41" y="81"/>
                          <a:pt x="43" y="81"/>
                        </a:cubicBezTo>
                        <a:cubicBezTo>
                          <a:pt x="44" y="81"/>
                          <a:pt x="45" y="81"/>
                          <a:pt x="46" y="81"/>
                        </a:cubicBezTo>
                        <a:cubicBezTo>
                          <a:pt x="47" y="81"/>
                          <a:pt x="48" y="81"/>
                          <a:pt x="48" y="81"/>
                        </a:cubicBezTo>
                        <a:cubicBezTo>
                          <a:pt x="49" y="80"/>
                          <a:pt x="49" y="79"/>
                          <a:pt x="50" y="78"/>
                        </a:cubicBezTo>
                        <a:cubicBezTo>
                          <a:pt x="51" y="75"/>
                          <a:pt x="53" y="71"/>
                          <a:pt x="56" y="70"/>
                        </a:cubicBezTo>
                        <a:cubicBezTo>
                          <a:pt x="57" y="70"/>
                          <a:pt x="59" y="69"/>
                          <a:pt x="60" y="69"/>
                        </a:cubicBezTo>
                        <a:cubicBezTo>
                          <a:pt x="60" y="69"/>
                          <a:pt x="62" y="69"/>
                          <a:pt x="62" y="69"/>
                        </a:cubicBezTo>
                        <a:cubicBezTo>
                          <a:pt x="61" y="66"/>
                          <a:pt x="61" y="52"/>
                          <a:pt x="67" y="51"/>
                        </a:cubicBezTo>
                        <a:cubicBezTo>
                          <a:pt x="70" y="51"/>
                          <a:pt x="74" y="48"/>
                          <a:pt x="75" y="47"/>
                        </a:cubicBezTo>
                        <a:cubicBezTo>
                          <a:pt x="75" y="45"/>
                          <a:pt x="76" y="43"/>
                          <a:pt x="80" y="38"/>
                        </a:cubicBezTo>
                        <a:cubicBezTo>
                          <a:pt x="82" y="36"/>
                          <a:pt x="83" y="34"/>
                          <a:pt x="84" y="33"/>
                        </a:cubicBezTo>
                        <a:cubicBezTo>
                          <a:pt x="85" y="31"/>
                          <a:pt x="85" y="30"/>
                          <a:pt x="85" y="30"/>
                        </a:cubicBezTo>
                        <a:cubicBezTo>
                          <a:pt x="85" y="30"/>
                          <a:pt x="85" y="30"/>
                          <a:pt x="85" y="30"/>
                        </a:cubicBezTo>
                        <a:cubicBezTo>
                          <a:pt x="81" y="29"/>
                          <a:pt x="76" y="21"/>
                          <a:pt x="74" y="17"/>
                        </a:cubicBezTo>
                        <a:cubicBezTo>
                          <a:pt x="74" y="16"/>
                          <a:pt x="72" y="16"/>
                          <a:pt x="70" y="16"/>
                        </a:cubicBezTo>
                        <a:cubicBezTo>
                          <a:pt x="66" y="15"/>
                          <a:pt x="61" y="14"/>
                          <a:pt x="56" y="10"/>
                        </a:cubicBezTo>
                        <a:cubicBezTo>
                          <a:pt x="53" y="8"/>
                          <a:pt x="51" y="5"/>
                          <a:pt x="49" y="0"/>
                        </a:cubicBezTo>
                        <a:cubicBezTo>
                          <a:pt x="47" y="1"/>
                          <a:pt x="47" y="1"/>
                          <a:pt x="47" y="1"/>
                        </a:cubicBezTo>
                        <a:cubicBezTo>
                          <a:pt x="44" y="1"/>
                          <a:pt x="44" y="1"/>
                          <a:pt x="44" y="1"/>
                        </a:cubicBezTo>
                        <a:cubicBezTo>
                          <a:pt x="44" y="8"/>
                          <a:pt x="44" y="8"/>
                          <a:pt x="44" y="8"/>
                        </a:cubicBezTo>
                        <a:cubicBezTo>
                          <a:pt x="37" y="18"/>
                          <a:pt x="37" y="18"/>
                          <a:pt x="37" y="18"/>
                        </a:cubicBezTo>
                        <a:cubicBezTo>
                          <a:pt x="35" y="24"/>
                          <a:pt x="35" y="24"/>
                          <a:pt x="35" y="24"/>
                        </a:cubicBezTo>
                        <a:cubicBezTo>
                          <a:pt x="35" y="24"/>
                          <a:pt x="35" y="24"/>
                          <a:pt x="35" y="2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2" name="Freeform 1171">
                    <a:extLst>
                      <a:ext uri="{FF2B5EF4-FFF2-40B4-BE49-F238E27FC236}">
                        <a16:creationId xmlns="" xmlns:a16="http://schemas.microsoft.com/office/drawing/2014/main" id="{FEBE4CB1-0341-4BF0-9AD5-5CD3A44FB8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56" y="2607"/>
                    <a:ext cx="7" cy="13"/>
                  </a:xfrm>
                  <a:custGeom>
                    <a:avLst/>
                    <a:gdLst>
                      <a:gd name="T0" fmla="*/ 6 w 7"/>
                      <a:gd name="T1" fmla="*/ 1 h 13"/>
                      <a:gd name="T2" fmla="*/ 5 w 7"/>
                      <a:gd name="T3" fmla="*/ 0 h 13"/>
                      <a:gd name="T4" fmla="*/ 5 w 7"/>
                      <a:gd name="T5" fmla="*/ 0 h 13"/>
                      <a:gd name="T6" fmla="*/ 0 w 7"/>
                      <a:gd name="T7" fmla="*/ 9 h 13"/>
                      <a:gd name="T8" fmla="*/ 0 w 7"/>
                      <a:gd name="T9" fmla="*/ 10 h 13"/>
                      <a:gd name="T10" fmla="*/ 0 w 7"/>
                      <a:gd name="T11" fmla="*/ 10 h 13"/>
                      <a:gd name="T12" fmla="*/ 0 w 7"/>
                      <a:gd name="T13" fmla="*/ 11 h 13"/>
                      <a:gd name="T14" fmla="*/ 1 w 7"/>
                      <a:gd name="T15" fmla="*/ 12 h 13"/>
                      <a:gd name="T16" fmla="*/ 1 w 7"/>
                      <a:gd name="T17" fmla="*/ 12 h 13"/>
                      <a:gd name="T18" fmla="*/ 3 w 7"/>
                      <a:gd name="T19" fmla="*/ 13 h 13"/>
                      <a:gd name="T20" fmla="*/ 3 w 7"/>
                      <a:gd name="T21" fmla="*/ 13 h 13"/>
                      <a:gd name="T22" fmla="*/ 4 w 7"/>
                      <a:gd name="T23" fmla="*/ 13 h 13"/>
                      <a:gd name="T24" fmla="*/ 5 w 7"/>
                      <a:gd name="T25" fmla="*/ 11 h 13"/>
                      <a:gd name="T26" fmla="*/ 6 w 7"/>
                      <a:gd name="T27" fmla="*/ 1 h 1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</a:cxnLst>
                    <a:rect l="0" t="0" r="r" b="b"/>
                    <a:pathLst>
                      <a:path w="7" h="13">
                        <a:moveTo>
                          <a:pt x="6" y="1"/>
                        </a:moveTo>
                        <a:cubicBezTo>
                          <a:pt x="6" y="0"/>
                          <a:pt x="5" y="0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2" y="0"/>
                          <a:pt x="0" y="7"/>
                          <a:pt x="0" y="9"/>
                        </a:cubicBezTo>
                        <a:cubicBezTo>
                          <a:pt x="0" y="9"/>
                          <a:pt x="0" y="10"/>
                          <a:pt x="0" y="1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11"/>
                          <a:pt x="1" y="12"/>
                          <a:pt x="1" y="12"/>
                        </a:cubicBezTo>
                        <a:cubicBezTo>
                          <a:pt x="1" y="12"/>
                          <a:pt x="1" y="12"/>
                          <a:pt x="1" y="12"/>
                        </a:cubicBezTo>
                        <a:cubicBezTo>
                          <a:pt x="2" y="13"/>
                          <a:pt x="2" y="13"/>
                          <a:pt x="3" y="13"/>
                        </a:cubicBezTo>
                        <a:cubicBezTo>
                          <a:pt x="3" y="13"/>
                          <a:pt x="3" y="13"/>
                          <a:pt x="3" y="13"/>
                        </a:cubicBezTo>
                        <a:cubicBezTo>
                          <a:pt x="4" y="13"/>
                          <a:pt x="4" y="13"/>
                          <a:pt x="4" y="13"/>
                        </a:cubicBezTo>
                        <a:cubicBezTo>
                          <a:pt x="4" y="13"/>
                          <a:pt x="4" y="12"/>
                          <a:pt x="5" y="11"/>
                        </a:cubicBezTo>
                        <a:cubicBezTo>
                          <a:pt x="6" y="9"/>
                          <a:pt x="7" y="4"/>
                          <a:pt x="6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3" name="Freeform 1172">
                    <a:extLst>
                      <a:ext uri="{FF2B5EF4-FFF2-40B4-BE49-F238E27FC236}">
                        <a16:creationId xmlns="" xmlns:a16="http://schemas.microsoft.com/office/drawing/2014/main" id="{04EAD891-1749-4937-95A3-58D6DE0743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0" y="2604"/>
                    <a:ext cx="46" cy="38"/>
                  </a:xfrm>
                  <a:custGeom>
                    <a:avLst/>
                    <a:gdLst>
                      <a:gd name="T0" fmla="*/ 34 w 48"/>
                      <a:gd name="T1" fmla="*/ 30 h 39"/>
                      <a:gd name="T2" fmla="*/ 40 w 48"/>
                      <a:gd name="T3" fmla="*/ 22 h 39"/>
                      <a:gd name="T4" fmla="*/ 40 w 48"/>
                      <a:gd name="T5" fmla="*/ 12 h 39"/>
                      <a:gd name="T6" fmla="*/ 46 w 48"/>
                      <a:gd name="T7" fmla="*/ 12 h 39"/>
                      <a:gd name="T8" fmla="*/ 48 w 48"/>
                      <a:gd name="T9" fmla="*/ 11 h 39"/>
                      <a:gd name="T10" fmla="*/ 47 w 48"/>
                      <a:gd name="T11" fmla="*/ 4 h 39"/>
                      <a:gd name="T12" fmla="*/ 47 w 48"/>
                      <a:gd name="T13" fmla="*/ 0 h 39"/>
                      <a:gd name="T14" fmla="*/ 36 w 48"/>
                      <a:gd name="T15" fmla="*/ 14 h 39"/>
                      <a:gd name="T16" fmla="*/ 12 w 48"/>
                      <a:gd name="T17" fmla="*/ 25 h 39"/>
                      <a:gd name="T18" fmla="*/ 9 w 48"/>
                      <a:gd name="T19" fmla="*/ 25 h 39"/>
                      <a:gd name="T20" fmla="*/ 2 w 48"/>
                      <a:gd name="T21" fmla="*/ 27 h 39"/>
                      <a:gd name="T22" fmla="*/ 1 w 48"/>
                      <a:gd name="T23" fmla="*/ 28 h 39"/>
                      <a:gd name="T24" fmla="*/ 0 w 48"/>
                      <a:gd name="T25" fmla="*/ 28 h 39"/>
                      <a:gd name="T26" fmla="*/ 0 w 48"/>
                      <a:gd name="T27" fmla="*/ 29 h 39"/>
                      <a:gd name="T28" fmla="*/ 0 w 48"/>
                      <a:gd name="T29" fmla="*/ 30 h 39"/>
                      <a:gd name="T30" fmla="*/ 1 w 48"/>
                      <a:gd name="T31" fmla="*/ 31 h 39"/>
                      <a:gd name="T32" fmla="*/ 1 w 48"/>
                      <a:gd name="T33" fmla="*/ 31 h 39"/>
                      <a:gd name="T34" fmla="*/ 3 w 48"/>
                      <a:gd name="T35" fmla="*/ 33 h 39"/>
                      <a:gd name="T36" fmla="*/ 3 w 48"/>
                      <a:gd name="T37" fmla="*/ 33 h 39"/>
                      <a:gd name="T38" fmla="*/ 4 w 48"/>
                      <a:gd name="T39" fmla="*/ 34 h 39"/>
                      <a:gd name="T40" fmla="*/ 4 w 48"/>
                      <a:gd name="T41" fmla="*/ 34 h 39"/>
                      <a:gd name="T42" fmla="*/ 5 w 48"/>
                      <a:gd name="T43" fmla="*/ 35 h 39"/>
                      <a:gd name="T44" fmla="*/ 5 w 48"/>
                      <a:gd name="T45" fmla="*/ 35 h 39"/>
                      <a:gd name="T46" fmla="*/ 6 w 48"/>
                      <a:gd name="T47" fmla="*/ 36 h 39"/>
                      <a:gd name="T48" fmla="*/ 6 w 48"/>
                      <a:gd name="T49" fmla="*/ 36 h 39"/>
                      <a:gd name="T50" fmla="*/ 7 w 48"/>
                      <a:gd name="T51" fmla="*/ 36 h 39"/>
                      <a:gd name="T52" fmla="*/ 7 w 48"/>
                      <a:gd name="T53" fmla="*/ 36 h 39"/>
                      <a:gd name="T54" fmla="*/ 7 w 48"/>
                      <a:gd name="T55" fmla="*/ 36 h 39"/>
                      <a:gd name="T56" fmla="*/ 8 w 48"/>
                      <a:gd name="T57" fmla="*/ 36 h 39"/>
                      <a:gd name="T58" fmla="*/ 8 w 48"/>
                      <a:gd name="T59" fmla="*/ 37 h 39"/>
                      <a:gd name="T60" fmla="*/ 9 w 48"/>
                      <a:gd name="T61" fmla="*/ 37 h 39"/>
                      <a:gd name="T62" fmla="*/ 10 w 48"/>
                      <a:gd name="T63" fmla="*/ 37 h 39"/>
                      <a:gd name="T64" fmla="*/ 10 w 48"/>
                      <a:gd name="T65" fmla="*/ 37 h 39"/>
                      <a:gd name="T66" fmla="*/ 11 w 48"/>
                      <a:gd name="T67" fmla="*/ 37 h 39"/>
                      <a:gd name="T68" fmla="*/ 11 w 48"/>
                      <a:gd name="T69" fmla="*/ 37 h 39"/>
                      <a:gd name="T70" fmla="*/ 16 w 48"/>
                      <a:gd name="T71" fmla="*/ 38 h 39"/>
                      <a:gd name="T72" fmla="*/ 16 w 48"/>
                      <a:gd name="T73" fmla="*/ 38 h 39"/>
                      <a:gd name="T74" fmla="*/ 17 w 48"/>
                      <a:gd name="T75" fmla="*/ 38 h 39"/>
                      <a:gd name="T76" fmla="*/ 18 w 48"/>
                      <a:gd name="T77" fmla="*/ 38 h 39"/>
                      <a:gd name="T78" fmla="*/ 19 w 48"/>
                      <a:gd name="T79" fmla="*/ 38 h 39"/>
                      <a:gd name="T80" fmla="*/ 20 w 48"/>
                      <a:gd name="T81" fmla="*/ 38 h 39"/>
                      <a:gd name="T82" fmla="*/ 21 w 48"/>
                      <a:gd name="T83" fmla="*/ 38 h 39"/>
                      <a:gd name="T84" fmla="*/ 22 w 48"/>
                      <a:gd name="T85" fmla="*/ 38 h 39"/>
                      <a:gd name="T86" fmla="*/ 30 w 48"/>
                      <a:gd name="T87" fmla="*/ 39 h 39"/>
                      <a:gd name="T88" fmla="*/ 34 w 48"/>
                      <a:gd name="T89" fmla="*/ 3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8" h="39">
                        <a:moveTo>
                          <a:pt x="34" y="30"/>
                        </a:moveTo>
                        <a:cubicBezTo>
                          <a:pt x="40" y="22"/>
                          <a:pt x="40" y="22"/>
                          <a:pt x="40" y="22"/>
                        </a:cubicBezTo>
                        <a:cubicBezTo>
                          <a:pt x="40" y="12"/>
                          <a:pt x="40" y="12"/>
                          <a:pt x="40" y="12"/>
                        </a:cubicBezTo>
                        <a:cubicBezTo>
                          <a:pt x="46" y="12"/>
                          <a:pt x="46" y="12"/>
                          <a:pt x="46" y="12"/>
                        </a:cubicBezTo>
                        <a:cubicBezTo>
                          <a:pt x="48" y="11"/>
                          <a:pt x="48" y="11"/>
                          <a:pt x="48" y="11"/>
                        </a:cubicBezTo>
                        <a:cubicBezTo>
                          <a:pt x="48" y="8"/>
                          <a:pt x="48" y="6"/>
                          <a:pt x="47" y="4"/>
                        </a:cubicBezTo>
                        <a:cubicBezTo>
                          <a:pt x="47" y="3"/>
                          <a:pt x="47" y="1"/>
                          <a:pt x="47" y="0"/>
                        </a:cubicBezTo>
                        <a:cubicBezTo>
                          <a:pt x="44" y="2"/>
                          <a:pt x="39" y="9"/>
                          <a:pt x="36" y="14"/>
                        </a:cubicBezTo>
                        <a:cubicBezTo>
                          <a:pt x="32" y="21"/>
                          <a:pt x="21" y="26"/>
                          <a:pt x="12" y="25"/>
                        </a:cubicBezTo>
                        <a:cubicBezTo>
                          <a:pt x="11" y="25"/>
                          <a:pt x="10" y="25"/>
                          <a:pt x="9" y="25"/>
                        </a:cubicBezTo>
                        <a:cubicBezTo>
                          <a:pt x="5" y="25"/>
                          <a:pt x="3" y="26"/>
                          <a:pt x="2" y="27"/>
                        </a:cubicBezTo>
                        <a:cubicBezTo>
                          <a:pt x="1" y="28"/>
                          <a:pt x="1" y="28"/>
                          <a:pt x="1" y="28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0" y="29"/>
                          <a:pt x="0" y="29"/>
                          <a:pt x="0" y="29"/>
                        </a:cubicBezTo>
                        <a:cubicBezTo>
                          <a:pt x="0" y="29"/>
                          <a:pt x="0" y="29"/>
                          <a:pt x="0" y="30"/>
                        </a:cubicBezTo>
                        <a:cubicBezTo>
                          <a:pt x="1" y="30"/>
                          <a:pt x="1" y="30"/>
                          <a:pt x="1" y="31"/>
                        </a:cubicBezTo>
                        <a:cubicBezTo>
                          <a:pt x="1" y="31"/>
                          <a:pt x="1" y="31"/>
                          <a:pt x="1" y="31"/>
                        </a:cubicBezTo>
                        <a:cubicBezTo>
                          <a:pt x="2" y="32"/>
                          <a:pt x="2" y="32"/>
                          <a:pt x="3" y="33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3" y="33"/>
                          <a:pt x="3" y="33"/>
                          <a:pt x="4" y="34"/>
                        </a:cubicBezTo>
                        <a:cubicBezTo>
                          <a:pt x="4" y="34"/>
                          <a:pt x="4" y="34"/>
                          <a:pt x="4" y="34"/>
                        </a:cubicBezTo>
                        <a:cubicBezTo>
                          <a:pt x="4" y="34"/>
                          <a:pt x="4" y="35"/>
                          <a:pt x="5" y="35"/>
                        </a:cubicBezTo>
                        <a:cubicBezTo>
                          <a:pt x="5" y="35"/>
                          <a:pt x="5" y="35"/>
                          <a:pt x="5" y="35"/>
                        </a:cubicBezTo>
                        <a:cubicBezTo>
                          <a:pt x="5" y="35"/>
                          <a:pt x="5" y="35"/>
                          <a:pt x="6" y="36"/>
                        </a:cubicBezTo>
                        <a:cubicBezTo>
                          <a:pt x="6" y="36"/>
                          <a:pt x="6" y="36"/>
                          <a:pt x="6" y="36"/>
                        </a:cubicBezTo>
                        <a:cubicBezTo>
                          <a:pt x="6" y="36"/>
                          <a:pt x="6" y="36"/>
                          <a:pt x="7" y="36"/>
                        </a:cubicBezTo>
                        <a:cubicBezTo>
                          <a:pt x="7" y="36"/>
                          <a:pt x="7" y="36"/>
                          <a:pt x="7" y="36"/>
                        </a:cubicBezTo>
                        <a:cubicBezTo>
                          <a:pt x="7" y="36"/>
                          <a:pt x="7" y="36"/>
                          <a:pt x="7" y="36"/>
                        </a:cubicBezTo>
                        <a:cubicBezTo>
                          <a:pt x="8" y="36"/>
                          <a:pt x="8" y="36"/>
                          <a:pt x="8" y="36"/>
                        </a:cubicBezTo>
                        <a:cubicBezTo>
                          <a:pt x="8" y="36"/>
                          <a:pt x="8" y="37"/>
                          <a:pt x="8" y="37"/>
                        </a:cubicBezTo>
                        <a:cubicBezTo>
                          <a:pt x="9" y="37"/>
                          <a:pt x="9" y="37"/>
                          <a:pt x="9" y="37"/>
                        </a:cubicBezTo>
                        <a:cubicBezTo>
                          <a:pt x="9" y="37"/>
                          <a:pt x="9" y="37"/>
                          <a:pt x="10" y="37"/>
                        </a:cubicBezTo>
                        <a:cubicBezTo>
                          <a:pt x="10" y="37"/>
                          <a:pt x="10" y="37"/>
                          <a:pt x="10" y="37"/>
                        </a:cubicBezTo>
                        <a:cubicBezTo>
                          <a:pt x="10" y="37"/>
                          <a:pt x="11" y="37"/>
                          <a:pt x="11" y="37"/>
                        </a:cubicBezTo>
                        <a:cubicBezTo>
                          <a:pt x="11" y="37"/>
                          <a:pt x="11" y="37"/>
                          <a:pt x="11" y="37"/>
                        </a:cubicBezTo>
                        <a:cubicBezTo>
                          <a:pt x="12" y="37"/>
                          <a:pt x="14" y="37"/>
                          <a:pt x="16" y="38"/>
                        </a:cubicBezTo>
                        <a:cubicBezTo>
                          <a:pt x="16" y="38"/>
                          <a:pt x="16" y="38"/>
                          <a:pt x="16" y="38"/>
                        </a:cubicBezTo>
                        <a:cubicBezTo>
                          <a:pt x="17" y="38"/>
                          <a:pt x="17" y="38"/>
                          <a:pt x="17" y="38"/>
                        </a:cubicBezTo>
                        <a:cubicBezTo>
                          <a:pt x="18" y="38"/>
                          <a:pt x="18" y="38"/>
                          <a:pt x="18" y="38"/>
                        </a:cubicBezTo>
                        <a:cubicBezTo>
                          <a:pt x="19" y="38"/>
                          <a:pt x="19" y="38"/>
                          <a:pt x="19" y="38"/>
                        </a:cubicBezTo>
                        <a:cubicBezTo>
                          <a:pt x="20" y="38"/>
                          <a:pt x="20" y="38"/>
                          <a:pt x="20" y="38"/>
                        </a:cubicBezTo>
                        <a:cubicBezTo>
                          <a:pt x="21" y="38"/>
                          <a:pt x="21" y="38"/>
                          <a:pt x="21" y="38"/>
                        </a:cubicBezTo>
                        <a:cubicBezTo>
                          <a:pt x="22" y="38"/>
                          <a:pt x="22" y="38"/>
                          <a:pt x="22" y="38"/>
                        </a:cubicBezTo>
                        <a:cubicBezTo>
                          <a:pt x="25" y="39"/>
                          <a:pt x="28" y="39"/>
                          <a:pt x="30" y="39"/>
                        </a:cubicBezTo>
                        <a:lnTo>
                          <a:pt x="34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4" name="Freeform 1173">
                    <a:extLst>
                      <a:ext uri="{FF2B5EF4-FFF2-40B4-BE49-F238E27FC236}">
                        <a16:creationId xmlns="" xmlns:a16="http://schemas.microsoft.com/office/drawing/2014/main" id="{2E2981B3-9030-4A9C-8E9A-D66477ECDA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27" y="2468"/>
                    <a:ext cx="100" cy="99"/>
                  </a:xfrm>
                  <a:custGeom>
                    <a:avLst/>
                    <a:gdLst>
                      <a:gd name="T0" fmla="*/ 64 w 105"/>
                      <a:gd name="T1" fmla="*/ 6 h 103"/>
                      <a:gd name="T2" fmla="*/ 63 w 105"/>
                      <a:gd name="T3" fmla="*/ 6 h 103"/>
                      <a:gd name="T4" fmla="*/ 54 w 105"/>
                      <a:gd name="T5" fmla="*/ 2 h 103"/>
                      <a:gd name="T6" fmla="*/ 49 w 105"/>
                      <a:gd name="T7" fmla="*/ 1 h 103"/>
                      <a:gd name="T8" fmla="*/ 43 w 105"/>
                      <a:gd name="T9" fmla="*/ 0 h 103"/>
                      <a:gd name="T10" fmla="*/ 42 w 105"/>
                      <a:gd name="T11" fmla="*/ 1 h 103"/>
                      <a:gd name="T12" fmla="*/ 43 w 105"/>
                      <a:gd name="T13" fmla="*/ 1 h 103"/>
                      <a:gd name="T14" fmla="*/ 43 w 105"/>
                      <a:gd name="T15" fmla="*/ 1 h 103"/>
                      <a:gd name="T16" fmla="*/ 40 w 105"/>
                      <a:gd name="T17" fmla="*/ 4 h 103"/>
                      <a:gd name="T18" fmla="*/ 27 w 105"/>
                      <a:gd name="T19" fmla="*/ 13 h 103"/>
                      <a:gd name="T20" fmla="*/ 28 w 105"/>
                      <a:gd name="T21" fmla="*/ 23 h 103"/>
                      <a:gd name="T22" fmla="*/ 24 w 105"/>
                      <a:gd name="T23" fmla="*/ 38 h 103"/>
                      <a:gd name="T24" fmla="*/ 23 w 105"/>
                      <a:gd name="T25" fmla="*/ 39 h 103"/>
                      <a:gd name="T26" fmla="*/ 0 w 105"/>
                      <a:gd name="T27" fmla="*/ 51 h 103"/>
                      <a:gd name="T28" fmla="*/ 1 w 105"/>
                      <a:gd name="T29" fmla="*/ 53 h 103"/>
                      <a:gd name="T30" fmla="*/ 2 w 105"/>
                      <a:gd name="T31" fmla="*/ 57 h 103"/>
                      <a:gd name="T32" fmla="*/ 2 w 105"/>
                      <a:gd name="T33" fmla="*/ 60 h 103"/>
                      <a:gd name="T34" fmla="*/ 3 w 105"/>
                      <a:gd name="T35" fmla="*/ 63 h 103"/>
                      <a:gd name="T36" fmla="*/ 3 w 105"/>
                      <a:gd name="T37" fmla="*/ 65 h 103"/>
                      <a:gd name="T38" fmla="*/ 5 w 105"/>
                      <a:gd name="T39" fmla="*/ 65 h 103"/>
                      <a:gd name="T40" fmla="*/ 7 w 105"/>
                      <a:gd name="T41" fmla="*/ 64 h 103"/>
                      <a:gd name="T42" fmla="*/ 8 w 105"/>
                      <a:gd name="T43" fmla="*/ 64 h 103"/>
                      <a:gd name="T44" fmla="*/ 11 w 105"/>
                      <a:gd name="T45" fmla="*/ 65 h 103"/>
                      <a:gd name="T46" fmla="*/ 27 w 105"/>
                      <a:gd name="T47" fmla="*/ 74 h 103"/>
                      <a:gd name="T48" fmla="*/ 34 w 105"/>
                      <a:gd name="T49" fmla="*/ 78 h 103"/>
                      <a:gd name="T50" fmla="*/ 73 w 105"/>
                      <a:gd name="T51" fmla="*/ 102 h 103"/>
                      <a:gd name="T52" fmla="*/ 74 w 105"/>
                      <a:gd name="T53" fmla="*/ 102 h 103"/>
                      <a:gd name="T54" fmla="*/ 75 w 105"/>
                      <a:gd name="T55" fmla="*/ 102 h 103"/>
                      <a:gd name="T56" fmla="*/ 77 w 105"/>
                      <a:gd name="T57" fmla="*/ 102 h 103"/>
                      <a:gd name="T58" fmla="*/ 85 w 105"/>
                      <a:gd name="T59" fmla="*/ 103 h 103"/>
                      <a:gd name="T60" fmla="*/ 86 w 105"/>
                      <a:gd name="T61" fmla="*/ 101 h 103"/>
                      <a:gd name="T62" fmla="*/ 87 w 105"/>
                      <a:gd name="T63" fmla="*/ 99 h 103"/>
                      <a:gd name="T64" fmla="*/ 88 w 105"/>
                      <a:gd name="T65" fmla="*/ 97 h 103"/>
                      <a:gd name="T66" fmla="*/ 88 w 105"/>
                      <a:gd name="T67" fmla="*/ 96 h 103"/>
                      <a:gd name="T68" fmla="*/ 89 w 105"/>
                      <a:gd name="T69" fmla="*/ 95 h 103"/>
                      <a:gd name="T70" fmla="*/ 89 w 105"/>
                      <a:gd name="T71" fmla="*/ 95 h 103"/>
                      <a:gd name="T72" fmla="*/ 89 w 105"/>
                      <a:gd name="T73" fmla="*/ 94 h 103"/>
                      <a:gd name="T74" fmla="*/ 90 w 105"/>
                      <a:gd name="T75" fmla="*/ 93 h 103"/>
                      <a:gd name="T76" fmla="*/ 98 w 105"/>
                      <a:gd name="T77" fmla="*/ 89 h 103"/>
                      <a:gd name="T78" fmla="*/ 100 w 105"/>
                      <a:gd name="T79" fmla="*/ 90 h 103"/>
                      <a:gd name="T80" fmla="*/ 102 w 105"/>
                      <a:gd name="T81" fmla="*/ 91 h 103"/>
                      <a:gd name="T82" fmla="*/ 104 w 105"/>
                      <a:gd name="T83" fmla="*/ 93 h 103"/>
                      <a:gd name="T84" fmla="*/ 105 w 105"/>
                      <a:gd name="T85" fmla="*/ 92 h 103"/>
                      <a:gd name="T86" fmla="*/ 103 w 105"/>
                      <a:gd name="T87" fmla="*/ 90 h 103"/>
                      <a:gd name="T88" fmla="*/ 101 w 105"/>
                      <a:gd name="T89" fmla="*/ 88 h 103"/>
                      <a:gd name="T90" fmla="*/ 100 w 105"/>
                      <a:gd name="T91" fmla="*/ 86 h 103"/>
                      <a:gd name="T92" fmla="*/ 100 w 105"/>
                      <a:gd name="T93" fmla="*/ 84 h 103"/>
                      <a:gd name="T94" fmla="*/ 96 w 105"/>
                      <a:gd name="T95" fmla="*/ 77 h 103"/>
                      <a:gd name="T96" fmla="*/ 98 w 105"/>
                      <a:gd name="T97" fmla="*/ 70 h 103"/>
                      <a:gd name="T98" fmla="*/ 93 w 105"/>
                      <a:gd name="T99" fmla="*/ 64 h 103"/>
                      <a:gd name="T100" fmla="*/ 87 w 105"/>
                      <a:gd name="T101" fmla="*/ 62 h 103"/>
                      <a:gd name="T102" fmla="*/ 85 w 105"/>
                      <a:gd name="T103" fmla="*/ 61 h 103"/>
                      <a:gd name="T104" fmla="*/ 83 w 105"/>
                      <a:gd name="T105" fmla="*/ 59 h 103"/>
                      <a:gd name="T106" fmla="*/ 81 w 105"/>
                      <a:gd name="T107" fmla="*/ 58 h 103"/>
                      <a:gd name="T108" fmla="*/ 80 w 105"/>
                      <a:gd name="T109" fmla="*/ 55 h 103"/>
                      <a:gd name="T110" fmla="*/ 79 w 105"/>
                      <a:gd name="T111" fmla="*/ 53 h 103"/>
                      <a:gd name="T112" fmla="*/ 72 w 105"/>
                      <a:gd name="T113" fmla="*/ 41 h 103"/>
                      <a:gd name="T114" fmla="*/ 75 w 105"/>
                      <a:gd name="T115" fmla="*/ 32 h 103"/>
                      <a:gd name="T116" fmla="*/ 78 w 105"/>
                      <a:gd name="T117" fmla="*/ 25 h 103"/>
                      <a:gd name="T118" fmla="*/ 78 w 105"/>
                      <a:gd name="T119" fmla="*/ 21 h 103"/>
                      <a:gd name="T120" fmla="*/ 68 w 105"/>
                      <a:gd name="T121" fmla="*/ 11 h 103"/>
                      <a:gd name="T122" fmla="*/ 65 w 105"/>
                      <a:gd name="T123" fmla="*/ 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105" h="103">
                        <a:moveTo>
                          <a:pt x="65" y="6"/>
                        </a:moveTo>
                        <a:cubicBezTo>
                          <a:pt x="65" y="6"/>
                          <a:pt x="64" y="6"/>
                          <a:pt x="64" y="6"/>
                        </a:cubicBezTo>
                        <a:cubicBezTo>
                          <a:pt x="64" y="6"/>
                          <a:pt x="64" y="6"/>
                          <a:pt x="64" y="6"/>
                        </a:cubicBezTo>
                        <a:cubicBezTo>
                          <a:pt x="64" y="6"/>
                          <a:pt x="64" y="6"/>
                          <a:pt x="63" y="6"/>
                        </a:cubicBezTo>
                        <a:cubicBezTo>
                          <a:pt x="62" y="6"/>
                          <a:pt x="60" y="5"/>
                          <a:pt x="58" y="4"/>
                        </a:cubicBezTo>
                        <a:cubicBezTo>
                          <a:pt x="57" y="3"/>
                          <a:pt x="55" y="2"/>
                          <a:pt x="54" y="2"/>
                        </a:cubicBezTo>
                        <a:cubicBezTo>
                          <a:pt x="54" y="2"/>
                          <a:pt x="53" y="3"/>
                          <a:pt x="53" y="3"/>
                        </a:cubicBezTo>
                        <a:cubicBezTo>
                          <a:pt x="51" y="3"/>
                          <a:pt x="50" y="2"/>
                          <a:pt x="49" y="1"/>
                        </a:cubicBezTo>
                        <a:cubicBezTo>
                          <a:pt x="48" y="1"/>
                          <a:pt x="46" y="0"/>
                          <a:pt x="44" y="0"/>
                        </a:cubicBezTo>
                        <a:cubicBezTo>
                          <a:pt x="44" y="0"/>
                          <a:pt x="43" y="0"/>
                          <a:pt x="43" y="0"/>
                        </a:cubicBezTo>
                        <a:cubicBezTo>
                          <a:pt x="43" y="1"/>
                          <a:pt x="43" y="1"/>
                          <a:pt x="43" y="1"/>
                        </a:cubicBezTo>
                        <a:cubicBezTo>
                          <a:pt x="43" y="1"/>
                          <a:pt x="42" y="1"/>
                          <a:pt x="42" y="1"/>
                        </a:cubicBezTo>
                        <a:cubicBezTo>
                          <a:pt x="42" y="1"/>
                          <a:pt x="42" y="1"/>
                          <a:pt x="42" y="1"/>
                        </a:cubicBezTo>
                        <a:cubicBezTo>
                          <a:pt x="43" y="1"/>
                          <a:pt x="43" y="1"/>
                          <a:pt x="43" y="1"/>
                        </a:cubicBezTo>
                        <a:cubicBezTo>
                          <a:pt x="43" y="1"/>
                          <a:pt x="43" y="1"/>
                          <a:pt x="43" y="1"/>
                        </a:cubicBezTo>
                        <a:cubicBezTo>
                          <a:pt x="43" y="1"/>
                          <a:pt x="43" y="1"/>
                          <a:pt x="43" y="1"/>
                        </a:cubicBezTo>
                        <a:cubicBezTo>
                          <a:pt x="41" y="3"/>
                          <a:pt x="41" y="3"/>
                          <a:pt x="41" y="3"/>
                        </a:cubicBezTo>
                        <a:cubicBezTo>
                          <a:pt x="40" y="4"/>
                          <a:pt x="40" y="4"/>
                          <a:pt x="40" y="4"/>
                        </a:cubicBezTo>
                        <a:cubicBezTo>
                          <a:pt x="33" y="9"/>
                          <a:pt x="33" y="9"/>
                          <a:pt x="33" y="9"/>
                        </a:cubicBezTo>
                        <a:cubicBezTo>
                          <a:pt x="32" y="9"/>
                          <a:pt x="28" y="11"/>
                          <a:pt x="27" y="13"/>
                        </a:cubicBezTo>
                        <a:cubicBezTo>
                          <a:pt x="27" y="14"/>
                          <a:pt x="27" y="15"/>
                          <a:pt x="28" y="17"/>
                        </a:cubicBezTo>
                        <a:cubicBezTo>
                          <a:pt x="28" y="19"/>
                          <a:pt x="29" y="21"/>
                          <a:pt x="28" y="23"/>
                        </a:cubicBezTo>
                        <a:cubicBezTo>
                          <a:pt x="27" y="24"/>
                          <a:pt x="27" y="28"/>
                          <a:pt x="27" y="30"/>
                        </a:cubicBezTo>
                        <a:cubicBezTo>
                          <a:pt x="28" y="32"/>
                          <a:pt x="25" y="36"/>
                          <a:pt x="24" y="38"/>
                        </a:cubicBezTo>
                        <a:cubicBezTo>
                          <a:pt x="24" y="39"/>
                          <a:pt x="24" y="39"/>
                          <a:pt x="24" y="39"/>
                        </a:cubicBezTo>
                        <a:cubicBezTo>
                          <a:pt x="23" y="39"/>
                          <a:pt x="23" y="39"/>
                          <a:pt x="23" y="39"/>
                        </a:cubicBezTo>
                        <a:cubicBezTo>
                          <a:pt x="23" y="39"/>
                          <a:pt x="23" y="39"/>
                          <a:pt x="23" y="39"/>
                        </a:cubicBezTo>
                        <a:cubicBezTo>
                          <a:pt x="18" y="42"/>
                          <a:pt x="9" y="47"/>
                          <a:pt x="0" y="51"/>
                        </a:cubicBezTo>
                        <a:cubicBezTo>
                          <a:pt x="0" y="52"/>
                          <a:pt x="0" y="52"/>
                          <a:pt x="0" y="52"/>
                        </a:cubicBezTo>
                        <a:cubicBezTo>
                          <a:pt x="0" y="53"/>
                          <a:pt x="1" y="53"/>
                          <a:pt x="1" y="53"/>
                        </a:cubicBezTo>
                        <a:cubicBezTo>
                          <a:pt x="1" y="54"/>
                          <a:pt x="1" y="54"/>
                          <a:pt x="1" y="55"/>
                        </a:cubicBezTo>
                        <a:cubicBezTo>
                          <a:pt x="1" y="56"/>
                          <a:pt x="1" y="56"/>
                          <a:pt x="2" y="57"/>
                        </a:cubicBezTo>
                        <a:cubicBezTo>
                          <a:pt x="2" y="58"/>
                          <a:pt x="2" y="58"/>
                          <a:pt x="2" y="58"/>
                        </a:cubicBezTo>
                        <a:cubicBezTo>
                          <a:pt x="2" y="59"/>
                          <a:pt x="2" y="59"/>
                          <a:pt x="2" y="60"/>
                        </a:cubicBezTo>
                        <a:cubicBezTo>
                          <a:pt x="2" y="60"/>
                          <a:pt x="2" y="61"/>
                          <a:pt x="3" y="61"/>
                        </a:cubicBezTo>
                        <a:cubicBezTo>
                          <a:pt x="3" y="62"/>
                          <a:pt x="3" y="62"/>
                          <a:pt x="3" y="63"/>
                        </a:cubicBezTo>
                        <a:cubicBezTo>
                          <a:pt x="3" y="63"/>
                          <a:pt x="3" y="63"/>
                          <a:pt x="3" y="64"/>
                        </a:cubicBezTo>
                        <a:cubicBezTo>
                          <a:pt x="3" y="64"/>
                          <a:pt x="3" y="64"/>
                          <a:pt x="3" y="65"/>
                        </a:cubicBezTo>
                        <a:cubicBezTo>
                          <a:pt x="4" y="65"/>
                          <a:pt x="5" y="65"/>
                          <a:pt x="5" y="65"/>
                        </a:cubicBezTo>
                        <a:cubicBezTo>
                          <a:pt x="5" y="65"/>
                          <a:pt x="5" y="65"/>
                          <a:pt x="5" y="65"/>
                        </a:cubicBezTo>
                        <a:cubicBezTo>
                          <a:pt x="6" y="65"/>
                          <a:pt x="6" y="64"/>
                          <a:pt x="7" y="64"/>
                        </a:cubicBez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7" y="64"/>
                          <a:pt x="7" y="64"/>
                          <a:pt x="7" y="64"/>
                        </a:cubicBezTo>
                        <a:cubicBezTo>
                          <a:pt x="8" y="64"/>
                          <a:pt x="8" y="64"/>
                          <a:pt x="8" y="64"/>
                        </a:cubicBezTo>
                        <a:cubicBezTo>
                          <a:pt x="8" y="65"/>
                          <a:pt x="9" y="65"/>
                          <a:pt x="9" y="65"/>
                        </a:cubicBezTo>
                        <a:cubicBezTo>
                          <a:pt x="9" y="65"/>
                          <a:pt x="10" y="65"/>
                          <a:pt x="11" y="65"/>
                        </a:cubicBezTo>
                        <a:cubicBezTo>
                          <a:pt x="13" y="65"/>
                          <a:pt x="18" y="68"/>
                          <a:pt x="24" y="72"/>
                        </a:cubicBezTo>
                        <a:cubicBezTo>
                          <a:pt x="25" y="73"/>
                          <a:pt x="26" y="73"/>
                          <a:pt x="27" y="74"/>
                        </a:cubicBezTo>
                        <a:cubicBezTo>
                          <a:pt x="30" y="76"/>
                          <a:pt x="33" y="77"/>
                          <a:pt x="34" y="78"/>
                        </a:cubicBezTo>
                        <a:cubicBezTo>
                          <a:pt x="34" y="78"/>
                          <a:pt x="34" y="78"/>
                          <a:pt x="34" y="78"/>
                        </a:cubicBezTo>
                        <a:cubicBezTo>
                          <a:pt x="40" y="81"/>
                          <a:pt x="57" y="95"/>
                          <a:pt x="61" y="98"/>
                        </a:cubicBezTo>
                        <a:cubicBezTo>
                          <a:pt x="65" y="101"/>
                          <a:pt x="71" y="102"/>
                          <a:pt x="73" y="102"/>
                        </a:cubicBezTo>
                        <a:cubicBezTo>
                          <a:pt x="73" y="102"/>
                          <a:pt x="74" y="102"/>
                          <a:pt x="74" y="102"/>
                        </a:cubicBezTo>
                        <a:cubicBezTo>
                          <a:pt x="74" y="102"/>
                          <a:pt x="74" y="102"/>
                          <a:pt x="74" y="102"/>
                        </a:cubicBezTo>
                        <a:cubicBezTo>
                          <a:pt x="74" y="102"/>
                          <a:pt x="75" y="102"/>
                          <a:pt x="75" y="102"/>
                        </a:cubicBezTo>
                        <a:cubicBezTo>
                          <a:pt x="75" y="102"/>
                          <a:pt x="75" y="102"/>
                          <a:pt x="75" y="102"/>
                        </a:cubicBezTo>
                        <a:cubicBezTo>
                          <a:pt x="75" y="102"/>
                          <a:pt x="76" y="102"/>
                          <a:pt x="76" y="102"/>
                        </a:cubicBezTo>
                        <a:cubicBezTo>
                          <a:pt x="76" y="102"/>
                          <a:pt x="76" y="102"/>
                          <a:pt x="77" y="102"/>
                        </a:cubicBezTo>
                        <a:cubicBezTo>
                          <a:pt x="77" y="102"/>
                          <a:pt x="77" y="102"/>
                          <a:pt x="77" y="102"/>
                        </a:cubicBezTo>
                        <a:cubicBezTo>
                          <a:pt x="79" y="103"/>
                          <a:pt x="82" y="103"/>
                          <a:pt x="85" y="103"/>
                        </a:cubicBezTo>
                        <a:cubicBezTo>
                          <a:pt x="85" y="103"/>
                          <a:pt x="85" y="103"/>
                          <a:pt x="85" y="102"/>
                        </a:cubicBezTo>
                        <a:cubicBezTo>
                          <a:pt x="86" y="102"/>
                          <a:pt x="86" y="102"/>
                          <a:pt x="86" y="101"/>
                        </a:cubicBezTo>
                        <a:cubicBezTo>
                          <a:pt x="86" y="101"/>
                          <a:pt x="86" y="100"/>
                          <a:pt x="86" y="100"/>
                        </a:cubicBezTo>
                        <a:cubicBezTo>
                          <a:pt x="87" y="100"/>
                          <a:pt x="87" y="99"/>
                          <a:pt x="87" y="99"/>
                        </a:cubicBezTo>
                        <a:cubicBezTo>
                          <a:pt x="87" y="99"/>
                          <a:pt x="87" y="98"/>
                          <a:pt x="87" y="98"/>
                        </a:cubicBezTo>
                        <a:cubicBezTo>
                          <a:pt x="87" y="98"/>
                          <a:pt x="88" y="97"/>
                          <a:pt x="88" y="97"/>
                        </a:cubicBezTo>
                        <a:cubicBezTo>
                          <a:pt x="88" y="97"/>
                          <a:pt x="88" y="97"/>
                          <a:pt x="88" y="97"/>
                        </a:cubicBezTo>
                        <a:cubicBezTo>
                          <a:pt x="88" y="96"/>
                          <a:pt x="88" y="96"/>
                          <a:pt x="88" y="96"/>
                        </a:cubicBezTo>
                        <a:cubicBezTo>
                          <a:pt x="88" y="96"/>
                          <a:pt x="88" y="96"/>
                          <a:pt x="89" y="96"/>
                        </a:cubicBezTo>
                        <a:cubicBezTo>
                          <a:pt x="89" y="95"/>
                          <a:pt x="89" y="95"/>
                          <a:pt x="89" y="95"/>
                        </a:cubicBezTo>
                        <a:cubicBezTo>
                          <a:pt x="89" y="95"/>
                          <a:pt x="89" y="95"/>
                          <a:pt x="89" y="95"/>
                        </a:cubicBezTo>
                        <a:cubicBezTo>
                          <a:pt x="89" y="95"/>
                          <a:pt x="89" y="95"/>
                          <a:pt x="89" y="95"/>
                        </a:cubicBezTo>
                        <a:cubicBezTo>
                          <a:pt x="89" y="95"/>
                          <a:pt x="89" y="94"/>
                          <a:pt x="89" y="94"/>
                        </a:cubicBezTo>
                        <a:cubicBezTo>
                          <a:pt x="89" y="94"/>
                          <a:pt x="89" y="94"/>
                          <a:pt x="89" y="94"/>
                        </a:cubicBezTo>
                        <a:cubicBezTo>
                          <a:pt x="89" y="94"/>
                          <a:pt x="89" y="94"/>
                          <a:pt x="90" y="94"/>
                        </a:cubicBezTo>
                        <a:cubicBezTo>
                          <a:pt x="90" y="94"/>
                          <a:pt x="90" y="93"/>
                          <a:pt x="90" y="93"/>
                        </a:cubicBezTo>
                        <a:cubicBezTo>
                          <a:pt x="91" y="92"/>
                          <a:pt x="92" y="90"/>
                          <a:pt x="96" y="89"/>
                        </a:cubicBezTo>
                        <a:cubicBezTo>
                          <a:pt x="97" y="89"/>
                          <a:pt x="97" y="89"/>
                          <a:pt x="98" y="89"/>
                        </a:cubicBezTo>
                        <a:cubicBezTo>
                          <a:pt x="98" y="89"/>
                          <a:pt x="98" y="89"/>
                          <a:pt x="98" y="89"/>
                        </a:cubicBezTo>
                        <a:cubicBezTo>
                          <a:pt x="99" y="90"/>
                          <a:pt x="99" y="90"/>
                          <a:pt x="100" y="90"/>
                        </a:cubicBezTo>
                        <a:cubicBezTo>
                          <a:pt x="100" y="90"/>
                          <a:pt x="100" y="90"/>
                          <a:pt x="100" y="90"/>
                        </a:cubicBezTo>
                        <a:cubicBezTo>
                          <a:pt x="101" y="90"/>
                          <a:pt x="101" y="91"/>
                          <a:pt x="102" y="91"/>
                        </a:cubicBezTo>
                        <a:cubicBezTo>
                          <a:pt x="102" y="91"/>
                          <a:pt x="102" y="91"/>
                          <a:pt x="102" y="91"/>
                        </a:cubicBezTo>
                        <a:cubicBezTo>
                          <a:pt x="103" y="92"/>
                          <a:pt x="103" y="92"/>
                          <a:pt x="104" y="93"/>
                        </a:cubicBezTo>
                        <a:cubicBezTo>
                          <a:pt x="104" y="93"/>
                          <a:pt x="104" y="93"/>
                          <a:pt x="104" y="93"/>
                        </a:cubicBezTo>
                        <a:cubicBezTo>
                          <a:pt x="104" y="93"/>
                          <a:pt x="105" y="92"/>
                          <a:pt x="105" y="92"/>
                        </a:cubicBezTo>
                        <a:cubicBezTo>
                          <a:pt x="105" y="92"/>
                          <a:pt x="105" y="92"/>
                          <a:pt x="105" y="92"/>
                        </a:cubicBezTo>
                        <a:cubicBezTo>
                          <a:pt x="104" y="91"/>
                          <a:pt x="104" y="91"/>
                          <a:pt x="103" y="90"/>
                        </a:cubicBezTo>
                        <a:cubicBezTo>
                          <a:pt x="103" y="90"/>
                          <a:pt x="103" y="90"/>
                          <a:pt x="103" y="90"/>
                        </a:cubicBezTo>
                        <a:cubicBezTo>
                          <a:pt x="102" y="89"/>
                          <a:pt x="102" y="88"/>
                          <a:pt x="101" y="88"/>
                        </a:cubicBezTo>
                        <a:cubicBezTo>
                          <a:pt x="101" y="88"/>
                          <a:pt x="101" y="88"/>
                          <a:pt x="101" y="87"/>
                        </a:cubicBezTo>
                        <a:cubicBezTo>
                          <a:pt x="101" y="87"/>
                          <a:pt x="101" y="86"/>
                          <a:pt x="100" y="86"/>
                        </a:cubicBezTo>
                        <a:cubicBezTo>
                          <a:pt x="100" y="86"/>
                          <a:pt x="100" y="86"/>
                          <a:pt x="100" y="85"/>
                        </a:cubicBezTo>
                        <a:cubicBezTo>
                          <a:pt x="100" y="85"/>
                          <a:pt x="100" y="84"/>
                          <a:pt x="100" y="84"/>
                        </a:cubicBezTo>
                        <a:cubicBezTo>
                          <a:pt x="100" y="83"/>
                          <a:pt x="100" y="82"/>
                          <a:pt x="98" y="80"/>
                        </a:cubicBezTo>
                        <a:cubicBezTo>
                          <a:pt x="97" y="79"/>
                          <a:pt x="96" y="78"/>
                          <a:pt x="96" y="77"/>
                        </a:cubicBezTo>
                        <a:cubicBezTo>
                          <a:pt x="96" y="75"/>
                          <a:pt x="96" y="74"/>
                          <a:pt x="97" y="72"/>
                        </a:cubicBezTo>
                        <a:cubicBezTo>
                          <a:pt x="97" y="72"/>
                          <a:pt x="98" y="71"/>
                          <a:pt x="98" y="70"/>
                        </a:cubicBezTo>
                        <a:cubicBezTo>
                          <a:pt x="97" y="69"/>
                          <a:pt x="96" y="68"/>
                          <a:pt x="96" y="67"/>
                        </a:cubicBezTo>
                        <a:cubicBezTo>
                          <a:pt x="95" y="65"/>
                          <a:pt x="94" y="64"/>
                          <a:pt x="93" y="64"/>
                        </a:cubicBezTo>
                        <a:cubicBezTo>
                          <a:pt x="93" y="64"/>
                          <a:pt x="93" y="64"/>
                          <a:pt x="92" y="64"/>
                        </a:cubicBezTo>
                        <a:cubicBezTo>
                          <a:pt x="91" y="63"/>
                          <a:pt x="89" y="63"/>
                          <a:pt x="87" y="62"/>
                        </a:cubicBezTo>
                        <a:cubicBezTo>
                          <a:pt x="86" y="61"/>
                          <a:pt x="86" y="61"/>
                          <a:pt x="86" y="61"/>
                        </a:cubicBezTo>
                        <a:cubicBezTo>
                          <a:pt x="85" y="61"/>
                          <a:pt x="85" y="61"/>
                          <a:pt x="85" y="61"/>
                        </a:cubicBezTo>
                        <a:cubicBezTo>
                          <a:pt x="85" y="61"/>
                          <a:pt x="85" y="61"/>
                          <a:pt x="85" y="61"/>
                        </a:cubicBezTo>
                        <a:cubicBezTo>
                          <a:pt x="84" y="60"/>
                          <a:pt x="83" y="60"/>
                          <a:pt x="83" y="59"/>
                        </a:cubicBezTo>
                        <a:cubicBezTo>
                          <a:pt x="82" y="59"/>
                          <a:pt x="82" y="59"/>
                          <a:pt x="82" y="58"/>
                        </a:cubicBezTo>
                        <a:cubicBezTo>
                          <a:pt x="82" y="58"/>
                          <a:pt x="81" y="58"/>
                          <a:pt x="81" y="58"/>
                        </a:cubicBezTo>
                        <a:cubicBezTo>
                          <a:pt x="81" y="57"/>
                          <a:pt x="80" y="57"/>
                          <a:pt x="80" y="57"/>
                        </a:cubicBezTo>
                        <a:cubicBezTo>
                          <a:pt x="80" y="56"/>
                          <a:pt x="80" y="56"/>
                          <a:pt x="80" y="55"/>
                        </a:cubicBezTo>
                        <a:cubicBezTo>
                          <a:pt x="79" y="55"/>
                          <a:pt x="79" y="55"/>
                          <a:pt x="79" y="55"/>
                        </a:cubicBezTo>
                        <a:cubicBezTo>
                          <a:pt x="79" y="54"/>
                          <a:pt x="79" y="54"/>
                          <a:pt x="79" y="53"/>
                        </a:cubicBezTo>
                        <a:cubicBezTo>
                          <a:pt x="79" y="52"/>
                          <a:pt x="78" y="51"/>
                          <a:pt x="75" y="49"/>
                        </a:cubicBezTo>
                        <a:cubicBezTo>
                          <a:pt x="73" y="48"/>
                          <a:pt x="72" y="43"/>
                          <a:pt x="72" y="41"/>
                        </a:cubicBezTo>
                        <a:cubicBezTo>
                          <a:pt x="71" y="38"/>
                          <a:pt x="72" y="36"/>
                          <a:pt x="74" y="36"/>
                        </a:cubicBezTo>
                        <a:cubicBezTo>
                          <a:pt x="74" y="35"/>
                          <a:pt x="74" y="33"/>
                          <a:pt x="75" y="32"/>
                        </a:cubicBezTo>
                        <a:cubicBezTo>
                          <a:pt x="75" y="30"/>
                          <a:pt x="76" y="27"/>
                          <a:pt x="78" y="26"/>
                        </a:cubicBezTo>
                        <a:cubicBezTo>
                          <a:pt x="78" y="26"/>
                          <a:pt x="78" y="26"/>
                          <a:pt x="78" y="25"/>
                        </a:cubicBezTo>
                        <a:cubicBezTo>
                          <a:pt x="78" y="24"/>
                          <a:pt x="78" y="23"/>
                          <a:pt x="78" y="21"/>
                        </a:cubicBezTo>
                        <a:cubicBezTo>
                          <a:pt x="79" y="21"/>
                          <a:pt x="78" y="21"/>
                          <a:pt x="78" y="21"/>
                        </a:cubicBezTo>
                        <a:cubicBezTo>
                          <a:pt x="78" y="20"/>
                          <a:pt x="77" y="20"/>
                          <a:pt x="76" y="20"/>
                        </a:cubicBezTo>
                        <a:cubicBezTo>
                          <a:pt x="72" y="20"/>
                          <a:pt x="68" y="15"/>
                          <a:pt x="68" y="11"/>
                        </a:cubicBezTo>
                        <a:cubicBezTo>
                          <a:pt x="68" y="10"/>
                          <a:pt x="66" y="8"/>
                          <a:pt x="65" y="6"/>
                        </a:cubicBezTo>
                        <a:cubicBezTo>
                          <a:pt x="65" y="6"/>
                          <a:pt x="65" y="6"/>
                          <a:pt x="65" y="6"/>
                        </a:cubicBezTo>
                        <a:cubicBezTo>
                          <a:pt x="65" y="6"/>
                          <a:pt x="65" y="6"/>
                          <a:pt x="65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5" name="Freeform 1174">
                    <a:extLst>
                      <a:ext uri="{FF2B5EF4-FFF2-40B4-BE49-F238E27FC236}">
                        <a16:creationId xmlns="" xmlns:a16="http://schemas.microsoft.com/office/drawing/2014/main" id="{AB81E433-61F2-416A-9D42-35A2904161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12" y="2557"/>
                    <a:ext cx="15" cy="15"/>
                  </a:xfrm>
                  <a:custGeom>
                    <a:avLst/>
                    <a:gdLst>
                      <a:gd name="T0" fmla="*/ 4 w 16"/>
                      <a:gd name="T1" fmla="*/ 11 h 16"/>
                      <a:gd name="T2" fmla="*/ 5 w 16"/>
                      <a:gd name="T3" fmla="*/ 11 h 16"/>
                      <a:gd name="T4" fmla="*/ 5 w 16"/>
                      <a:gd name="T5" fmla="*/ 11 h 16"/>
                      <a:gd name="T6" fmla="*/ 11 w 16"/>
                      <a:gd name="T7" fmla="*/ 16 h 16"/>
                      <a:gd name="T8" fmla="*/ 16 w 16"/>
                      <a:gd name="T9" fmla="*/ 16 h 16"/>
                      <a:gd name="T10" fmla="*/ 15 w 16"/>
                      <a:gd name="T11" fmla="*/ 14 h 16"/>
                      <a:gd name="T12" fmla="*/ 12 w 16"/>
                      <a:gd name="T13" fmla="*/ 4 h 16"/>
                      <a:gd name="T14" fmla="*/ 12 w 16"/>
                      <a:gd name="T15" fmla="*/ 3 h 16"/>
                      <a:gd name="T16" fmla="*/ 12 w 16"/>
                      <a:gd name="T17" fmla="*/ 3 h 16"/>
                      <a:gd name="T18" fmla="*/ 11 w 16"/>
                      <a:gd name="T19" fmla="*/ 2 h 16"/>
                      <a:gd name="T20" fmla="*/ 10 w 16"/>
                      <a:gd name="T21" fmla="*/ 1 h 16"/>
                      <a:gd name="T22" fmla="*/ 10 w 16"/>
                      <a:gd name="T23" fmla="*/ 1 h 16"/>
                      <a:gd name="T24" fmla="*/ 9 w 16"/>
                      <a:gd name="T25" fmla="*/ 1 h 16"/>
                      <a:gd name="T26" fmla="*/ 8 w 16"/>
                      <a:gd name="T27" fmla="*/ 0 h 16"/>
                      <a:gd name="T28" fmla="*/ 7 w 16"/>
                      <a:gd name="T29" fmla="*/ 0 h 16"/>
                      <a:gd name="T30" fmla="*/ 5 w 16"/>
                      <a:gd name="T31" fmla="*/ 2 h 16"/>
                      <a:gd name="T32" fmla="*/ 3 w 16"/>
                      <a:gd name="T33" fmla="*/ 4 h 16"/>
                      <a:gd name="T34" fmla="*/ 3 w 16"/>
                      <a:gd name="T35" fmla="*/ 4 h 16"/>
                      <a:gd name="T36" fmla="*/ 3 w 16"/>
                      <a:gd name="T37" fmla="*/ 4 h 16"/>
                      <a:gd name="T38" fmla="*/ 3 w 16"/>
                      <a:gd name="T39" fmla="*/ 4 h 16"/>
                      <a:gd name="T40" fmla="*/ 3 w 16"/>
                      <a:gd name="T41" fmla="*/ 5 h 16"/>
                      <a:gd name="T42" fmla="*/ 3 w 16"/>
                      <a:gd name="T43" fmla="*/ 5 h 16"/>
                      <a:gd name="T44" fmla="*/ 3 w 16"/>
                      <a:gd name="T45" fmla="*/ 5 h 16"/>
                      <a:gd name="T46" fmla="*/ 2 w 16"/>
                      <a:gd name="T47" fmla="*/ 6 h 16"/>
                      <a:gd name="T48" fmla="*/ 2 w 16"/>
                      <a:gd name="T49" fmla="*/ 6 h 16"/>
                      <a:gd name="T50" fmla="*/ 2 w 16"/>
                      <a:gd name="T51" fmla="*/ 7 h 16"/>
                      <a:gd name="T52" fmla="*/ 1 w 16"/>
                      <a:gd name="T53" fmla="*/ 8 h 16"/>
                      <a:gd name="T54" fmla="*/ 1 w 16"/>
                      <a:gd name="T55" fmla="*/ 9 h 16"/>
                      <a:gd name="T56" fmla="*/ 0 w 16"/>
                      <a:gd name="T57" fmla="*/ 10 h 16"/>
                      <a:gd name="T58" fmla="*/ 0 w 16"/>
                      <a:gd name="T59" fmla="*/ 11 h 16"/>
                      <a:gd name="T60" fmla="*/ 0 w 16"/>
                      <a:gd name="T61" fmla="*/ 11 h 16"/>
                      <a:gd name="T62" fmla="*/ 4 w 16"/>
                      <a:gd name="T63" fmla="*/ 11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6" h="16">
                        <a:moveTo>
                          <a:pt x="4" y="11"/>
                        </a:move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6" y="16"/>
                          <a:pt x="16" y="16"/>
                          <a:pt x="16" y="16"/>
                        </a:cubicBezTo>
                        <a:cubicBezTo>
                          <a:pt x="16" y="16"/>
                          <a:pt x="15" y="15"/>
                          <a:pt x="15" y="14"/>
                        </a:cubicBezTo>
                        <a:cubicBezTo>
                          <a:pt x="13" y="9"/>
                          <a:pt x="12" y="6"/>
                          <a:pt x="12" y="4"/>
                        </a:cubicBezTo>
                        <a:cubicBezTo>
                          <a:pt x="12" y="4"/>
                          <a:pt x="12" y="3"/>
                          <a:pt x="12" y="3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1" y="2"/>
                          <a:pt x="10" y="1"/>
                          <a:pt x="10" y="1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9" y="0"/>
                          <a:pt x="9" y="0"/>
                          <a:pt x="8" y="0"/>
                        </a:cubicBezTo>
                        <a:cubicBezTo>
                          <a:pt x="8" y="0"/>
                          <a:pt x="8" y="0"/>
                          <a:pt x="7" y="0"/>
                        </a:cubicBezTo>
                        <a:cubicBezTo>
                          <a:pt x="6" y="1"/>
                          <a:pt x="5" y="1"/>
                          <a:pt x="5" y="2"/>
                        </a:cubicBezTo>
                        <a:cubicBezTo>
                          <a:pt x="4" y="3"/>
                          <a:pt x="4" y="3"/>
                          <a:pt x="3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4"/>
                          <a:pt x="3" y="5"/>
                          <a:pt x="3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5"/>
                          <a:pt x="2" y="6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2" y="7"/>
                          <a:pt x="2" y="7"/>
                          <a:pt x="2" y="7"/>
                        </a:cubicBezTo>
                        <a:cubicBezTo>
                          <a:pt x="2" y="7"/>
                          <a:pt x="2" y="8"/>
                          <a:pt x="1" y="8"/>
                        </a:cubicBezTo>
                        <a:cubicBezTo>
                          <a:pt x="1" y="8"/>
                          <a:pt x="1" y="8"/>
                          <a:pt x="1" y="9"/>
                        </a:cubicBezTo>
                        <a:cubicBezTo>
                          <a:pt x="1" y="9"/>
                          <a:pt x="1" y="10"/>
                          <a:pt x="0" y="10"/>
                        </a:cubicBezTo>
                        <a:cubicBezTo>
                          <a:pt x="0" y="10"/>
                          <a:pt x="0" y="10"/>
                          <a:pt x="0" y="11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2" y="11"/>
                          <a:pt x="4" y="11"/>
                          <a:pt x="4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6" name="Freeform 1175">
                    <a:extLst>
                      <a:ext uri="{FF2B5EF4-FFF2-40B4-BE49-F238E27FC236}">
                        <a16:creationId xmlns="" xmlns:a16="http://schemas.microsoft.com/office/drawing/2014/main" id="{01FFB234-3890-4746-932B-DA7ACF99B3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15" y="2363"/>
                    <a:ext cx="182" cy="106"/>
                  </a:xfrm>
                  <a:custGeom>
                    <a:avLst/>
                    <a:gdLst>
                      <a:gd name="T0" fmla="*/ 3 w 191"/>
                      <a:gd name="T1" fmla="*/ 54 h 110"/>
                      <a:gd name="T2" fmla="*/ 8 w 191"/>
                      <a:gd name="T3" fmla="*/ 54 h 110"/>
                      <a:gd name="T4" fmla="*/ 8 w 191"/>
                      <a:gd name="T5" fmla="*/ 51 h 110"/>
                      <a:gd name="T6" fmla="*/ 22 w 191"/>
                      <a:gd name="T7" fmla="*/ 39 h 110"/>
                      <a:gd name="T8" fmla="*/ 36 w 191"/>
                      <a:gd name="T9" fmla="*/ 39 h 110"/>
                      <a:gd name="T10" fmla="*/ 49 w 191"/>
                      <a:gd name="T11" fmla="*/ 55 h 110"/>
                      <a:gd name="T12" fmla="*/ 69 w 191"/>
                      <a:gd name="T13" fmla="*/ 60 h 110"/>
                      <a:gd name="T14" fmla="*/ 75 w 191"/>
                      <a:gd name="T15" fmla="*/ 73 h 110"/>
                      <a:gd name="T16" fmla="*/ 99 w 191"/>
                      <a:gd name="T17" fmla="*/ 88 h 110"/>
                      <a:gd name="T18" fmla="*/ 110 w 191"/>
                      <a:gd name="T19" fmla="*/ 96 h 110"/>
                      <a:gd name="T20" fmla="*/ 122 w 191"/>
                      <a:gd name="T21" fmla="*/ 106 h 110"/>
                      <a:gd name="T22" fmla="*/ 131 w 191"/>
                      <a:gd name="T23" fmla="*/ 110 h 110"/>
                      <a:gd name="T24" fmla="*/ 134 w 191"/>
                      <a:gd name="T25" fmla="*/ 110 h 110"/>
                      <a:gd name="T26" fmla="*/ 134 w 191"/>
                      <a:gd name="T27" fmla="*/ 106 h 110"/>
                      <a:gd name="T28" fmla="*/ 137 w 191"/>
                      <a:gd name="T29" fmla="*/ 103 h 110"/>
                      <a:gd name="T30" fmla="*/ 137 w 191"/>
                      <a:gd name="T31" fmla="*/ 92 h 110"/>
                      <a:gd name="T32" fmla="*/ 138 w 191"/>
                      <a:gd name="T33" fmla="*/ 78 h 110"/>
                      <a:gd name="T34" fmla="*/ 146 w 191"/>
                      <a:gd name="T35" fmla="*/ 71 h 110"/>
                      <a:gd name="T36" fmla="*/ 159 w 191"/>
                      <a:gd name="T37" fmla="*/ 63 h 110"/>
                      <a:gd name="T38" fmla="*/ 170 w 191"/>
                      <a:gd name="T39" fmla="*/ 63 h 110"/>
                      <a:gd name="T40" fmla="*/ 170 w 191"/>
                      <a:gd name="T41" fmla="*/ 63 h 110"/>
                      <a:gd name="T42" fmla="*/ 170 w 191"/>
                      <a:gd name="T43" fmla="*/ 65 h 110"/>
                      <a:gd name="T44" fmla="*/ 169 w 191"/>
                      <a:gd name="T45" fmla="*/ 66 h 110"/>
                      <a:gd name="T46" fmla="*/ 167 w 191"/>
                      <a:gd name="T47" fmla="*/ 70 h 110"/>
                      <a:gd name="T48" fmla="*/ 170 w 191"/>
                      <a:gd name="T49" fmla="*/ 70 h 110"/>
                      <a:gd name="T50" fmla="*/ 172 w 191"/>
                      <a:gd name="T51" fmla="*/ 70 h 110"/>
                      <a:gd name="T52" fmla="*/ 175 w 191"/>
                      <a:gd name="T53" fmla="*/ 69 h 110"/>
                      <a:gd name="T54" fmla="*/ 181 w 191"/>
                      <a:gd name="T55" fmla="*/ 68 h 110"/>
                      <a:gd name="T56" fmla="*/ 191 w 191"/>
                      <a:gd name="T57" fmla="*/ 64 h 110"/>
                      <a:gd name="T58" fmla="*/ 166 w 191"/>
                      <a:gd name="T59" fmla="*/ 57 h 110"/>
                      <a:gd name="T60" fmla="*/ 164 w 191"/>
                      <a:gd name="T61" fmla="*/ 55 h 110"/>
                      <a:gd name="T62" fmla="*/ 162 w 191"/>
                      <a:gd name="T63" fmla="*/ 54 h 110"/>
                      <a:gd name="T64" fmla="*/ 160 w 191"/>
                      <a:gd name="T65" fmla="*/ 54 h 110"/>
                      <a:gd name="T66" fmla="*/ 142 w 191"/>
                      <a:gd name="T67" fmla="*/ 67 h 110"/>
                      <a:gd name="T68" fmla="*/ 127 w 191"/>
                      <a:gd name="T69" fmla="*/ 59 h 110"/>
                      <a:gd name="T70" fmla="*/ 113 w 191"/>
                      <a:gd name="T71" fmla="*/ 44 h 110"/>
                      <a:gd name="T72" fmla="*/ 106 w 191"/>
                      <a:gd name="T73" fmla="*/ 31 h 110"/>
                      <a:gd name="T74" fmla="*/ 75 w 191"/>
                      <a:gd name="T75" fmla="*/ 28 h 110"/>
                      <a:gd name="T76" fmla="*/ 64 w 191"/>
                      <a:gd name="T77" fmla="*/ 26 h 110"/>
                      <a:gd name="T78" fmla="*/ 62 w 191"/>
                      <a:gd name="T79" fmla="*/ 24 h 110"/>
                      <a:gd name="T80" fmla="*/ 60 w 191"/>
                      <a:gd name="T81" fmla="*/ 21 h 110"/>
                      <a:gd name="T82" fmla="*/ 57 w 191"/>
                      <a:gd name="T83" fmla="*/ 19 h 110"/>
                      <a:gd name="T84" fmla="*/ 54 w 191"/>
                      <a:gd name="T85" fmla="*/ 15 h 110"/>
                      <a:gd name="T86" fmla="*/ 34 w 191"/>
                      <a:gd name="T87" fmla="*/ 14 h 110"/>
                      <a:gd name="T88" fmla="*/ 34 w 191"/>
                      <a:gd name="T89" fmla="*/ 7 h 110"/>
                      <a:gd name="T90" fmla="*/ 27 w 191"/>
                      <a:gd name="T91" fmla="*/ 15 h 110"/>
                      <a:gd name="T92" fmla="*/ 0 w 191"/>
                      <a:gd name="T93" fmla="*/ 53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91" h="110">
                        <a:moveTo>
                          <a:pt x="0" y="53"/>
                        </a:moveTo>
                        <a:cubicBezTo>
                          <a:pt x="1" y="54"/>
                          <a:pt x="2" y="54"/>
                          <a:pt x="3" y="54"/>
                        </a:cubicBezTo>
                        <a:cubicBezTo>
                          <a:pt x="3" y="54"/>
                          <a:pt x="3" y="54"/>
                          <a:pt x="3" y="54"/>
                        </a:cubicBezTo>
                        <a:cubicBezTo>
                          <a:pt x="4" y="54"/>
                          <a:pt x="5" y="55"/>
                          <a:pt x="6" y="55"/>
                        </a:cubicBezTo>
                        <a:cubicBezTo>
                          <a:pt x="7" y="55"/>
                          <a:pt x="7" y="55"/>
                          <a:pt x="7" y="55"/>
                        </a:cubicBezTo>
                        <a:cubicBezTo>
                          <a:pt x="7" y="55"/>
                          <a:pt x="8" y="55"/>
                          <a:pt x="8" y="54"/>
                        </a:cubicBezTo>
                        <a:cubicBezTo>
                          <a:pt x="8" y="54"/>
                          <a:pt x="8" y="53"/>
                          <a:pt x="8" y="52"/>
                        </a:cubicBezTo>
                        <a:cubicBezTo>
                          <a:pt x="8" y="52"/>
                          <a:pt x="8" y="52"/>
                          <a:pt x="8" y="52"/>
                        </a:cubicBezTo>
                        <a:cubicBezTo>
                          <a:pt x="8" y="51"/>
                          <a:pt x="8" y="51"/>
                          <a:pt x="8" y="51"/>
                        </a:cubicBezTo>
                        <a:cubicBezTo>
                          <a:pt x="8" y="48"/>
                          <a:pt x="14" y="43"/>
                          <a:pt x="18" y="43"/>
                        </a:cubicBezTo>
                        <a:cubicBezTo>
                          <a:pt x="19" y="43"/>
                          <a:pt x="19" y="43"/>
                          <a:pt x="19" y="42"/>
                        </a:cubicBezTo>
                        <a:cubicBezTo>
                          <a:pt x="20" y="41"/>
                          <a:pt x="20" y="39"/>
                          <a:pt x="22" y="39"/>
                        </a:cubicBezTo>
                        <a:cubicBezTo>
                          <a:pt x="23" y="39"/>
                          <a:pt x="25" y="38"/>
                          <a:pt x="25" y="38"/>
                        </a:cubicBezTo>
                        <a:cubicBezTo>
                          <a:pt x="25" y="37"/>
                          <a:pt x="26" y="36"/>
                          <a:pt x="28" y="36"/>
                        </a:cubicBezTo>
                        <a:cubicBezTo>
                          <a:pt x="31" y="36"/>
                          <a:pt x="35" y="38"/>
                          <a:pt x="36" y="39"/>
                        </a:cubicBezTo>
                        <a:cubicBezTo>
                          <a:pt x="37" y="40"/>
                          <a:pt x="40" y="41"/>
                          <a:pt x="43" y="41"/>
                        </a:cubicBezTo>
                        <a:cubicBezTo>
                          <a:pt x="44" y="42"/>
                          <a:pt x="44" y="42"/>
                          <a:pt x="44" y="42"/>
                        </a:cubicBezTo>
                        <a:cubicBezTo>
                          <a:pt x="48" y="43"/>
                          <a:pt x="49" y="52"/>
                          <a:pt x="49" y="55"/>
                        </a:cubicBezTo>
                        <a:cubicBezTo>
                          <a:pt x="51" y="55"/>
                          <a:pt x="57" y="55"/>
                          <a:pt x="60" y="55"/>
                        </a:cubicBezTo>
                        <a:cubicBezTo>
                          <a:pt x="62" y="55"/>
                          <a:pt x="64" y="56"/>
                          <a:pt x="64" y="56"/>
                        </a:cubicBezTo>
                        <a:cubicBezTo>
                          <a:pt x="67" y="56"/>
                          <a:pt x="68" y="58"/>
                          <a:pt x="69" y="60"/>
                        </a:cubicBezTo>
                        <a:cubicBezTo>
                          <a:pt x="69" y="61"/>
                          <a:pt x="70" y="63"/>
                          <a:pt x="70" y="64"/>
                        </a:cubicBezTo>
                        <a:cubicBezTo>
                          <a:pt x="71" y="64"/>
                          <a:pt x="71" y="65"/>
                          <a:pt x="72" y="66"/>
                        </a:cubicBezTo>
                        <a:cubicBezTo>
                          <a:pt x="74" y="69"/>
                          <a:pt x="75" y="71"/>
                          <a:pt x="75" y="73"/>
                        </a:cubicBezTo>
                        <a:cubicBezTo>
                          <a:pt x="76" y="74"/>
                          <a:pt x="78" y="75"/>
                          <a:pt x="80" y="76"/>
                        </a:cubicBezTo>
                        <a:cubicBezTo>
                          <a:pt x="83" y="78"/>
                          <a:pt x="85" y="80"/>
                          <a:pt x="87" y="81"/>
                        </a:cubicBezTo>
                        <a:cubicBezTo>
                          <a:pt x="88" y="84"/>
                          <a:pt x="93" y="86"/>
                          <a:pt x="99" y="88"/>
                        </a:cubicBezTo>
                        <a:cubicBezTo>
                          <a:pt x="101" y="89"/>
                          <a:pt x="104" y="91"/>
                          <a:pt x="106" y="93"/>
                        </a:cubicBezTo>
                        <a:cubicBezTo>
                          <a:pt x="107" y="94"/>
                          <a:pt x="109" y="96"/>
                          <a:pt x="110" y="96"/>
                        </a:cubicBezTo>
                        <a:cubicBezTo>
                          <a:pt x="110" y="96"/>
                          <a:pt x="110" y="96"/>
                          <a:pt x="110" y="96"/>
                        </a:cubicBezTo>
                        <a:cubicBezTo>
                          <a:pt x="113" y="96"/>
                          <a:pt x="119" y="99"/>
                          <a:pt x="121" y="99"/>
                        </a:cubicBezTo>
                        <a:cubicBezTo>
                          <a:pt x="122" y="100"/>
                          <a:pt x="122" y="100"/>
                          <a:pt x="122" y="100"/>
                        </a:cubicBezTo>
                        <a:cubicBezTo>
                          <a:pt x="122" y="106"/>
                          <a:pt x="122" y="106"/>
                          <a:pt x="122" y="106"/>
                        </a:cubicBezTo>
                        <a:cubicBezTo>
                          <a:pt x="123" y="106"/>
                          <a:pt x="123" y="106"/>
                          <a:pt x="123" y="106"/>
                        </a:cubicBezTo>
                        <a:cubicBezTo>
                          <a:pt x="125" y="106"/>
                          <a:pt x="127" y="107"/>
                          <a:pt x="128" y="108"/>
                        </a:cubicBezTo>
                        <a:cubicBezTo>
                          <a:pt x="129" y="109"/>
                          <a:pt x="130" y="110"/>
                          <a:pt x="131" y="110"/>
                        </a:cubicBezTo>
                        <a:cubicBezTo>
                          <a:pt x="131" y="110"/>
                          <a:pt x="132" y="110"/>
                          <a:pt x="132" y="110"/>
                        </a:cubicBezTo>
                        <a:cubicBezTo>
                          <a:pt x="132" y="110"/>
                          <a:pt x="133" y="110"/>
                          <a:pt x="133" y="110"/>
                        </a:cubicBezTo>
                        <a:cubicBezTo>
                          <a:pt x="133" y="110"/>
                          <a:pt x="133" y="110"/>
                          <a:pt x="134" y="110"/>
                        </a:cubicBezTo>
                        <a:cubicBezTo>
                          <a:pt x="134" y="110"/>
                          <a:pt x="134" y="110"/>
                          <a:pt x="134" y="110"/>
                        </a:cubicBezTo>
                        <a:cubicBezTo>
                          <a:pt x="134" y="109"/>
                          <a:pt x="134" y="109"/>
                          <a:pt x="134" y="109"/>
                        </a:cubicBezTo>
                        <a:cubicBezTo>
                          <a:pt x="134" y="108"/>
                          <a:pt x="134" y="107"/>
                          <a:pt x="134" y="106"/>
                        </a:cubicBezTo>
                        <a:cubicBezTo>
                          <a:pt x="135" y="106"/>
                          <a:pt x="135" y="106"/>
                          <a:pt x="135" y="105"/>
                        </a:cubicBezTo>
                        <a:cubicBezTo>
                          <a:pt x="135" y="105"/>
                          <a:pt x="136" y="104"/>
                          <a:pt x="136" y="103"/>
                        </a:cubicBezTo>
                        <a:cubicBezTo>
                          <a:pt x="136" y="103"/>
                          <a:pt x="136" y="103"/>
                          <a:pt x="137" y="103"/>
                        </a:cubicBezTo>
                        <a:cubicBezTo>
                          <a:pt x="137" y="102"/>
                          <a:pt x="138" y="101"/>
                          <a:pt x="139" y="100"/>
                        </a:cubicBezTo>
                        <a:cubicBezTo>
                          <a:pt x="139" y="100"/>
                          <a:pt x="139" y="100"/>
                          <a:pt x="138" y="98"/>
                        </a:cubicBezTo>
                        <a:cubicBezTo>
                          <a:pt x="137" y="96"/>
                          <a:pt x="136" y="94"/>
                          <a:pt x="137" y="92"/>
                        </a:cubicBezTo>
                        <a:cubicBezTo>
                          <a:pt x="137" y="91"/>
                          <a:pt x="135" y="90"/>
                          <a:pt x="134" y="89"/>
                        </a:cubicBezTo>
                        <a:cubicBezTo>
                          <a:pt x="132" y="87"/>
                          <a:pt x="129" y="86"/>
                          <a:pt x="130" y="83"/>
                        </a:cubicBezTo>
                        <a:cubicBezTo>
                          <a:pt x="131" y="80"/>
                          <a:pt x="134" y="79"/>
                          <a:pt x="138" y="78"/>
                        </a:cubicBezTo>
                        <a:cubicBezTo>
                          <a:pt x="139" y="78"/>
                          <a:pt x="141" y="78"/>
                          <a:pt x="142" y="77"/>
                        </a:cubicBezTo>
                        <a:cubicBezTo>
                          <a:pt x="142" y="77"/>
                          <a:pt x="142" y="77"/>
                          <a:pt x="142" y="75"/>
                        </a:cubicBezTo>
                        <a:cubicBezTo>
                          <a:pt x="142" y="74"/>
                          <a:pt x="143" y="71"/>
                          <a:pt x="146" y="71"/>
                        </a:cubicBezTo>
                        <a:cubicBezTo>
                          <a:pt x="147" y="71"/>
                          <a:pt x="148" y="70"/>
                          <a:pt x="150" y="66"/>
                        </a:cubicBezTo>
                        <a:cubicBezTo>
                          <a:pt x="150" y="64"/>
                          <a:pt x="152" y="63"/>
                          <a:pt x="156" y="64"/>
                        </a:cubicBezTo>
                        <a:cubicBezTo>
                          <a:pt x="157" y="64"/>
                          <a:pt x="158" y="64"/>
                          <a:pt x="159" y="63"/>
                        </a:cubicBezTo>
                        <a:cubicBezTo>
                          <a:pt x="161" y="62"/>
                          <a:pt x="164" y="60"/>
                          <a:pt x="166" y="60"/>
                        </a:cubicBezTo>
                        <a:cubicBezTo>
                          <a:pt x="168" y="60"/>
                          <a:pt x="169" y="62"/>
                          <a:pt x="169" y="62"/>
                        </a:cubicBezTo>
                        <a:cubicBezTo>
                          <a:pt x="170" y="62"/>
                          <a:pt x="170" y="62"/>
                          <a:pt x="170" y="63"/>
                        </a:cubicBezTo>
                        <a:cubicBezTo>
                          <a:pt x="170" y="63"/>
                          <a:pt x="170" y="63"/>
                          <a:pt x="170" y="63"/>
                        </a:cubicBezTo>
                        <a:cubicBezTo>
                          <a:pt x="170" y="63"/>
                          <a:pt x="170" y="63"/>
                          <a:pt x="170" y="63"/>
                        </a:cubicBezTo>
                        <a:cubicBezTo>
                          <a:pt x="170" y="63"/>
                          <a:pt x="170" y="63"/>
                          <a:pt x="170" y="63"/>
                        </a:cubicBezTo>
                        <a:cubicBezTo>
                          <a:pt x="170" y="63"/>
                          <a:pt x="170" y="64"/>
                          <a:pt x="170" y="64"/>
                        </a:cubicBezTo>
                        <a:cubicBezTo>
                          <a:pt x="170" y="64"/>
                          <a:pt x="170" y="64"/>
                          <a:pt x="170" y="64"/>
                        </a:cubicBezTo>
                        <a:cubicBezTo>
                          <a:pt x="170" y="64"/>
                          <a:pt x="170" y="64"/>
                          <a:pt x="170" y="65"/>
                        </a:cubicBezTo>
                        <a:cubicBezTo>
                          <a:pt x="170" y="65"/>
                          <a:pt x="170" y="65"/>
                          <a:pt x="170" y="65"/>
                        </a:cubicBezTo>
                        <a:cubicBezTo>
                          <a:pt x="170" y="65"/>
                          <a:pt x="170" y="66"/>
                          <a:pt x="169" y="66"/>
                        </a:cubicBezTo>
                        <a:cubicBezTo>
                          <a:pt x="169" y="66"/>
                          <a:pt x="169" y="66"/>
                          <a:pt x="169" y="66"/>
                        </a:cubicBezTo>
                        <a:cubicBezTo>
                          <a:pt x="169" y="67"/>
                          <a:pt x="169" y="67"/>
                          <a:pt x="169" y="68"/>
                        </a:cubicBezTo>
                        <a:cubicBezTo>
                          <a:pt x="169" y="68"/>
                          <a:pt x="169" y="68"/>
                          <a:pt x="168" y="68"/>
                        </a:cubicBezTo>
                        <a:cubicBezTo>
                          <a:pt x="168" y="69"/>
                          <a:pt x="168" y="70"/>
                          <a:pt x="167" y="70"/>
                        </a:cubicBezTo>
                        <a:cubicBezTo>
                          <a:pt x="168" y="70"/>
                          <a:pt x="168" y="70"/>
                          <a:pt x="168" y="70"/>
                        </a:cubicBezTo>
                        <a:cubicBezTo>
                          <a:pt x="168" y="70"/>
                          <a:pt x="169" y="70"/>
                          <a:pt x="169" y="70"/>
                        </a:cubicBezTo>
                        <a:cubicBezTo>
                          <a:pt x="170" y="70"/>
                          <a:pt x="170" y="70"/>
                          <a:pt x="170" y="70"/>
                        </a:cubicBezTo>
                        <a:cubicBezTo>
                          <a:pt x="171" y="70"/>
                          <a:pt x="171" y="70"/>
                          <a:pt x="171" y="70"/>
                        </a:cubicBezTo>
                        <a:cubicBezTo>
                          <a:pt x="171" y="70"/>
                          <a:pt x="172" y="70"/>
                          <a:pt x="172" y="70"/>
                        </a:cubicBezTo>
                        <a:cubicBezTo>
                          <a:pt x="172" y="70"/>
                          <a:pt x="172" y="70"/>
                          <a:pt x="172" y="70"/>
                        </a:cubicBezTo>
                        <a:cubicBezTo>
                          <a:pt x="173" y="70"/>
                          <a:pt x="173" y="69"/>
                          <a:pt x="174" y="69"/>
                        </a:cubicBezTo>
                        <a:cubicBezTo>
                          <a:pt x="174" y="69"/>
                          <a:pt x="174" y="69"/>
                          <a:pt x="174" y="69"/>
                        </a:cubicBezTo>
                        <a:cubicBezTo>
                          <a:pt x="174" y="69"/>
                          <a:pt x="174" y="69"/>
                          <a:pt x="175" y="69"/>
                        </a:cubicBezTo>
                        <a:cubicBezTo>
                          <a:pt x="175" y="69"/>
                          <a:pt x="175" y="69"/>
                          <a:pt x="175" y="69"/>
                        </a:cubicBezTo>
                        <a:cubicBezTo>
                          <a:pt x="175" y="69"/>
                          <a:pt x="175" y="69"/>
                          <a:pt x="175" y="69"/>
                        </a:cubicBezTo>
                        <a:cubicBezTo>
                          <a:pt x="176" y="68"/>
                          <a:pt x="178" y="68"/>
                          <a:pt x="181" y="68"/>
                        </a:cubicBezTo>
                        <a:cubicBezTo>
                          <a:pt x="182" y="68"/>
                          <a:pt x="183" y="68"/>
                          <a:pt x="184" y="68"/>
                        </a:cubicBezTo>
                        <a:cubicBezTo>
                          <a:pt x="185" y="68"/>
                          <a:pt x="185" y="68"/>
                          <a:pt x="186" y="68"/>
                        </a:cubicBezTo>
                        <a:cubicBezTo>
                          <a:pt x="187" y="65"/>
                          <a:pt x="189" y="64"/>
                          <a:pt x="191" y="64"/>
                        </a:cubicBezTo>
                        <a:cubicBezTo>
                          <a:pt x="186" y="60"/>
                          <a:pt x="181" y="57"/>
                          <a:pt x="178" y="57"/>
                        </a:cubicBezTo>
                        <a:cubicBezTo>
                          <a:pt x="177" y="59"/>
                          <a:pt x="175" y="60"/>
                          <a:pt x="172" y="60"/>
                        </a:cubicBezTo>
                        <a:cubicBezTo>
                          <a:pt x="170" y="60"/>
                          <a:pt x="168" y="59"/>
                          <a:pt x="166" y="57"/>
                        </a:cubicBezTo>
                        <a:cubicBezTo>
                          <a:pt x="166" y="57"/>
                          <a:pt x="166" y="57"/>
                          <a:pt x="166" y="57"/>
                        </a:cubicBezTo>
                        <a:cubicBezTo>
                          <a:pt x="165" y="56"/>
                          <a:pt x="165" y="56"/>
                          <a:pt x="164" y="55"/>
                        </a:cubicBezTo>
                        <a:cubicBezTo>
                          <a:pt x="164" y="55"/>
                          <a:pt x="164" y="55"/>
                          <a:pt x="164" y="55"/>
                        </a:cubicBezTo>
                        <a:cubicBezTo>
                          <a:pt x="164" y="55"/>
                          <a:pt x="164" y="54"/>
                          <a:pt x="163" y="54"/>
                        </a:cubicBezTo>
                        <a:cubicBezTo>
                          <a:pt x="163" y="54"/>
                          <a:pt x="162" y="54"/>
                          <a:pt x="162" y="54"/>
                        </a:cubicBezTo>
                        <a:cubicBezTo>
                          <a:pt x="162" y="54"/>
                          <a:pt x="162" y="54"/>
                          <a:pt x="162" y="54"/>
                        </a:cubicBezTo>
                        <a:cubicBezTo>
                          <a:pt x="162" y="54"/>
                          <a:pt x="161" y="54"/>
                          <a:pt x="161" y="54"/>
                        </a:cubicBezTo>
                        <a:cubicBezTo>
                          <a:pt x="161" y="54"/>
                          <a:pt x="161" y="54"/>
                          <a:pt x="160" y="54"/>
                        </a:cubicBezTo>
                        <a:cubicBezTo>
                          <a:pt x="160" y="54"/>
                          <a:pt x="160" y="54"/>
                          <a:pt x="160" y="54"/>
                        </a:cubicBezTo>
                        <a:cubicBezTo>
                          <a:pt x="159" y="54"/>
                          <a:pt x="159" y="54"/>
                          <a:pt x="158" y="55"/>
                        </a:cubicBezTo>
                        <a:cubicBezTo>
                          <a:pt x="151" y="57"/>
                          <a:pt x="148" y="61"/>
                          <a:pt x="148" y="62"/>
                        </a:cubicBezTo>
                        <a:cubicBezTo>
                          <a:pt x="147" y="65"/>
                          <a:pt x="144" y="67"/>
                          <a:pt x="142" y="67"/>
                        </a:cubicBezTo>
                        <a:cubicBezTo>
                          <a:pt x="140" y="67"/>
                          <a:pt x="139" y="66"/>
                          <a:pt x="138" y="64"/>
                        </a:cubicBezTo>
                        <a:cubicBezTo>
                          <a:pt x="138" y="62"/>
                          <a:pt x="133" y="60"/>
                          <a:pt x="130" y="60"/>
                        </a:cubicBezTo>
                        <a:cubicBezTo>
                          <a:pt x="129" y="59"/>
                          <a:pt x="128" y="59"/>
                          <a:pt x="127" y="59"/>
                        </a:cubicBezTo>
                        <a:cubicBezTo>
                          <a:pt x="124" y="59"/>
                          <a:pt x="120" y="59"/>
                          <a:pt x="119" y="55"/>
                        </a:cubicBezTo>
                        <a:cubicBezTo>
                          <a:pt x="119" y="54"/>
                          <a:pt x="118" y="52"/>
                          <a:pt x="117" y="51"/>
                        </a:cubicBezTo>
                        <a:cubicBezTo>
                          <a:pt x="115" y="49"/>
                          <a:pt x="113" y="46"/>
                          <a:pt x="113" y="44"/>
                        </a:cubicBezTo>
                        <a:cubicBezTo>
                          <a:pt x="113" y="43"/>
                          <a:pt x="113" y="41"/>
                          <a:pt x="113" y="40"/>
                        </a:cubicBezTo>
                        <a:cubicBezTo>
                          <a:pt x="113" y="37"/>
                          <a:pt x="113" y="35"/>
                          <a:pt x="112" y="35"/>
                        </a:cubicBezTo>
                        <a:cubicBezTo>
                          <a:pt x="109" y="34"/>
                          <a:pt x="108" y="32"/>
                          <a:pt x="106" y="31"/>
                        </a:cubicBezTo>
                        <a:cubicBezTo>
                          <a:pt x="105" y="29"/>
                          <a:pt x="104" y="28"/>
                          <a:pt x="103" y="28"/>
                        </a:cubicBezTo>
                        <a:cubicBezTo>
                          <a:pt x="82" y="28"/>
                          <a:pt x="81" y="27"/>
                          <a:pt x="80" y="27"/>
                        </a:cubicBezTo>
                        <a:cubicBezTo>
                          <a:pt x="79" y="27"/>
                          <a:pt x="77" y="28"/>
                          <a:pt x="75" y="28"/>
                        </a:cubicBezTo>
                        <a:cubicBezTo>
                          <a:pt x="73" y="28"/>
                          <a:pt x="70" y="29"/>
                          <a:pt x="68" y="29"/>
                        </a:cubicBezTo>
                        <a:cubicBezTo>
                          <a:pt x="65" y="29"/>
                          <a:pt x="64" y="28"/>
                          <a:pt x="64" y="27"/>
                        </a:cubicBezTo>
                        <a:cubicBezTo>
                          <a:pt x="64" y="27"/>
                          <a:pt x="64" y="26"/>
                          <a:pt x="64" y="26"/>
                        </a:cubicBezTo>
                        <a:cubicBezTo>
                          <a:pt x="63" y="26"/>
                          <a:pt x="63" y="26"/>
                          <a:pt x="63" y="25"/>
                        </a:cubicBezTo>
                        <a:cubicBezTo>
                          <a:pt x="63" y="25"/>
                          <a:pt x="63" y="25"/>
                          <a:pt x="63" y="25"/>
                        </a:cubicBezTo>
                        <a:cubicBezTo>
                          <a:pt x="62" y="24"/>
                          <a:pt x="62" y="24"/>
                          <a:pt x="62" y="24"/>
                        </a:cubicBezTo>
                        <a:cubicBezTo>
                          <a:pt x="62" y="24"/>
                          <a:pt x="62" y="23"/>
                          <a:pt x="61" y="23"/>
                        </a:cubicBezTo>
                        <a:cubicBezTo>
                          <a:pt x="61" y="23"/>
                          <a:pt x="61" y="23"/>
                          <a:pt x="61" y="22"/>
                        </a:cubicBezTo>
                        <a:cubicBezTo>
                          <a:pt x="60" y="22"/>
                          <a:pt x="60" y="22"/>
                          <a:pt x="60" y="21"/>
                        </a:cubicBezTo>
                        <a:cubicBezTo>
                          <a:pt x="59" y="21"/>
                          <a:pt x="59" y="21"/>
                          <a:pt x="59" y="20"/>
                        </a:cubicBezTo>
                        <a:cubicBezTo>
                          <a:pt x="59" y="20"/>
                          <a:pt x="58" y="20"/>
                          <a:pt x="58" y="19"/>
                        </a:cubicBezTo>
                        <a:cubicBezTo>
                          <a:pt x="58" y="19"/>
                          <a:pt x="57" y="19"/>
                          <a:pt x="57" y="19"/>
                        </a:cubicBezTo>
                        <a:cubicBezTo>
                          <a:pt x="57" y="18"/>
                          <a:pt x="56" y="18"/>
                          <a:pt x="56" y="17"/>
                        </a:cubicBezTo>
                        <a:cubicBezTo>
                          <a:pt x="55" y="17"/>
                          <a:pt x="55" y="17"/>
                          <a:pt x="55" y="17"/>
                        </a:cubicBezTo>
                        <a:cubicBezTo>
                          <a:pt x="55" y="16"/>
                          <a:pt x="54" y="16"/>
                          <a:pt x="54" y="15"/>
                        </a:cubicBezTo>
                        <a:cubicBezTo>
                          <a:pt x="53" y="16"/>
                          <a:pt x="52" y="17"/>
                          <a:pt x="51" y="18"/>
                        </a:cubicBezTo>
                        <a:cubicBezTo>
                          <a:pt x="44" y="23"/>
                          <a:pt x="37" y="24"/>
                          <a:pt x="34" y="20"/>
                        </a:cubicBezTo>
                        <a:cubicBezTo>
                          <a:pt x="33" y="19"/>
                          <a:pt x="33" y="17"/>
                          <a:pt x="34" y="14"/>
                        </a:cubicBezTo>
                        <a:cubicBezTo>
                          <a:pt x="36" y="8"/>
                          <a:pt x="36" y="2"/>
                          <a:pt x="35" y="1"/>
                        </a:cubicBezTo>
                        <a:cubicBezTo>
                          <a:pt x="35" y="0"/>
                          <a:pt x="35" y="0"/>
                          <a:pt x="34" y="0"/>
                        </a:cubicBezTo>
                        <a:cubicBezTo>
                          <a:pt x="34" y="1"/>
                          <a:pt x="34" y="5"/>
                          <a:pt x="34" y="7"/>
                        </a:cubicBezTo>
                        <a:cubicBezTo>
                          <a:pt x="33" y="12"/>
                          <a:pt x="33" y="16"/>
                          <a:pt x="30" y="17"/>
                        </a:cubicBezTo>
                        <a:cubicBezTo>
                          <a:pt x="29" y="17"/>
                          <a:pt x="29" y="17"/>
                          <a:pt x="29" y="17"/>
                        </a:cubicBezTo>
                        <a:cubicBezTo>
                          <a:pt x="29" y="17"/>
                          <a:pt x="28" y="16"/>
                          <a:pt x="27" y="15"/>
                        </a:cubicBezTo>
                        <a:cubicBezTo>
                          <a:pt x="25" y="12"/>
                          <a:pt x="24" y="5"/>
                          <a:pt x="25" y="0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0" y="53"/>
                          <a:pt x="0" y="53"/>
                          <a:pt x="0" y="53"/>
                        </a:cubicBezTo>
                        <a:cubicBezTo>
                          <a:pt x="0" y="53"/>
                          <a:pt x="0" y="53"/>
                          <a:pt x="0" y="5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7" name="Freeform 1176">
                    <a:extLst>
                      <a:ext uri="{FF2B5EF4-FFF2-40B4-BE49-F238E27FC236}">
                        <a16:creationId xmlns="" xmlns:a16="http://schemas.microsoft.com/office/drawing/2014/main" id="{F1186C7D-7A92-45CC-9A30-A948B092B7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67" y="2688"/>
                    <a:ext cx="110" cy="65"/>
                  </a:xfrm>
                  <a:custGeom>
                    <a:avLst/>
                    <a:gdLst>
                      <a:gd name="T0" fmla="*/ 94 w 115"/>
                      <a:gd name="T1" fmla="*/ 2 h 68"/>
                      <a:gd name="T2" fmla="*/ 84 w 115"/>
                      <a:gd name="T3" fmla="*/ 3 h 68"/>
                      <a:gd name="T4" fmla="*/ 80 w 115"/>
                      <a:gd name="T5" fmla="*/ 3 h 68"/>
                      <a:gd name="T6" fmla="*/ 72 w 115"/>
                      <a:gd name="T7" fmla="*/ 4 h 68"/>
                      <a:gd name="T8" fmla="*/ 56 w 115"/>
                      <a:gd name="T9" fmla="*/ 18 h 68"/>
                      <a:gd name="T10" fmla="*/ 49 w 115"/>
                      <a:gd name="T11" fmla="*/ 23 h 68"/>
                      <a:gd name="T12" fmla="*/ 45 w 115"/>
                      <a:gd name="T13" fmla="*/ 21 h 68"/>
                      <a:gd name="T14" fmla="*/ 35 w 115"/>
                      <a:gd name="T15" fmla="*/ 20 h 68"/>
                      <a:gd name="T16" fmla="*/ 29 w 115"/>
                      <a:gd name="T17" fmla="*/ 19 h 68"/>
                      <a:gd name="T18" fmla="*/ 20 w 115"/>
                      <a:gd name="T19" fmla="*/ 18 h 68"/>
                      <a:gd name="T20" fmla="*/ 17 w 115"/>
                      <a:gd name="T21" fmla="*/ 18 h 68"/>
                      <a:gd name="T22" fmla="*/ 10 w 115"/>
                      <a:gd name="T23" fmla="*/ 17 h 68"/>
                      <a:gd name="T24" fmla="*/ 9 w 115"/>
                      <a:gd name="T25" fmla="*/ 17 h 68"/>
                      <a:gd name="T26" fmla="*/ 5 w 115"/>
                      <a:gd name="T27" fmla="*/ 20 h 68"/>
                      <a:gd name="T28" fmla="*/ 5 w 115"/>
                      <a:gd name="T29" fmla="*/ 22 h 68"/>
                      <a:gd name="T30" fmla="*/ 5 w 115"/>
                      <a:gd name="T31" fmla="*/ 26 h 68"/>
                      <a:gd name="T32" fmla="*/ 5 w 115"/>
                      <a:gd name="T33" fmla="*/ 26 h 68"/>
                      <a:gd name="T34" fmla="*/ 5 w 115"/>
                      <a:gd name="T35" fmla="*/ 26 h 68"/>
                      <a:gd name="T36" fmla="*/ 5 w 115"/>
                      <a:gd name="T37" fmla="*/ 26 h 68"/>
                      <a:gd name="T38" fmla="*/ 5 w 115"/>
                      <a:gd name="T39" fmla="*/ 26 h 68"/>
                      <a:gd name="T40" fmla="*/ 5 w 115"/>
                      <a:gd name="T41" fmla="*/ 27 h 68"/>
                      <a:gd name="T42" fmla="*/ 5 w 115"/>
                      <a:gd name="T43" fmla="*/ 27 h 68"/>
                      <a:gd name="T44" fmla="*/ 4 w 115"/>
                      <a:gd name="T45" fmla="*/ 27 h 68"/>
                      <a:gd name="T46" fmla="*/ 4 w 115"/>
                      <a:gd name="T47" fmla="*/ 27 h 68"/>
                      <a:gd name="T48" fmla="*/ 4 w 115"/>
                      <a:gd name="T49" fmla="*/ 27 h 68"/>
                      <a:gd name="T50" fmla="*/ 3 w 115"/>
                      <a:gd name="T51" fmla="*/ 28 h 68"/>
                      <a:gd name="T52" fmla="*/ 3 w 115"/>
                      <a:gd name="T53" fmla="*/ 28 h 68"/>
                      <a:gd name="T54" fmla="*/ 2 w 115"/>
                      <a:gd name="T55" fmla="*/ 28 h 68"/>
                      <a:gd name="T56" fmla="*/ 2 w 115"/>
                      <a:gd name="T57" fmla="*/ 28 h 68"/>
                      <a:gd name="T58" fmla="*/ 1 w 115"/>
                      <a:gd name="T59" fmla="*/ 29 h 68"/>
                      <a:gd name="T60" fmla="*/ 1 w 115"/>
                      <a:gd name="T61" fmla="*/ 35 h 68"/>
                      <a:gd name="T62" fmla="*/ 4 w 115"/>
                      <a:gd name="T63" fmla="*/ 52 h 68"/>
                      <a:gd name="T64" fmla="*/ 7 w 115"/>
                      <a:gd name="T65" fmla="*/ 64 h 68"/>
                      <a:gd name="T66" fmla="*/ 8 w 115"/>
                      <a:gd name="T67" fmla="*/ 68 h 68"/>
                      <a:gd name="T68" fmla="*/ 8 w 115"/>
                      <a:gd name="T69" fmla="*/ 68 h 68"/>
                      <a:gd name="T70" fmla="*/ 12 w 115"/>
                      <a:gd name="T71" fmla="*/ 68 h 68"/>
                      <a:gd name="T72" fmla="*/ 26 w 115"/>
                      <a:gd name="T73" fmla="*/ 65 h 68"/>
                      <a:gd name="T74" fmla="*/ 42 w 115"/>
                      <a:gd name="T75" fmla="*/ 60 h 68"/>
                      <a:gd name="T76" fmla="*/ 52 w 115"/>
                      <a:gd name="T77" fmla="*/ 55 h 68"/>
                      <a:gd name="T78" fmla="*/ 65 w 115"/>
                      <a:gd name="T79" fmla="*/ 53 h 68"/>
                      <a:gd name="T80" fmla="*/ 65 w 115"/>
                      <a:gd name="T81" fmla="*/ 53 h 68"/>
                      <a:gd name="T82" fmla="*/ 72 w 115"/>
                      <a:gd name="T83" fmla="*/ 48 h 68"/>
                      <a:gd name="T84" fmla="*/ 72 w 115"/>
                      <a:gd name="T85" fmla="*/ 47 h 68"/>
                      <a:gd name="T86" fmla="*/ 87 w 115"/>
                      <a:gd name="T87" fmla="*/ 42 h 68"/>
                      <a:gd name="T88" fmla="*/ 97 w 115"/>
                      <a:gd name="T89" fmla="*/ 39 h 68"/>
                      <a:gd name="T90" fmla="*/ 105 w 115"/>
                      <a:gd name="T91" fmla="*/ 32 h 68"/>
                      <a:gd name="T92" fmla="*/ 107 w 115"/>
                      <a:gd name="T93" fmla="*/ 28 h 68"/>
                      <a:gd name="T94" fmla="*/ 113 w 115"/>
                      <a:gd name="T95" fmla="*/ 25 h 68"/>
                      <a:gd name="T96" fmla="*/ 115 w 115"/>
                      <a:gd name="T97" fmla="*/ 25 h 68"/>
                      <a:gd name="T98" fmla="*/ 107 w 115"/>
                      <a:gd name="T99" fmla="*/ 8 h 68"/>
                      <a:gd name="T100" fmla="*/ 106 w 115"/>
                      <a:gd name="T101" fmla="*/ 5 h 68"/>
                      <a:gd name="T102" fmla="*/ 106 w 115"/>
                      <a:gd name="T103" fmla="*/ 5 h 68"/>
                      <a:gd name="T104" fmla="*/ 105 w 115"/>
                      <a:gd name="T105" fmla="*/ 2 h 68"/>
                      <a:gd name="T106" fmla="*/ 104 w 115"/>
                      <a:gd name="T107" fmla="*/ 2 h 68"/>
                      <a:gd name="T108" fmla="*/ 104 w 115"/>
                      <a:gd name="T109" fmla="*/ 0 h 68"/>
                      <a:gd name="T110" fmla="*/ 103 w 115"/>
                      <a:gd name="T111" fmla="*/ 0 h 68"/>
                      <a:gd name="T112" fmla="*/ 94 w 115"/>
                      <a:gd name="T113" fmla="*/ 2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15" h="68">
                        <a:moveTo>
                          <a:pt x="94" y="2"/>
                        </a:moveTo>
                        <a:cubicBezTo>
                          <a:pt x="91" y="3"/>
                          <a:pt x="88" y="3"/>
                          <a:pt x="84" y="3"/>
                        </a:cubicBezTo>
                        <a:cubicBezTo>
                          <a:pt x="83" y="3"/>
                          <a:pt x="81" y="3"/>
                          <a:pt x="80" y="3"/>
                        </a:cubicBezTo>
                        <a:cubicBezTo>
                          <a:pt x="77" y="3"/>
                          <a:pt x="73" y="3"/>
                          <a:pt x="72" y="4"/>
                        </a:cubicBezTo>
                        <a:cubicBezTo>
                          <a:pt x="70" y="5"/>
                          <a:pt x="57" y="14"/>
                          <a:pt x="56" y="18"/>
                        </a:cubicBezTo>
                        <a:cubicBezTo>
                          <a:pt x="54" y="22"/>
                          <a:pt x="51" y="23"/>
                          <a:pt x="49" y="23"/>
                        </a:cubicBezTo>
                        <a:cubicBezTo>
                          <a:pt x="48" y="23"/>
                          <a:pt x="46" y="22"/>
                          <a:pt x="45" y="21"/>
                        </a:cubicBezTo>
                        <a:cubicBezTo>
                          <a:pt x="44" y="20"/>
                          <a:pt x="38" y="20"/>
                          <a:pt x="35" y="20"/>
                        </a:cubicBezTo>
                        <a:cubicBezTo>
                          <a:pt x="31" y="20"/>
                          <a:pt x="30" y="20"/>
                          <a:pt x="29" y="19"/>
                        </a:cubicBezTo>
                        <a:cubicBezTo>
                          <a:pt x="28" y="18"/>
                          <a:pt x="24" y="18"/>
                          <a:pt x="20" y="18"/>
                        </a:cubicBezTo>
                        <a:cubicBezTo>
                          <a:pt x="19" y="18"/>
                          <a:pt x="18" y="18"/>
                          <a:pt x="17" y="18"/>
                        </a:cubicBezTo>
                        <a:cubicBezTo>
                          <a:pt x="14" y="18"/>
                          <a:pt x="12" y="18"/>
                          <a:pt x="10" y="17"/>
                        </a:cubicBezTo>
                        <a:cubicBezTo>
                          <a:pt x="10" y="17"/>
                          <a:pt x="9" y="17"/>
                          <a:pt x="9" y="17"/>
                        </a:cubicBezTo>
                        <a:cubicBezTo>
                          <a:pt x="8" y="17"/>
                          <a:pt x="6" y="18"/>
                          <a:pt x="5" y="20"/>
                        </a:cubicBezTo>
                        <a:cubicBezTo>
                          <a:pt x="5" y="20"/>
                          <a:pt x="5" y="21"/>
                          <a:pt x="5" y="22"/>
                        </a:cubicBezTo>
                        <a:cubicBezTo>
                          <a:pt x="6" y="23"/>
                          <a:pt x="6" y="25"/>
                          <a:pt x="5" y="26"/>
                        </a:cubicBezTo>
                        <a:cubicBezTo>
                          <a:pt x="5" y="26"/>
                          <a:pt x="5" y="26"/>
                          <a:pt x="5" y="26"/>
                        </a:cubicBezTo>
                        <a:cubicBezTo>
                          <a:pt x="5" y="26"/>
                          <a:pt x="5" y="26"/>
                          <a:pt x="5" y="26"/>
                        </a:cubicBezTo>
                        <a:cubicBezTo>
                          <a:pt x="5" y="26"/>
                          <a:pt x="5" y="26"/>
                          <a:pt x="5" y="26"/>
                        </a:cubicBezTo>
                        <a:cubicBezTo>
                          <a:pt x="5" y="26"/>
                          <a:pt x="5" y="26"/>
                          <a:pt x="5" y="26"/>
                        </a:cubicBezTo>
                        <a:cubicBezTo>
                          <a:pt x="5" y="26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5" y="27"/>
                        </a:cubicBezTo>
                        <a:cubicBezTo>
                          <a:pt x="5" y="27"/>
                          <a:pt x="5" y="27"/>
                          <a:pt x="4" y="27"/>
                        </a:cubicBezTo>
                        <a:cubicBezTo>
                          <a:pt x="4" y="27"/>
                          <a:pt x="4" y="27"/>
                          <a:pt x="4" y="27"/>
                        </a:cubicBezTo>
                        <a:cubicBezTo>
                          <a:pt x="4" y="27"/>
                          <a:pt x="4" y="27"/>
                          <a:pt x="4" y="27"/>
                        </a:cubicBezTo>
                        <a:cubicBezTo>
                          <a:pt x="4" y="27"/>
                          <a:pt x="4" y="27"/>
                          <a:pt x="3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3" y="28"/>
                          <a:pt x="3" y="28"/>
                          <a:pt x="2" y="28"/>
                        </a:cubicBezTo>
                        <a:cubicBezTo>
                          <a:pt x="2" y="28"/>
                          <a:pt x="2" y="28"/>
                          <a:pt x="2" y="28"/>
                        </a:cubicBezTo>
                        <a:cubicBezTo>
                          <a:pt x="2" y="28"/>
                          <a:pt x="1" y="29"/>
                          <a:pt x="1" y="29"/>
                        </a:cubicBezTo>
                        <a:cubicBezTo>
                          <a:pt x="2" y="31"/>
                          <a:pt x="2" y="34"/>
                          <a:pt x="1" y="35"/>
                        </a:cubicBezTo>
                        <a:cubicBezTo>
                          <a:pt x="0" y="38"/>
                          <a:pt x="1" y="47"/>
                          <a:pt x="4" y="52"/>
                        </a:cubicBezTo>
                        <a:cubicBezTo>
                          <a:pt x="7" y="55"/>
                          <a:pt x="7" y="60"/>
                          <a:pt x="7" y="64"/>
                        </a:cubicBezTo>
                        <a:cubicBezTo>
                          <a:pt x="8" y="65"/>
                          <a:pt x="8" y="67"/>
                          <a:pt x="8" y="68"/>
                        </a:cubicBezTo>
                        <a:cubicBezTo>
                          <a:pt x="8" y="68"/>
                          <a:pt x="8" y="68"/>
                          <a:pt x="8" y="68"/>
                        </a:cubicBezTo>
                        <a:cubicBezTo>
                          <a:pt x="8" y="68"/>
                          <a:pt x="10" y="68"/>
                          <a:pt x="12" y="68"/>
                        </a:cubicBezTo>
                        <a:cubicBezTo>
                          <a:pt x="17" y="68"/>
                          <a:pt x="23" y="67"/>
                          <a:pt x="26" y="65"/>
                        </a:cubicBezTo>
                        <a:cubicBezTo>
                          <a:pt x="32" y="61"/>
                          <a:pt x="36" y="60"/>
                          <a:pt x="42" y="60"/>
                        </a:cubicBezTo>
                        <a:cubicBezTo>
                          <a:pt x="46" y="60"/>
                          <a:pt x="51" y="57"/>
                          <a:pt x="52" y="55"/>
                        </a:cubicBezTo>
                        <a:cubicBezTo>
                          <a:pt x="55" y="52"/>
                          <a:pt x="62" y="52"/>
                          <a:pt x="65" y="53"/>
                        </a:cubicBezTo>
                        <a:cubicBezTo>
                          <a:pt x="65" y="53"/>
                          <a:pt x="65" y="53"/>
                          <a:pt x="65" y="53"/>
                        </a:cubicBezTo>
                        <a:cubicBezTo>
                          <a:pt x="67" y="53"/>
                          <a:pt x="69" y="50"/>
                          <a:pt x="72" y="48"/>
                        </a:cubicBezTo>
                        <a:cubicBezTo>
                          <a:pt x="72" y="47"/>
                          <a:pt x="72" y="47"/>
                          <a:pt x="72" y="47"/>
                        </a:cubicBezTo>
                        <a:cubicBezTo>
                          <a:pt x="75" y="45"/>
                          <a:pt x="80" y="43"/>
                          <a:pt x="87" y="42"/>
                        </a:cubicBezTo>
                        <a:cubicBezTo>
                          <a:pt x="90" y="41"/>
                          <a:pt x="94" y="40"/>
                          <a:pt x="97" y="39"/>
                        </a:cubicBezTo>
                        <a:cubicBezTo>
                          <a:pt x="104" y="37"/>
                          <a:pt x="104" y="34"/>
                          <a:pt x="105" y="32"/>
                        </a:cubicBezTo>
                        <a:cubicBezTo>
                          <a:pt x="106" y="31"/>
                          <a:pt x="106" y="29"/>
                          <a:pt x="107" y="28"/>
                        </a:cubicBezTo>
                        <a:cubicBezTo>
                          <a:pt x="109" y="26"/>
                          <a:pt x="111" y="26"/>
                          <a:pt x="113" y="25"/>
                        </a:cubicBezTo>
                        <a:cubicBezTo>
                          <a:pt x="114" y="25"/>
                          <a:pt x="115" y="25"/>
                          <a:pt x="115" y="25"/>
                        </a:cubicBezTo>
                        <a:cubicBezTo>
                          <a:pt x="113" y="19"/>
                          <a:pt x="110" y="13"/>
                          <a:pt x="107" y="8"/>
                        </a:cubicBezTo>
                        <a:cubicBezTo>
                          <a:pt x="107" y="7"/>
                          <a:pt x="106" y="6"/>
                          <a:pt x="106" y="5"/>
                        </a:cubicBezTo>
                        <a:cubicBezTo>
                          <a:pt x="106" y="5"/>
                          <a:pt x="106" y="5"/>
                          <a:pt x="106" y="5"/>
                        </a:cubicBezTo>
                        <a:cubicBezTo>
                          <a:pt x="105" y="4"/>
                          <a:pt x="105" y="3"/>
                          <a:pt x="105" y="2"/>
                        </a:cubicBezTo>
                        <a:cubicBezTo>
                          <a:pt x="105" y="2"/>
                          <a:pt x="104" y="2"/>
                          <a:pt x="104" y="2"/>
                        </a:cubicBezTo>
                        <a:cubicBezTo>
                          <a:pt x="104" y="1"/>
                          <a:pt x="104" y="1"/>
                          <a:pt x="104" y="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100" y="1"/>
                          <a:pt x="96" y="2"/>
                          <a:pt x="94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8" name="Freeform 1177">
                    <a:extLst>
                      <a:ext uri="{FF2B5EF4-FFF2-40B4-BE49-F238E27FC236}">
                        <a16:creationId xmlns="" xmlns:a16="http://schemas.microsoft.com/office/drawing/2014/main" id="{924C5D9B-E9B5-4354-832C-43EF4580AD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9" y="2401"/>
                    <a:ext cx="149" cy="93"/>
                  </a:xfrm>
                  <a:custGeom>
                    <a:avLst/>
                    <a:gdLst>
                      <a:gd name="T0" fmla="*/ 101 w 155"/>
                      <a:gd name="T1" fmla="*/ 92 h 96"/>
                      <a:gd name="T2" fmla="*/ 110 w 155"/>
                      <a:gd name="T3" fmla="*/ 96 h 96"/>
                      <a:gd name="T4" fmla="*/ 111 w 155"/>
                      <a:gd name="T5" fmla="*/ 96 h 96"/>
                      <a:gd name="T6" fmla="*/ 125 w 155"/>
                      <a:gd name="T7" fmla="*/ 86 h 96"/>
                      <a:gd name="T8" fmla="*/ 138 w 155"/>
                      <a:gd name="T9" fmla="*/ 70 h 96"/>
                      <a:gd name="T10" fmla="*/ 144 w 155"/>
                      <a:gd name="T11" fmla="*/ 68 h 96"/>
                      <a:gd name="T12" fmla="*/ 153 w 155"/>
                      <a:gd name="T13" fmla="*/ 66 h 96"/>
                      <a:gd name="T14" fmla="*/ 155 w 155"/>
                      <a:gd name="T15" fmla="*/ 63 h 96"/>
                      <a:gd name="T16" fmla="*/ 140 w 155"/>
                      <a:gd name="T17" fmla="*/ 56 h 96"/>
                      <a:gd name="T18" fmla="*/ 115 w 155"/>
                      <a:gd name="T19" fmla="*/ 40 h 96"/>
                      <a:gd name="T20" fmla="*/ 102 w 155"/>
                      <a:gd name="T21" fmla="*/ 22 h 96"/>
                      <a:gd name="T22" fmla="*/ 82 w 155"/>
                      <a:gd name="T23" fmla="*/ 16 h 96"/>
                      <a:gd name="T24" fmla="*/ 70 w 155"/>
                      <a:gd name="T25" fmla="*/ 2 h 96"/>
                      <a:gd name="T26" fmla="*/ 60 w 155"/>
                      <a:gd name="T27" fmla="*/ 3 h 96"/>
                      <a:gd name="T28" fmla="*/ 55 w 155"/>
                      <a:gd name="T29" fmla="*/ 7 h 96"/>
                      <a:gd name="T30" fmla="*/ 49 w 155"/>
                      <a:gd name="T31" fmla="*/ 12 h 96"/>
                      <a:gd name="T32" fmla="*/ 48 w 155"/>
                      <a:gd name="T33" fmla="*/ 16 h 96"/>
                      <a:gd name="T34" fmla="*/ 39 w 155"/>
                      <a:gd name="T35" fmla="*/ 18 h 96"/>
                      <a:gd name="T36" fmla="*/ 35 w 155"/>
                      <a:gd name="T37" fmla="*/ 17 h 96"/>
                      <a:gd name="T38" fmla="*/ 32 w 155"/>
                      <a:gd name="T39" fmla="*/ 18 h 96"/>
                      <a:gd name="T40" fmla="*/ 13 w 155"/>
                      <a:gd name="T41" fmla="*/ 4 h 96"/>
                      <a:gd name="T42" fmla="*/ 9 w 155"/>
                      <a:gd name="T43" fmla="*/ 4 h 96"/>
                      <a:gd name="T44" fmla="*/ 16 w 155"/>
                      <a:gd name="T45" fmla="*/ 15 h 96"/>
                      <a:gd name="T46" fmla="*/ 21 w 155"/>
                      <a:gd name="T47" fmla="*/ 25 h 96"/>
                      <a:gd name="T48" fmla="*/ 7 w 155"/>
                      <a:gd name="T49" fmla="*/ 26 h 96"/>
                      <a:gd name="T50" fmla="*/ 1 w 155"/>
                      <a:gd name="T51" fmla="*/ 27 h 96"/>
                      <a:gd name="T52" fmla="*/ 2 w 155"/>
                      <a:gd name="T53" fmla="*/ 33 h 96"/>
                      <a:gd name="T54" fmla="*/ 11 w 155"/>
                      <a:gd name="T55" fmla="*/ 44 h 96"/>
                      <a:gd name="T56" fmla="*/ 13 w 155"/>
                      <a:gd name="T57" fmla="*/ 66 h 96"/>
                      <a:gd name="T58" fmla="*/ 14 w 155"/>
                      <a:gd name="T59" fmla="*/ 67 h 96"/>
                      <a:gd name="T60" fmla="*/ 16 w 155"/>
                      <a:gd name="T61" fmla="*/ 66 h 96"/>
                      <a:gd name="T62" fmla="*/ 18 w 155"/>
                      <a:gd name="T63" fmla="*/ 66 h 96"/>
                      <a:gd name="T64" fmla="*/ 18 w 155"/>
                      <a:gd name="T65" fmla="*/ 66 h 96"/>
                      <a:gd name="T66" fmla="*/ 19 w 155"/>
                      <a:gd name="T67" fmla="*/ 66 h 96"/>
                      <a:gd name="T68" fmla="*/ 33 w 155"/>
                      <a:gd name="T69" fmla="*/ 58 h 96"/>
                      <a:gd name="T70" fmla="*/ 44 w 155"/>
                      <a:gd name="T71" fmla="*/ 55 h 96"/>
                      <a:gd name="T72" fmla="*/ 63 w 155"/>
                      <a:gd name="T73" fmla="*/ 62 h 96"/>
                      <a:gd name="T74" fmla="*/ 77 w 155"/>
                      <a:gd name="T75" fmla="*/ 69 h 96"/>
                      <a:gd name="T76" fmla="*/ 87 w 155"/>
                      <a:gd name="T77" fmla="*/ 77 h 96"/>
                      <a:gd name="T78" fmla="*/ 97 w 155"/>
                      <a:gd name="T79" fmla="*/ 81 h 96"/>
                      <a:gd name="T80" fmla="*/ 98 w 155"/>
                      <a:gd name="T81" fmla="*/ 83 h 96"/>
                      <a:gd name="T82" fmla="*/ 98 w 155"/>
                      <a:gd name="T83" fmla="*/ 85 h 96"/>
                      <a:gd name="T84" fmla="*/ 98 w 155"/>
                      <a:gd name="T85" fmla="*/ 88 h 96"/>
                      <a:gd name="T86" fmla="*/ 99 w 155"/>
                      <a:gd name="T87" fmla="*/ 92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55" h="96">
                        <a:moveTo>
                          <a:pt x="100" y="92"/>
                        </a:moveTo>
                        <a:cubicBezTo>
                          <a:pt x="100" y="92"/>
                          <a:pt x="100" y="92"/>
                          <a:pt x="101" y="92"/>
                        </a:cubicBezTo>
                        <a:cubicBezTo>
                          <a:pt x="101" y="92"/>
                          <a:pt x="101" y="92"/>
                          <a:pt x="101" y="92"/>
                        </a:cubicBezTo>
                        <a:cubicBezTo>
                          <a:pt x="101" y="92"/>
                          <a:pt x="101" y="92"/>
                          <a:pt x="102" y="92"/>
                        </a:cubicBezTo>
                        <a:cubicBezTo>
                          <a:pt x="103" y="92"/>
                          <a:pt x="103" y="92"/>
                          <a:pt x="103" y="92"/>
                        </a:cubicBezTo>
                        <a:cubicBezTo>
                          <a:pt x="105" y="92"/>
                          <a:pt x="109" y="92"/>
                          <a:pt x="110" y="96"/>
                        </a:cubicBezTo>
                        <a:cubicBezTo>
                          <a:pt x="110" y="95"/>
                          <a:pt x="110" y="95"/>
                          <a:pt x="110" y="95"/>
                        </a:cubicBezTo>
                        <a:cubicBezTo>
                          <a:pt x="110" y="95"/>
                          <a:pt x="110" y="96"/>
                          <a:pt x="110" y="96"/>
                        </a:cubicBezTo>
                        <a:cubicBezTo>
                          <a:pt x="110" y="96"/>
                          <a:pt x="111" y="96"/>
                          <a:pt x="111" y="96"/>
                        </a:cubicBezTo>
                        <a:cubicBezTo>
                          <a:pt x="113" y="96"/>
                          <a:pt x="114" y="95"/>
                          <a:pt x="115" y="94"/>
                        </a:cubicBezTo>
                        <a:cubicBezTo>
                          <a:pt x="116" y="93"/>
                          <a:pt x="116" y="93"/>
                          <a:pt x="116" y="93"/>
                        </a:cubicBezTo>
                        <a:cubicBezTo>
                          <a:pt x="115" y="88"/>
                          <a:pt x="120" y="87"/>
                          <a:pt x="125" y="86"/>
                        </a:cubicBezTo>
                        <a:cubicBezTo>
                          <a:pt x="127" y="85"/>
                          <a:pt x="131" y="84"/>
                          <a:pt x="132" y="83"/>
                        </a:cubicBezTo>
                        <a:cubicBezTo>
                          <a:pt x="132" y="81"/>
                          <a:pt x="132" y="81"/>
                          <a:pt x="132" y="81"/>
                        </a:cubicBezTo>
                        <a:cubicBezTo>
                          <a:pt x="133" y="76"/>
                          <a:pt x="135" y="71"/>
                          <a:pt x="138" y="70"/>
                        </a:cubicBezTo>
                        <a:cubicBezTo>
                          <a:pt x="139" y="70"/>
                          <a:pt x="139" y="70"/>
                          <a:pt x="140" y="70"/>
                        </a:cubicBezTo>
                        <a:cubicBezTo>
                          <a:pt x="140" y="70"/>
                          <a:pt x="141" y="70"/>
                          <a:pt x="141" y="70"/>
                        </a:cubicBezTo>
                        <a:cubicBezTo>
                          <a:pt x="142" y="70"/>
                          <a:pt x="143" y="69"/>
                          <a:pt x="144" y="68"/>
                        </a:cubicBezTo>
                        <a:cubicBezTo>
                          <a:pt x="145" y="66"/>
                          <a:pt x="147" y="65"/>
                          <a:pt x="149" y="65"/>
                        </a:cubicBezTo>
                        <a:cubicBezTo>
                          <a:pt x="149" y="65"/>
                          <a:pt x="149" y="65"/>
                          <a:pt x="149" y="65"/>
                        </a:cubicBezTo>
                        <a:cubicBezTo>
                          <a:pt x="151" y="65"/>
                          <a:pt x="152" y="65"/>
                          <a:pt x="153" y="66"/>
                        </a:cubicBezTo>
                        <a:cubicBezTo>
                          <a:pt x="154" y="66"/>
                          <a:pt x="155" y="66"/>
                          <a:pt x="155" y="67"/>
                        </a:cubicBezTo>
                        <a:cubicBezTo>
                          <a:pt x="155" y="67"/>
                          <a:pt x="155" y="67"/>
                          <a:pt x="155" y="67"/>
                        </a:cubicBezTo>
                        <a:cubicBezTo>
                          <a:pt x="155" y="63"/>
                          <a:pt x="155" y="63"/>
                          <a:pt x="155" y="63"/>
                        </a:cubicBezTo>
                        <a:cubicBezTo>
                          <a:pt x="152" y="61"/>
                          <a:pt x="149" y="60"/>
                          <a:pt x="147" y="60"/>
                        </a:cubicBezTo>
                        <a:cubicBezTo>
                          <a:pt x="147" y="60"/>
                          <a:pt x="147" y="60"/>
                          <a:pt x="147" y="60"/>
                        </a:cubicBezTo>
                        <a:cubicBezTo>
                          <a:pt x="144" y="60"/>
                          <a:pt x="142" y="58"/>
                          <a:pt x="140" y="56"/>
                        </a:cubicBezTo>
                        <a:cubicBezTo>
                          <a:pt x="138" y="55"/>
                          <a:pt x="136" y="53"/>
                          <a:pt x="134" y="52"/>
                        </a:cubicBezTo>
                        <a:cubicBezTo>
                          <a:pt x="132" y="51"/>
                          <a:pt x="123" y="48"/>
                          <a:pt x="120" y="44"/>
                        </a:cubicBezTo>
                        <a:cubicBezTo>
                          <a:pt x="120" y="43"/>
                          <a:pt x="117" y="41"/>
                          <a:pt x="115" y="40"/>
                        </a:cubicBezTo>
                        <a:cubicBezTo>
                          <a:pt x="112" y="38"/>
                          <a:pt x="110" y="37"/>
                          <a:pt x="109" y="35"/>
                        </a:cubicBezTo>
                        <a:cubicBezTo>
                          <a:pt x="108" y="33"/>
                          <a:pt x="106" y="29"/>
                          <a:pt x="104" y="26"/>
                        </a:cubicBezTo>
                        <a:cubicBezTo>
                          <a:pt x="103" y="25"/>
                          <a:pt x="102" y="23"/>
                          <a:pt x="102" y="22"/>
                        </a:cubicBezTo>
                        <a:cubicBezTo>
                          <a:pt x="102" y="21"/>
                          <a:pt x="101" y="20"/>
                          <a:pt x="101" y="20"/>
                        </a:cubicBezTo>
                        <a:cubicBezTo>
                          <a:pt x="100" y="19"/>
                          <a:pt x="99" y="19"/>
                          <a:pt x="97" y="19"/>
                        </a:cubicBezTo>
                        <a:cubicBezTo>
                          <a:pt x="86" y="19"/>
                          <a:pt x="82" y="19"/>
                          <a:pt x="82" y="16"/>
                        </a:cubicBezTo>
                        <a:cubicBezTo>
                          <a:pt x="82" y="13"/>
                          <a:pt x="81" y="6"/>
                          <a:pt x="80" y="6"/>
                        </a:cubicBezTo>
                        <a:cubicBezTo>
                          <a:pt x="79" y="5"/>
                          <a:pt x="79" y="5"/>
                          <a:pt x="79" y="5"/>
                        </a:cubicBezTo>
                        <a:cubicBezTo>
                          <a:pt x="76" y="5"/>
                          <a:pt x="72" y="4"/>
                          <a:pt x="70" y="2"/>
                        </a:cubicBezTo>
                        <a:cubicBezTo>
                          <a:pt x="69" y="1"/>
                          <a:pt x="67" y="0"/>
                          <a:pt x="65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64" y="2"/>
                          <a:pt x="62" y="3"/>
                          <a:pt x="60" y="3"/>
                        </a:cubicBezTo>
                        <a:cubicBezTo>
                          <a:pt x="60" y="3"/>
                          <a:pt x="60" y="3"/>
                          <a:pt x="60" y="3"/>
                        </a:cubicBezTo>
                        <a:cubicBezTo>
                          <a:pt x="60" y="4"/>
                          <a:pt x="59" y="7"/>
                          <a:pt x="55" y="7"/>
                        </a:cubicBezTo>
                        <a:cubicBezTo>
                          <a:pt x="55" y="7"/>
                          <a:pt x="55" y="7"/>
                          <a:pt x="55" y="7"/>
                        </a:cubicBezTo>
                        <a:cubicBezTo>
                          <a:pt x="55" y="7"/>
                          <a:pt x="55" y="7"/>
                          <a:pt x="55" y="7"/>
                        </a:cubicBezTo>
                        <a:cubicBezTo>
                          <a:pt x="52" y="7"/>
                          <a:pt x="49" y="10"/>
                          <a:pt x="49" y="11"/>
                        </a:cubicBezTo>
                        <a:cubicBezTo>
                          <a:pt x="49" y="12"/>
                          <a:pt x="49" y="12"/>
                          <a:pt x="49" y="12"/>
                        </a:cubicBezTo>
                        <a:cubicBezTo>
                          <a:pt x="49" y="12"/>
                          <a:pt x="49" y="12"/>
                          <a:pt x="49" y="12"/>
                        </a:cubicBezTo>
                        <a:cubicBezTo>
                          <a:pt x="49" y="12"/>
                          <a:pt x="49" y="12"/>
                          <a:pt x="49" y="12"/>
                        </a:cubicBezTo>
                        <a:cubicBezTo>
                          <a:pt x="49" y="13"/>
                          <a:pt x="49" y="15"/>
                          <a:pt x="48" y="16"/>
                        </a:cubicBezTo>
                        <a:cubicBezTo>
                          <a:pt x="48" y="16"/>
                          <a:pt x="48" y="17"/>
                          <a:pt x="48" y="17"/>
                        </a:cubicBezTo>
                        <a:cubicBezTo>
                          <a:pt x="46" y="18"/>
                          <a:pt x="45" y="19"/>
                          <a:pt x="43" y="19"/>
                        </a:cubicBezTo>
                        <a:cubicBezTo>
                          <a:pt x="42" y="18"/>
                          <a:pt x="40" y="18"/>
                          <a:pt x="39" y="18"/>
                        </a:cubicBezTo>
                        <a:cubicBezTo>
                          <a:pt x="39" y="18"/>
                          <a:pt x="39" y="18"/>
                          <a:pt x="39" y="18"/>
                        </a:cubicBezTo>
                        <a:cubicBezTo>
                          <a:pt x="37" y="18"/>
                          <a:pt x="36" y="17"/>
                          <a:pt x="36" y="17"/>
                        </a:cubicBezTo>
                        <a:cubicBezTo>
                          <a:pt x="35" y="17"/>
                          <a:pt x="35" y="17"/>
                          <a:pt x="35" y="17"/>
                        </a:cubicBezTo>
                        <a:cubicBezTo>
                          <a:pt x="35" y="17"/>
                          <a:pt x="35" y="17"/>
                          <a:pt x="35" y="17"/>
                        </a:cubicBezTo>
                        <a:cubicBezTo>
                          <a:pt x="35" y="17"/>
                          <a:pt x="35" y="17"/>
                          <a:pt x="35" y="17"/>
                        </a:cubicBezTo>
                        <a:cubicBezTo>
                          <a:pt x="34" y="17"/>
                          <a:pt x="33" y="18"/>
                          <a:pt x="32" y="18"/>
                        </a:cubicBezTo>
                        <a:cubicBezTo>
                          <a:pt x="31" y="18"/>
                          <a:pt x="29" y="17"/>
                          <a:pt x="27" y="16"/>
                        </a:cubicBezTo>
                        <a:cubicBezTo>
                          <a:pt x="27" y="15"/>
                          <a:pt x="26" y="15"/>
                          <a:pt x="26" y="14"/>
                        </a:cubicBezTo>
                        <a:cubicBezTo>
                          <a:pt x="21" y="8"/>
                          <a:pt x="16" y="4"/>
                          <a:pt x="13" y="4"/>
                        </a:cubicBezTo>
                        <a:cubicBezTo>
                          <a:pt x="12" y="4"/>
                          <a:pt x="12" y="4"/>
                          <a:pt x="11" y="4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9" y="4"/>
                          <a:pt x="9" y="4"/>
                          <a:pt x="9" y="4"/>
                        </a:cubicBezTo>
                        <a:cubicBezTo>
                          <a:pt x="8" y="4"/>
                          <a:pt x="8" y="4"/>
                          <a:pt x="8" y="4"/>
                        </a:cubicBezTo>
                        <a:cubicBezTo>
                          <a:pt x="13" y="5"/>
                          <a:pt x="14" y="10"/>
                          <a:pt x="15" y="12"/>
                        </a:cubicBezTo>
                        <a:cubicBezTo>
                          <a:pt x="15" y="13"/>
                          <a:pt x="15" y="14"/>
                          <a:pt x="16" y="15"/>
                        </a:cubicBezTo>
                        <a:cubicBezTo>
                          <a:pt x="20" y="15"/>
                          <a:pt x="25" y="20"/>
                          <a:pt x="25" y="22"/>
                        </a:cubicBezTo>
                        <a:cubicBezTo>
                          <a:pt x="24" y="24"/>
                          <a:pt x="23" y="25"/>
                          <a:pt x="21" y="25"/>
                        </a:cubicBezTo>
                        <a:cubicBezTo>
                          <a:pt x="21" y="25"/>
                          <a:pt x="21" y="25"/>
                          <a:pt x="21" y="25"/>
                        </a:cubicBezTo>
                        <a:cubicBezTo>
                          <a:pt x="19" y="25"/>
                          <a:pt x="18" y="26"/>
                          <a:pt x="17" y="26"/>
                        </a:cubicBezTo>
                        <a:cubicBezTo>
                          <a:pt x="15" y="27"/>
                          <a:pt x="12" y="28"/>
                          <a:pt x="9" y="27"/>
                        </a:cubicBezTo>
                        <a:cubicBezTo>
                          <a:pt x="8" y="27"/>
                          <a:pt x="7" y="27"/>
                          <a:pt x="7" y="26"/>
                        </a:cubicBezTo>
                        <a:cubicBezTo>
                          <a:pt x="5" y="26"/>
                          <a:pt x="3" y="25"/>
                          <a:pt x="2" y="25"/>
                        </a:cubicBezTo>
                        <a:cubicBezTo>
                          <a:pt x="2" y="25"/>
                          <a:pt x="2" y="25"/>
                          <a:pt x="1" y="26"/>
                        </a:cubicBezTo>
                        <a:cubicBezTo>
                          <a:pt x="1" y="27"/>
                          <a:pt x="1" y="27"/>
                          <a:pt x="1" y="27"/>
                        </a:cubicBezTo>
                        <a:cubicBezTo>
                          <a:pt x="1" y="29"/>
                          <a:pt x="0" y="32"/>
                          <a:pt x="0" y="33"/>
                        </a:cubicBezTo>
                        <a:cubicBezTo>
                          <a:pt x="0" y="33"/>
                          <a:pt x="1" y="33"/>
                          <a:pt x="1" y="33"/>
                        </a:cubicBezTo>
                        <a:cubicBezTo>
                          <a:pt x="2" y="33"/>
                          <a:pt x="2" y="33"/>
                          <a:pt x="2" y="33"/>
                        </a:cubicBezTo>
                        <a:cubicBezTo>
                          <a:pt x="5" y="33"/>
                          <a:pt x="7" y="34"/>
                          <a:pt x="7" y="35"/>
                        </a:cubicBezTo>
                        <a:cubicBezTo>
                          <a:pt x="8" y="37"/>
                          <a:pt x="7" y="39"/>
                          <a:pt x="6" y="41"/>
                        </a:cubicBezTo>
                        <a:cubicBezTo>
                          <a:pt x="9" y="41"/>
                          <a:pt x="10" y="43"/>
                          <a:pt x="11" y="44"/>
                        </a:cubicBezTo>
                        <a:cubicBezTo>
                          <a:pt x="11" y="45"/>
                          <a:pt x="11" y="46"/>
                          <a:pt x="12" y="46"/>
                        </a:cubicBezTo>
                        <a:cubicBezTo>
                          <a:pt x="13" y="48"/>
                          <a:pt x="14" y="50"/>
                          <a:pt x="13" y="54"/>
                        </a:cubicBezTo>
                        <a:cubicBezTo>
                          <a:pt x="12" y="57"/>
                          <a:pt x="13" y="62"/>
                          <a:pt x="13" y="66"/>
                        </a:cubicBezTo>
                        <a:cubicBezTo>
                          <a:pt x="13" y="67"/>
                          <a:pt x="13" y="67"/>
                          <a:pt x="13" y="67"/>
                        </a:cubicBezTo>
                        <a:cubicBezTo>
                          <a:pt x="13" y="67"/>
                          <a:pt x="13" y="67"/>
                          <a:pt x="13" y="67"/>
                        </a:cubicBezTo>
                        <a:cubicBezTo>
                          <a:pt x="13" y="67"/>
                          <a:pt x="14" y="67"/>
                          <a:pt x="14" y="67"/>
                        </a:cubicBezTo>
                        <a:cubicBezTo>
                          <a:pt x="14" y="67"/>
                          <a:pt x="15" y="67"/>
                          <a:pt x="15" y="67"/>
                        </a:cubicBezTo>
                        <a:cubicBezTo>
                          <a:pt x="15" y="66"/>
                          <a:pt x="15" y="66"/>
                          <a:pt x="15" y="66"/>
                        </a:cubicBezTo>
                        <a:cubicBezTo>
                          <a:pt x="16" y="66"/>
                          <a:pt x="16" y="66"/>
                          <a:pt x="16" y="66"/>
                        </a:cubicBezTo>
                        <a:cubicBezTo>
                          <a:pt x="16" y="66"/>
                          <a:pt x="17" y="66"/>
                          <a:pt x="17" y="66"/>
                        </a:cubicBezTo>
                        <a:cubicBezTo>
                          <a:pt x="17" y="66"/>
                          <a:pt x="17" y="66"/>
                          <a:pt x="17" y="66"/>
                        </a:cubicBezTo>
                        <a:cubicBezTo>
                          <a:pt x="17" y="66"/>
                          <a:pt x="17" y="66"/>
                          <a:pt x="18" y="66"/>
                        </a:cubicBezTo>
                        <a:cubicBezTo>
                          <a:pt x="18" y="66"/>
                          <a:pt x="18" y="66"/>
                          <a:pt x="18" y="66"/>
                        </a:cubicBezTo>
                        <a:cubicBezTo>
                          <a:pt x="18" y="66"/>
                          <a:pt x="18" y="66"/>
                          <a:pt x="18" y="66"/>
                        </a:cubicBezTo>
                        <a:cubicBezTo>
                          <a:pt x="18" y="66"/>
                          <a:pt x="18" y="66"/>
                          <a:pt x="18" y="66"/>
                        </a:cubicBezTo>
                        <a:cubicBezTo>
                          <a:pt x="18" y="66"/>
                          <a:pt x="19" y="66"/>
                          <a:pt x="19" y="66"/>
                        </a:cubicBezTo>
                        <a:cubicBezTo>
                          <a:pt x="19" y="66"/>
                          <a:pt x="19" y="66"/>
                          <a:pt x="19" y="66"/>
                        </a:cubicBezTo>
                        <a:cubicBezTo>
                          <a:pt x="19" y="66"/>
                          <a:pt x="19" y="66"/>
                          <a:pt x="19" y="66"/>
                        </a:cubicBezTo>
                        <a:cubicBezTo>
                          <a:pt x="19" y="66"/>
                          <a:pt x="19" y="66"/>
                          <a:pt x="19" y="66"/>
                        </a:cubicBezTo>
                        <a:cubicBezTo>
                          <a:pt x="20" y="64"/>
                          <a:pt x="26" y="58"/>
                          <a:pt x="30" y="58"/>
                        </a:cubicBezTo>
                        <a:cubicBezTo>
                          <a:pt x="31" y="58"/>
                          <a:pt x="32" y="58"/>
                          <a:pt x="33" y="58"/>
                        </a:cubicBezTo>
                        <a:cubicBezTo>
                          <a:pt x="34" y="58"/>
                          <a:pt x="35" y="58"/>
                          <a:pt x="35" y="58"/>
                        </a:cubicBezTo>
                        <a:cubicBezTo>
                          <a:pt x="36" y="58"/>
                          <a:pt x="37" y="58"/>
                          <a:pt x="37" y="58"/>
                        </a:cubicBezTo>
                        <a:cubicBezTo>
                          <a:pt x="38" y="56"/>
                          <a:pt x="41" y="55"/>
                          <a:pt x="44" y="55"/>
                        </a:cubicBezTo>
                        <a:cubicBezTo>
                          <a:pt x="45" y="55"/>
                          <a:pt x="51" y="56"/>
                          <a:pt x="53" y="58"/>
                        </a:cubicBezTo>
                        <a:cubicBezTo>
                          <a:pt x="54" y="59"/>
                          <a:pt x="59" y="61"/>
                          <a:pt x="60" y="61"/>
                        </a:cubicBezTo>
                        <a:cubicBezTo>
                          <a:pt x="61" y="61"/>
                          <a:pt x="62" y="62"/>
                          <a:pt x="63" y="62"/>
                        </a:cubicBezTo>
                        <a:cubicBezTo>
                          <a:pt x="63" y="63"/>
                          <a:pt x="64" y="64"/>
                          <a:pt x="65" y="64"/>
                        </a:cubicBezTo>
                        <a:cubicBezTo>
                          <a:pt x="65" y="64"/>
                          <a:pt x="66" y="64"/>
                          <a:pt x="66" y="64"/>
                        </a:cubicBezTo>
                        <a:cubicBezTo>
                          <a:pt x="69" y="64"/>
                          <a:pt x="77" y="64"/>
                          <a:pt x="77" y="69"/>
                        </a:cubicBezTo>
                        <a:cubicBezTo>
                          <a:pt x="77" y="69"/>
                          <a:pt x="78" y="71"/>
                          <a:pt x="80" y="71"/>
                        </a:cubicBezTo>
                        <a:cubicBezTo>
                          <a:pt x="82" y="71"/>
                          <a:pt x="84" y="73"/>
                          <a:pt x="85" y="75"/>
                        </a:cubicBezTo>
                        <a:cubicBezTo>
                          <a:pt x="86" y="75"/>
                          <a:pt x="87" y="77"/>
                          <a:pt x="87" y="77"/>
                        </a:cubicBezTo>
                        <a:cubicBezTo>
                          <a:pt x="88" y="77"/>
                          <a:pt x="89" y="77"/>
                          <a:pt x="90" y="77"/>
                        </a:cubicBezTo>
                        <a:cubicBezTo>
                          <a:pt x="92" y="77"/>
                          <a:pt x="97" y="77"/>
                          <a:pt x="97" y="80"/>
                        </a:cubicBezTo>
                        <a:cubicBezTo>
                          <a:pt x="97" y="80"/>
                          <a:pt x="97" y="81"/>
                          <a:pt x="97" y="81"/>
                        </a:cubicBezTo>
                        <a:cubicBezTo>
                          <a:pt x="97" y="81"/>
                          <a:pt x="97" y="81"/>
                          <a:pt x="97" y="81"/>
                        </a:cubicBezTo>
                        <a:cubicBezTo>
                          <a:pt x="97" y="82"/>
                          <a:pt x="97" y="82"/>
                          <a:pt x="97" y="82"/>
                        </a:cubicBezTo>
                        <a:cubicBezTo>
                          <a:pt x="98" y="82"/>
                          <a:pt x="98" y="82"/>
                          <a:pt x="98" y="83"/>
                        </a:cubicBezTo>
                        <a:cubicBezTo>
                          <a:pt x="98" y="83"/>
                          <a:pt x="98" y="83"/>
                          <a:pt x="98" y="84"/>
                        </a:cubicBezTo>
                        <a:cubicBezTo>
                          <a:pt x="98" y="84"/>
                          <a:pt x="98" y="84"/>
                          <a:pt x="98" y="84"/>
                        </a:cubicBezTo>
                        <a:cubicBezTo>
                          <a:pt x="98" y="85"/>
                          <a:pt x="98" y="85"/>
                          <a:pt x="98" y="85"/>
                        </a:cubicBezTo>
                        <a:cubicBezTo>
                          <a:pt x="98" y="86"/>
                          <a:pt x="98" y="86"/>
                          <a:pt x="98" y="86"/>
                        </a:cubicBezTo>
                        <a:cubicBezTo>
                          <a:pt x="98" y="86"/>
                          <a:pt x="98" y="87"/>
                          <a:pt x="98" y="87"/>
                        </a:cubicBezTo>
                        <a:cubicBezTo>
                          <a:pt x="98" y="87"/>
                          <a:pt x="98" y="88"/>
                          <a:pt x="98" y="88"/>
                        </a:cubicBezTo>
                        <a:cubicBezTo>
                          <a:pt x="98" y="88"/>
                          <a:pt x="98" y="89"/>
                          <a:pt x="98" y="89"/>
                        </a:cubicBezTo>
                        <a:cubicBezTo>
                          <a:pt x="98" y="90"/>
                          <a:pt x="98" y="90"/>
                          <a:pt x="98" y="90"/>
                        </a:cubicBezTo>
                        <a:cubicBezTo>
                          <a:pt x="99" y="90"/>
                          <a:pt x="99" y="91"/>
                          <a:pt x="99" y="92"/>
                        </a:cubicBezTo>
                        <a:cubicBezTo>
                          <a:pt x="99" y="92"/>
                          <a:pt x="99" y="92"/>
                          <a:pt x="99" y="92"/>
                        </a:cubicBezTo>
                        <a:cubicBezTo>
                          <a:pt x="99" y="92"/>
                          <a:pt x="99" y="92"/>
                          <a:pt x="100" y="9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99" name="Freeform 1178">
                    <a:extLst>
                      <a:ext uri="{FF2B5EF4-FFF2-40B4-BE49-F238E27FC236}">
                        <a16:creationId xmlns="" xmlns:a16="http://schemas.microsoft.com/office/drawing/2014/main" id="{C2E21558-E932-4228-BE59-CBC6D3EFF4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84" y="2437"/>
                    <a:ext cx="207" cy="177"/>
                  </a:xfrm>
                  <a:custGeom>
                    <a:avLst/>
                    <a:gdLst>
                      <a:gd name="T0" fmla="*/ 188 w 216"/>
                      <a:gd name="T1" fmla="*/ 129 h 184"/>
                      <a:gd name="T2" fmla="*/ 187 w 216"/>
                      <a:gd name="T3" fmla="*/ 127 h 184"/>
                      <a:gd name="T4" fmla="*/ 199 w 216"/>
                      <a:gd name="T5" fmla="*/ 112 h 184"/>
                      <a:gd name="T6" fmla="*/ 186 w 216"/>
                      <a:gd name="T7" fmla="*/ 94 h 184"/>
                      <a:gd name="T8" fmla="*/ 188 w 216"/>
                      <a:gd name="T9" fmla="*/ 71 h 184"/>
                      <a:gd name="T10" fmla="*/ 192 w 216"/>
                      <a:gd name="T11" fmla="*/ 60 h 184"/>
                      <a:gd name="T12" fmla="*/ 193 w 216"/>
                      <a:gd name="T13" fmla="*/ 57 h 184"/>
                      <a:gd name="T14" fmla="*/ 194 w 216"/>
                      <a:gd name="T15" fmla="*/ 56 h 184"/>
                      <a:gd name="T16" fmla="*/ 193 w 216"/>
                      <a:gd name="T17" fmla="*/ 53 h 184"/>
                      <a:gd name="T18" fmla="*/ 193 w 216"/>
                      <a:gd name="T19" fmla="*/ 49 h 184"/>
                      <a:gd name="T20" fmla="*/ 193 w 216"/>
                      <a:gd name="T21" fmla="*/ 46 h 184"/>
                      <a:gd name="T22" fmla="*/ 187 w 216"/>
                      <a:gd name="T23" fmla="*/ 44 h 184"/>
                      <a:gd name="T24" fmla="*/ 179 w 216"/>
                      <a:gd name="T25" fmla="*/ 38 h 184"/>
                      <a:gd name="T26" fmla="*/ 159 w 216"/>
                      <a:gd name="T27" fmla="*/ 28 h 184"/>
                      <a:gd name="T28" fmla="*/ 139 w 216"/>
                      <a:gd name="T29" fmla="*/ 23 h 184"/>
                      <a:gd name="T30" fmla="*/ 121 w 216"/>
                      <a:gd name="T31" fmla="*/ 31 h 184"/>
                      <a:gd name="T32" fmla="*/ 120 w 216"/>
                      <a:gd name="T33" fmla="*/ 32 h 184"/>
                      <a:gd name="T34" fmla="*/ 118 w 216"/>
                      <a:gd name="T35" fmla="*/ 33 h 184"/>
                      <a:gd name="T36" fmla="*/ 115 w 216"/>
                      <a:gd name="T37" fmla="*/ 33 h 184"/>
                      <a:gd name="T38" fmla="*/ 111 w 216"/>
                      <a:gd name="T39" fmla="*/ 39 h 184"/>
                      <a:gd name="T40" fmla="*/ 65 w 216"/>
                      <a:gd name="T41" fmla="*/ 33 h 184"/>
                      <a:gd name="T42" fmla="*/ 47 w 216"/>
                      <a:gd name="T43" fmla="*/ 17 h 184"/>
                      <a:gd name="T44" fmla="*/ 44 w 216"/>
                      <a:gd name="T45" fmla="*/ 16 h 184"/>
                      <a:gd name="T46" fmla="*/ 42 w 216"/>
                      <a:gd name="T47" fmla="*/ 14 h 184"/>
                      <a:gd name="T48" fmla="*/ 42 w 216"/>
                      <a:gd name="T49" fmla="*/ 3 h 184"/>
                      <a:gd name="T50" fmla="*/ 31 w 216"/>
                      <a:gd name="T51" fmla="*/ 10 h 184"/>
                      <a:gd name="T52" fmla="*/ 28 w 216"/>
                      <a:gd name="T53" fmla="*/ 11 h 184"/>
                      <a:gd name="T54" fmla="*/ 26 w 216"/>
                      <a:gd name="T55" fmla="*/ 12 h 184"/>
                      <a:gd name="T56" fmla="*/ 22 w 216"/>
                      <a:gd name="T57" fmla="*/ 13 h 184"/>
                      <a:gd name="T58" fmla="*/ 20 w 216"/>
                      <a:gd name="T59" fmla="*/ 13 h 184"/>
                      <a:gd name="T60" fmla="*/ 11 w 216"/>
                      <a:gd name="T61" fmla="*/ 10 h 184"/>
                      <a:gd name="T62" fmla="*/ 5 w 216"/>
                      <a:gd name="T63" fmla="*/ 2 h 184"/>
                      <a:gd name="T64" fmla="*/ 4 w 216"/>
                      <a:gd name="T65" fmla="*/ 0 h 184"/>
                      <a:gd name="T66" fmla="*/ 3 w 216"/>
                      <a:gd name="T67" fmla="*/ 0 h 184"/>
                      <a:gd name="T68" fmla="*/ 2 w 216"/>
                      <a:gd name="T69" fmla="*/ 19 h 184"/>
                      <a:gd name="T70" fmla="*/ 7 w 216"/>
                      <a:gd name="T71" fmla="*/ 31 h 184"/>
                      <a:gd name="T72" fmla="*/ 8 w 216"/>
                      <a:gd name="T73" fmla="*/ 34 h 184"/>
                      <a:gd name="T74" fmla="*/ 12 w 216"/>
                      <a:gd name="T75" fmla="*/ 43 h 184"/>
                      <a:gd name="T76" fmla="*/ 22 w 216"/>
                      <a:gd name="T77" fmla="*/ 57 h 184"/>
                      <a:gd name="T78" fmla="*/ 16 w 216"/>
                      <a:gd name="T79" fmla="*/ 71 h 184"/>
                      <a:gd name="T80" fmla="*/ 39 w 216"/>
                      <a:gd name="T81" fmla="*/ 97 h 184"/>
                      <a:gd name="T82" fmla="*/ 40 w 216"/>
                      <a:gd name="T83" fmla="*/ 108 h 184"/>
                      <a:gd name="T84" fmla="*/ 44 w 216"/>
                      <a:gd name="T85" fmla="*/ 117 h 184"/>
                      <a:gd name="T86" fmla="*/ 46 w 216"/>
                      <a:gd name="T87" fmla="*/ 119 h 184"/>
                      <a:gd name="T88" fmla="*/ 47 w 216"/>
                      <a:gd name="T89" fmla="*/ 121 h 184"/>
                      <a:gd name="T90" fmla="*/ 49 w 216"/>
                      <a:gd name="T91" fmla="*/ 122 h 184"/>
                      <a:gd name="T92" fmla="*/ 55 w 216"/>
                      <a:gd name="T93" fmla="*/ 120 h 184"/>
                      <a:gd name="T94" fmla="*/ 78 w 216"/>
                      <a:gd name="T95" fmla="*/ 140 h 184"/>
                      <a:gd name="T96" fmla="*/ 97 w 216"/>
                      <a:gd name="T97" fmla="*/ 156 h 184"/>
                      <a:gd name="T98" fmla="*/ 140 w 216"/>
                      <a:gd name="T99" fmla="*/ 160 h 184"/>
                      <a:gd name="T100" fmla="*/ 188 w 216"/>
                      <a:gd name="T101" fmla="*/ 183 h 184"/>
                      <a:gd name="T102" fmla="*/ 216 w 216"/>
                      <a:gd name="T103" fmla="*/ 166 h 184"/>
                      <a:gd name="T104" fmla="*/ 195 w 216"/>
                      <a:gd name="T105" fmla="*/ 138 h 1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216" h="184">
                        <a:moveTo>
                          <a:pt x="192" y="134"/>
                        </a:moveTo>
                        <a:cubicBezTo>
                          <a:pt x="191" y="133"/>
                          <a:pt x="190" y="133"/>
                          <a:pt x="190" y="132"/>
                        </a:cubicBezTo>
                        <a:cubicBezTo>
                          <a:pt x="187" y="129"/>
                          <a:pt x="187" y="129"/>
                          <a:pt x="187" y="129"/>
                        </a:cubicBezTo>
                        <a:cubicBezTo>
                          <a:pt x="188" y="129"/>
                          <a:pt x="188" y="129"/>
                          <a:pt x="188" y="129"/>
                        </a:cubicBezTo>
                        <a:cubicBezTo>
                          <a:pt x="188" y="129"/>
                          <a:pt x="188" y="129"/>
                          <a:pt x="188" y="129"/>
                        </a:cubicBezTo>
                        <a:cubicBezTo>
                          <a:pt x="188" y="129"/>
                          <a:pt x="188" y="129"/>
                          <a:pt x="188" y="129"/>
                        </a:cubicBezTo>
                        <a:cubicBezTo>
                          <a:pt x="187" y="128"/>
                          <a:pt x="187" y="128"/>
                          <a:pt x="187" y="127"/>
                        </a:cubicBezTo>
                        <a:cubicBezTo>
                          <a:pt x="187" y="127"/>
                          <a:pt x="187" y="127"/>
                          <a:pt x="187" y="127"/>
                        </a:cubicBezTo>
                        <a:cubicBezTo>
                          <a:pt x="187" y="127"/>
                          <a:pt x="187" y="127"/>
                          <a:pt x="187" y="127"/>
                        </a:cubicBezTo>
                        <a:cubicBezTo>
                          <a:pt x="188" y="126"/>
                          <a:pt x="189" y="125"/>
                          <a:pt x="190" y="123"/>
                        </a:cubicBezTo>
                        <a:cubicBezTo>
                          <a:pt x="191" y="123"/>
                          <a:pt x="192" y="122"/>
                          <a:pt x="192" y="121"/>
                        </a:cubicBezTo>
                        <a:cubicBezTo>
                          <a:pt x="195" y="119"/>
                          <a:pt x="200" y="114"/>
                          <a:pt x="199" y="112"/>
                        </a:cubicBezTo>
                        <a:cubicBezTo>
                          <a:pt x="198" y="110"/>
                          <a:pt x="195" y="110"/>
                          <a:pt x="193" y="109"/>
                        </a:cubicBezTo>
                        <a:cubicBezTo>
                          <a:pt x="191" y="109"/>
                          <a:pt x="189" y="108"/>
                          <a:pt x="188" y="107"/>
                        </a:cubicBezTo>
                        <a:cubicBezTo>
                          <a:pt x="188" y="106"/>
                          <a:pt x="188" y="104"/>
                          <a:pt x="188" y="102"/>
                        </a:cubicBezTo>
                        <a:cubicBezTo>
                          <a:pt x="188" y="100"/>
                          <a:pt x="187" y="96"/>
                          <a:pt x="186" y="94"/>
                        </a:cubicBezTo>
                        <a:cubicBezTo>
                          <a:pt x="185" y="90"/>
                          <a:pt x="186" y="87"/>
                          <a:pt x="186" y="85"/>
                        </a:cubicBezTo>
                        <a:cubicBezTo>
                          <a:pt x="186" y="84"/>
                          <a:pt x="187" y="82"/>
                          <a:pt x="186" y="82"/>
                        </a:cubicBezTo>
                        <a:cubicBezTo>
                          <a:pt x="185" y="79"/>
                          <a:pt x="186" y="75"/>
                          <a:pt x="187" y="72"/>
                        </a:cubicBezTo>
                        <a:cubicBezTo>
                          <a:pt x="187" y="71"/>
                          <a:pt x="187" y="71"/>
                          <a:pt x="188" y="71"/>
                        </a:cubicBezTo>
                        <a:cubicBezTo>
                          <a:pt x="188" y="70"/>
                          <a:pt x="189" y="69"/>
                          <a:pt x="189" y="68"/>
                        </a:cubicBezTo>
                        <a:cubicBezTo>
                          <a:pt x="191" y="66"/>
                          <a:pt x="192" y="64"/>
                          <a:pt x="192" y="62"/>
                        </a:cubicBezTo>
                        <a:cubicBezTo>
                          <a:pt x="192" y="62"/>
                          <a:pt x="192" y="61"/>
                          <a:pt x="192" y="61"/>
                        </a:cubicBezTo>
                        <a:cubicBezTo>
                          <a:pt x="192" y="60"/>
                          <a:pt x="192" y="60"/>
                          <a:pt x="192" y="60"/>
                        </a:cubicBezTo>
                        <a:cubicBezTo>
                          <a:pt x="192" y="60"/>
                          <a:pt x="192" y="59"/>
                          <a:pt x="192" y="59"/>
                        </a:cubicBezTo>
                        <a:cubicBezTo>
                          <a:pt x="192" y="59"/>
                          <a:pt x="192" y="59"/>
                          <a:pt x="193" y="58"/>
                        </a:cubicBezTo>
                        <a:cubicBezTo>
                          <a:pt x="193" y="58"/>
                          <a:pt x="193" y="58"/>
                          <a:pt x="193" y="58"/>
                        </a:cubicBezTo>
                        <a:cubicBezTo>
                          <a:pt x="193" y="57"/>
                          <a:pt x="193" y="57"/>
                          <a:pt x="193" y="57"/>
                        </a:cubicBezTo>
                        <a:cubicBezTo>
                          <a:pt x="193" y="57"/>
                          <a:pt x="194" y="57"/>
                          <a:pt x="194" y="57"/>
                        </a:cubicBezTo>
                        <a:cubicBezTo>
                          <a:pt x="194" y="57"/>
                          <a:pt x="194" y="57"/>
                          <a:pt x="194" y="56"/>
                        </a:cubicBezTo>
                        <a:cubicBezTo>
                          <a:pt x="194" y="56"/>
                          <a:pt x="194" y="56"/>
                          <a:pt x="194" y="56"/>
                        </a:cubicBezTo>
                        <a:cubicBezTo>
                          <a:pt x="194" y="56"/>
                          <a:pt x="194" y="56"/>
                          <a:pt x="194" y="56"/>
                        </a:cubicBezTo>
                        <a:cubicBezTo>
                          <a:pt x="194" y="56"/>
                          <a:pt x="194" y="56"/>
                          <a:pt x="194" y="55"/>
                        </a:cubicBezTo>
                        <a:cubicBezTo>
                          <a:pt x="194" y="55"/>
                          <a:pt x="194" y="55"/>
                          <a:pt x="194" y="54"/>
                        </a:cubicBezTo>
                        <a:cubicBezTo>
                          <a:pt x="194" y="54"/>
                          <a:pt x="194" y="54"/>
                          <a:pt x="194" y="54"/>
                        </a:cubicBezTo>
                        <a:cubicBezTo>
                          <a:pt x="193" y="53"/>
                          <a:pt x="193" y="53"/>
                          <a:pt x="193" y="53"/>
                        </a:cubicBezTo>
                        <a:cubicBezTo>
                          <a:pt x="193" y="52"/>
                          <a:pt x="193" y="52"/>
                          <a:pt x="193" y="52"/>
                        </a:cubicBezTo>
                        <a:cubicBezTo>
                          <a:pt x="193" y="51"/>
                          <a:pt x="193" y="51"/>
                          <a:pt x="193" y="51"/>
                        </a:cubicBezTo>
                        <a:cubicBezTo>
                          <a:pt x="193" y="50"/>
                          <a:pt x="193" y="50"/>
                          <a:pt x="193" y="50"/>
                        </a:cubicBezTo>
                        <a:cubicBezTo>
                          <a:pt x="193" y="50"/>
                          <a:pt x="193" y="49"/>
                          <a:pt x="193" y="49"/>
                        </a:cubicBezTo>
                        <a:cubicBezTo>
                          <a:pt x="193" y="49"/>
                          <a:pt x="193" y="48"/>
                          <a:pt x="193" y="48"/>
                        </a:cubicBezTo>
                        <a:cubicBezTo>
                          <a:pt x="193" y="48"/>
                          <a:pt x="193" y="47"/>
                          <a:pt x="193" y="47"/>
                        </a:cubicBezTo>
                        <a:cubicBezTo>
                          <a:pt x="193" y="47"/>
                          <a:pt x="193" y="47"/>
                          <a:pt x="193" y="47"/>
                        </a:cubicBezTo>
                        <a:cubicBezTo>
                          <a:pt x="193" y="46"/>
                          <a:pt x="193" y="46"/>
                          <a:pt x="193" y="46"/>
                        </a:cubicBezTo>
                        <a:cubicBezTo>
                          <a:pt x="193" y="45"/>
                          <a:pt x="192" y="45"/>
                          <a:pt x="192" y="45"/>
                        </a:cubicBezTo>
                        <a:cubicBezTo>
                          <a:pt x="192" y="45"/>
                          <a:pt x="192" y="44"/>
                          <a:pt x="192" y="44"/>
                        </a:cubicBezTo>
                        <a:cubicBezTo>
                          <a:pt x="192" y="44"/>
                          <a:pt x="191" y="44"/>
                          <a:pt x="189" y="44"/>
                        </a:cubicBezTo>
                        <a:cubicBezTo>
                          <a:pt x="188" y="44"/>
                          <a:pt x="187" y="44"/>
                          <a:pt x="187" y="44"/>
                        </a:cubicBezTo>
                        <a:cubicBezTo>
                          <a:pt x="186" y="44"/>
                          <a:pt x="186" y="44"/>
                          <a:pt x="186" y="44"/>
                        </a:cubicBezTo>
                        <a:cubicBezTo>
                          <a:pt x="184" y="44"/>
                          <a:pt x="182" y="42"/>
                          <a:pt x="181" y="40"/>
                        </a:cubicBezTo>
                        <a:cubicBezTo>
                          <a:pt x="180" y="39"/>
                          <a:pt x="179" y="38"/>
                          <a:pt x="179" y="38"/>
                        </a:cubicBezTo>
                        <a:cubicBezTo>
                          <a:pt x="179" y="38"/>
                          <a:pt x="179" y="38"/>
                          <a:pt x="179" y="38"/>
                        </a:cubicBezTo>
                        <a:cubicBezTo>
                          <a:pt x="175" y="38"/>
                          <a:pt x="172" y="35"/>
                          <a:pt x="172" y="32"/>
                        </a:cubicBezTo>
                        <a:cubicBezTo>
                          <a:pt x="171" y="31"/>
                          <a:pt x="168" y="31"/>
                          <a:pt x="165" y="31"/>
                        </a:cubicBezTo>
                        <a:cubicBezTo>
                          <a:pt x="165" y="31"/>
                          <a:pt x="165" y="31"/>
                          <a:pt x="164" y="31"/>
                        </a:cubicBezTo>
                        <a:cubicBezTo>
                          <a:pt x="161" y="31"/>
                          <a:pt x="160" y="29"/>
                          <a:pt x="159" y="28"/>
                        </a:cubicBezTo>
                        <a:cubicBezTo>
                          <a:pt x="159" y="28"/>
                          <a:pt x="158" y="28"/>
                          <a:pt x="158" y="28"/>
                        </a:cubicBezTo>
                        <a:cubicBezTo>
                          <a:pt x="156" y="28"/>
                          <a:pt x="151" y="26"/>
                          <a:pt x="149" y="24"/>
                        </a:cubicBezTo>
                        <a:cubicBezTo>
                          <a:pt x="148" y="23"/>
                          <a:pt x="146" y="22"/>
                          <a:pt x="143" y="22"/>
                        </a:cubicBezTo>
                        <a:cubicBezTo>
                          <a:pt x="141" y="22"/>
                          <a:pt x="139" y="23"/>
                          <a:pt x="139" y="23"/>
                        </a:cubicBezTo>
                        <a:cubicBezTo>
                          <a:pt x="137" y="25"/>
                          <a:pt x="135" y="25"/>
                          <a:pt x="134" y="25"/>
                        </a:cubicBezTo>
                        <a:cubicBezTo>
                          <a:pt x="133" y="25"/>
                          <a:pt x="133" y="25"/>
                          <a:pt x="132" y="25"/>
                        </a:cubicBezTo>
                        <a:cubicBezTo>
                          <a:pt x="131" y="25"/>
                          <a:pt x="130" y="25"/>
                          <a:pt x="129" y="25"/>
                        </a:cubicBezTo>
                        <a:cubicBezTo>
                          <a:pt x="128" y="25"/>
                          <a:pt x="123" y="29"/>
                          <a:pt x="121" y="31"/>
                        </a:cubicBezTo>
                        <a:cubicBezTo>
                          <a:pt x="121" y="31"/>
                          <a:pt x="121" y="31"/>
                          <a:pt x="121" y="32"/>
                        </a:cubicBezTo>
                        <a:cubicBezTo>
                          <a:pt x="121" y="32"/>
                          <a:pt x="121" y="32"/>
                          <a:pt x="121" y="32"/>
                        </a:cubicBezTo>
                        <a:cubicBezTo>
                          <a:pt x="120" y="32"/>
                          <a:pt x="120" y="32"/>
                          <a:pt x="120" y="32"/>
                        </a:cubicBezTo>
                        <a:cubicBezTo>
                          <a:pt x="120" y="32"/>
                          <a:pt x="120" y="32"/>
                          <a:pt x="120" y="32"/>
                        </a:cubicBezTo>
                        <a:cubicBezTo>
                          <a:pt x="120" y="32"/>
                          <a:pt x="120" y="32"/>
                          <a:pt x="119" y="32"/>
                        </a:cubicBezTo>
                        <a:cubicBezTo>
                          <a:pt x="119" y="32"/>
                          <a:pt x="119" y="32"/>
                          <a:pt x="119" y="33"/>
                        </a:cubicBezTo>
                        <a:cubicBezTo>
                          <a:pt x="119" y="33"/>
                          <a:pt x="119" y="33"/>
                          <a:pt x="118" y="33"/>
                        </a:cubicBezTo>
                        <a:cubicBezTo>
                          <a:pt x="118" y="33"/>
                          <a:pt x="118" y="33"/>
                          <a:pt x="118" y="33"/>
                        </a:cubicBezTo>
                        <a:cubicBezTo>
                          <a:pt x="118" y="33"/>
                          <a:pt x="117" y="33"/>
                          <a:pt x="117" y="33"/>
                        </a:cubicBezTo>
                        <a:cubicBezTo>
                          <a:pt x="117" y="33"/>
                          <a:pt x="117" y="33"/>
                          <a:pt x="117" y="33"/>
                        </a:cubicBezTo>
                        <a:cubicBezTo>
                          <a:pt x="116" y="33"/>
                          <a:pt x="116" y="33"/>
                          <a:pt x="116" y="33"/>
                        </a:cubicBezTo>
                        <a:cubicBezTo>
                          <a:pt x="115" y="33"/>
                          <a:pt x="115" y="33"/>
                          <a:pt x="115" y="33"/>
                        </a:cubicBezTo>
                        <a:cubicBezTo>
                          <a:pt x="114" y="33"/>
                          <a:pt x="114" y="34"/>
                          <a:pt x="114" y="34"/>
                        </a:cubicBezTo>
                        <a:cubicBezTo>
                          <a:pt x="113" y="34"/>
                          <a:pt x="113" y="34"/>
                          <a:pt x="113" y="34"/>
                        </a:cubicBezTo>
                        <a:cubicBezTo>
                          <a:pt x="112" y="34"/>
                          <a:pt x="112" y="34"/>
                          <a:pt x="112" y="34"/>
                        </a:cubicBezTo>
                        <a:cubicBezTo>
                          <a:pt x="112" y="36"/>
                          <a:pt x="112" y="38"/>
                          <a:pt x="111" y="39"/>
                        </a:cubicBezTo>
                        <a:cubicBezTo>
                          <a:pt x="109" y="43"/>
                          <a:pt x="92" y="45"/>
                          <a:pt x="85" y="45"/>
                        </a:cubicBezTo>
                        <a:cubicBezTo>
                          <a:pt x="85" y="45"/>
                          <a:pt x="85" y="45"/>
                          <a:pt x="85" y="45"/>
                        </a:cubicBezTo>
                        <a:cubicBezTo>
                          <a:pt x="80" y="45"/>
                          <a:pt x="77" y="41"/>
                          <a:pt x="74" y="38"/>
                        </a:cubicBezTo>
                        <a:cubicBezTo>
                          <a:pt x="71" y="35"/>
                          <a:pt x="69" y="33"/>
                          <a:pt x="65" y="33"/>
                        </a:cubicBezTo>
                        <a:cubicBezTo>
                          <a:pt x="56" y="33"/>
                          <a:pt x="50" y="26"/>
                          <a:pt x="49" y="19"/>
                        </a:cubicBezTo>
                        <a:cubicBezTo>
                          <a:pt x="49" y="18"/>
                          <a:pt x="48" y="18"/>
                          <a:pt x="48" y="18"/>
                        </a:cubicBezTo>
                        <a:cubicBezTo>
                          <a:pt x="48" y="18"/>
                          <a:pt x="48" y="18"/>
                          <a:pt x="48" y="18"/>
                        </a:cubicBezTo>
                        <a:cubicBezTo>
                          <a:pt x="47" y="18"/>
                          <a:pt x="47" y="18"/>
                          <a:pt x="47" y="17"/>
                        </a:cubicBezTo>
                        <a:cubicBezTo>
                          <a:pt x="47" y="17"/>
                          <a:pt x="46" y="17"/>
                          <a:pt x="46" y="17"/>
                        </a:cubicBezTo>
                        <a:cubicBezTo>
                          <a:pt x="46" y="17"/>
                          <a:pt x="46" y="17"/>
                          <a:pt x="45" y="17"/>
                        </a:cubicBezTo>
                        <a:cubicBezTo>
                          <a:pt x="45" y="17"/>
                          <a:pt x="45" y="16"/>
                          <a:pt x="45" y="16"/>
                        </a:cubicBezTo>
                        <a:cubicBezTo>
                          <a:pt x="45" y="16"/>
                          <a:pt x="44" y="16"/>
                          <a:pt x="44" y="16"/>
                        </a:cubicBezTo>
                        <a:cubicBezTo>
                          <a:pt x="44" y="16"/>
                          <a:pt x="44" y="16"/>
                          <a:pt x="44" y="16"/>
                        </a:cubicBezTo>
                        <a:cubicBezTo>
                          <a:pt x="43" y="15"/>
                          <a:pt x="43" y="15"/>
                          <a:pt x="43" y="15"/>
                        </a:cubicBezTo>
                        <a:cubicBezTo>
                          <a:pt x="43" y="15"/>
                          <a:pt x="43" y="15"/>
                          <a:pt x="43" y="15"/>
                        </a:cubicBezTo>
                        <a:cubicBezTo>
                          <a:pt x="42" y="14"/>
                          <a:pt x="42" y="14"/>
                          <a:pt x="42" y="14"/>
                        </a:cubicBezTo>
                        <a:cubicBezTo>
                          <a:pt x="42" y="14"/>
                          <a:pt x="42" y="14"/>
                          <a:pt x="42" y="14"/>
                        </a:cubicBezTo>
                        <a:cubicBezTo>
                          <a:pt x="41" y="13"/>
                          <a:pt x="41" y="13"/>
                          <a:pt x="41" y="13"/>
                        </a:cubicBezTo>
                        <a:cubicBezTo>
                          <a:pt x="41" y="12"/>
                          <a:pt x="41" y="11"/>
                          <a:pt x="41" y="11"/>
                        </a:cubicBezTo>
                        <a:cubicBezTo>
                          <a:pt x="42" y="9"/>
                          <a:pt x="43" y="4"/>
                          <a:pt x="42" y="3"/>
                        </a:cubicBezTo>
                        <a:cubicBezTo>
                          <a:pt x="42" y="3"/>
                          <a:pt x="42" y="3"/>
                          <a:pt x="42" y="3"/>
                        </a:cubicBezTo>
                        <a:cubicBezTo>
                          <a:pt x="40" y="4"/>
                          <a:pt x="39" y="5"/>
                          <a:pt x="37" y="6"/>
                        </a:cubicBezTo>
                        <a:cubicBezTo>
                          <a:pt x="35" y="7"/>
                          <a:pt x="33" y="9"/>
                          <a:pt x="31" y="10"/>
                        </a:cubicBezTo>
                        <a:cubicBezTo>
                          <a:pt x="31" y="10"/>
                          <a:pt x="31" y="10"/>
                          <a:pt x="31" y="10"/>
                        </a:cubicBezTo>
                        <a:cubicBezTo>
                          <a:pt x="30" y="10"/>
                          <a:pt x="30" y="10"/>
                          <a:pt x="30" y="10"/>
                        </a:cubicBezTo>
                        <a:cubicBezTo>
                          <a:pt x="30" y="11"/>
                          <a:pt x="30" y="11"/>
                          <a:pt x="30" y="11"/>
                        </a:cubicBezTo>
                        <a:cubicBezTo>
                          <a:pt x="29" y="11"/>
                          <a:pt x="29" y="11"/>
                          <a:pt x="29" y="11"/>
                        </a:cubicBezTo>
                        <a:cubicBezTo>
                          <a:pt x="29" y="11"/>
                          <a:pt x="28" y="11"/>
                          <a:pt x="28" y="11"/>
                        </a:cubicBezTo>
                        <a:cubicBezTo>
                          <a:pt x="28" y="11"/>
                          <a:pt x="28" y="11"/>
                          <a:pt x="28" y="11"/>
                        </a:cubicBezTo>
                        <a:cubicBezTo>
                          <a:pt x="28" y="11"/>
                          <a:pt x="28" y="11"/>
                          <a:pt x="28" y="11"/>
                        </a:cubicBezTo>
                        <a:cubicBezTo>
                          <a:pt x="26" y="12"/>
                          <a:pt x="26" y="12"/>
                          <a:pt x="26" y="12"/>
                        </a:cubicBezTo>
                        <a:cubicBezTo>
                          <a:pt x="26" y="12"/>
                          <a:pt x="26" y="12"/>
                          <a:pt x="26" y="12"/>
                        </a:cubicBezTo>
                        <a:cubicBezTo>
                          <a:pt x="26" y="12"/>
                          <a:pt x="25" y="12"/>
                          <a:pt x="24" y="13"/>
                        </a:cubicBezTo>
                        <a:cubicBezTo>
                          <a:pt x="24" y="13"/>
                          <a:pt x="24" y="13"/>
                          <a:pt x="24" y="13"/>
                        </a:cubicBezTo>
                        <a:cubicBezTo>
                          <a:pt x="23" y="13"/>
                          <a:pt x="23" y="13"/>
                          <a:pt x="22" y="13"/>
                        </a:cubicBezTo>
                        <a:cubicBezTo>
                          <a:pt x="22" y="13"/>
                          <a:pt x="22" y="13"/>
                          <a:pt x="22" y="13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1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8" y="13"/>
                          <a:pt x="18" y="13"/>
                          <a:pt x="18" y="13"/>
                        </a:cubicBezTo>
                        <a:cubicBezTo>
                          <a:pt x="16" y="13"/>
                          <a:pt x="15" y="12"/>
                          <a:pt x="14" y="12"/>
                        </a:cubicBezTo>
                        <a:cubicBezTo>
                          <a:pt x="12" y="12"/>
                          <a:pt x="11" y="11"/>
                          <a:pt x="11" y="10"/>
                        </a:cubicBezTo>
                        <a:cubicBezTo>
                          <a:pt x="11" y="9"/>
                          <a:pt x="10" y="9"/>
                          <a:pt x="10" y="9"/>
                        </a:cubicBezTo>
                        <a:cubicBezTo>
                          <a:pt x="10" y="9"/>
                          <a:pt x="10" y="9"/>
                          <a:pt x="10" y="8"/>
                        </a:cubicBezTo>
                        <a:cubicBezTo>
                          <a:pt x="7" y="7"/>
                          <a:pt x="6" y="5"/>
                          <a:pt x="6" y="4"/>
                        </a:cubicBezTo>
                        <a:cubicBezTo>
                          <a:pt x="5" y="3"/>
                          <a:pt x="5" y="3"/>
                          <a:pt x="5" y="2"/>
                        </a:cubicBezTo>
                        <a:cubicBezTo>
                          <a:pt x="5" y="2"/>
                          <a:pt x="5" y="2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1"/>
                          <a:pt x="3" y="1"/>
                        </a:cubicBezTo>
                        <a:cubicBezTo>
                          <a:pt x="3" y="3"/>
                          <a:pt x="3" y="5"/>
                          <a:pt x="1" y="6"/>
                        </a:cubicBezTo>
                        <a:cubicBezTo>
                          <a:pt x="0" y="7"/>
                          <a:pt x="1" y="11"/>
                          <a:pt x="2" y="12"/>
                        </a:cubicBezTo>
                        <a:cubicBezTo>
                          <a:pt x="3" y="14"/>
                          <a:pt x="3" y="16"/>
                          <a:pt x="2" y="19"/>
                        </a:cubicBezTo>
                        <a:cubicBezTo>
                          <a:pt x="2" y="20"/>
                          <a:pt x="2" y="23"/>
                          <a:pt x="2" y="24"/>
                        </a:cubicBezTo>
                        <a:cubicBezTo>
                          <a:pt x="3" y="25"/>
                          <a:pt x="5" y="27"/>
                          <a:pt x="6" y="29"/>
                        </a:cubicBezTo>
                        <a:cubicBezTo>
                          <a:pt x="6" y="30"/>
                          <a:pt x="7" y="30"/>
                          <a:pt x="7" y="31"/>
                        </a:cubicBezTo>
                        <a:cubicBezTo>
                          <a:pt x="7" y="31"/>
                          <a:pt x="7" y="31"/>
                          <a:pt x="7" y="31"/>
                        </a:cubicBezTo>
                        <a:cubicBezTo>
                          <a:pt x="7" y="32"/>
                          <a:pt x="7" y="32"/>
                          <a:pt x="7" y="33"/>
                        </a:cubicBezTo>
                        <a:cubicBezTo>
                          <a:pt x="7" y="33"/>
                          <a:pt x="7" y="33"/>
                          <a:pt x="7" y="33"/>
                        </a:cubicBezTo>
                        <a:cubicBezTo>
                          <a:pt x="8" y="33"/>
                          <a:pt x="8" y="33"/>
                          <a:pt x="8" y="34"/>
                        </a:cubicBezTo>
                        <a:cubicBezTo>
                          <a:pt x="8" y="34"/>
                          <a:pt x="8" y="34"/>
                          <a:pt x="8" y="34"/>
                        </a:cubicBezTo>
                        <a:cubicBezTo>
                          <a:pt x="8" y="34"/>
                          <a:pt x="8" y="34"/>
                          <a:pt x="8" y="34"/>
                        </a:cubicBezTo>
                        <a:cubicBezTo>
                          <a:pt x="8" y="34"/>
                          <a:pt x="8" y="34"/>
                          <a:pt x="8" y="34"/>
                        </a:cubicBezTo>
                        <a:cubicBezTo>
                          <a:pt x="8" y="35"/>
                          <a:pt x="8" y="36"/>
                          <a:pt x="9" y="36"/>
                        </a:cubicBezTo>
                        <a:cubicBezTo>
                          <a:pt x="10" y="38"/>
                          <a:pt x="12" y="41"/>
                          <a:pt x="12" y="43"/>
                        </a:cubicBezTo>
                        <a:cubicBezTo>
                          <a:pt x="12" y="45"/>
                          <a:pt x="15" y="48"/>
                          <a:pt x="16" y="48"/>
                        </a:cubicBezTo>
                        <a:cubicBezTo>
                          <a:pt x="18" y="48"/>
                          <a:pt x="20" y="48"/>
                          <a:pt x="22" y="50"/>
                        </a:cubicBezTo>
                        <a:cubicBezTo>
                          <a:pt x="23" y="51"/>
                          <a:pt x="23" y="53"/>
                          <a:pt x="22" y="54"/>
                        </a:cubicBezTo>
                        <a:cubicBezTo>
                          <a:pt x="22" y="55"/>
                          <a:pt x="22" y="56"/>
                          <a:pt x="22" y="57"/>
                        </a:cubicBezTo>
                        <a:cubicBezTo>
                          <a:pt x="22" y="59"/>
                          <a:pt x="23" y="60"/>
                          <a:pt x="22" y="61"/>
                        </a:cubicBezTo>
                        <a:cubicBezTo>
                          <a:pt x="21" y="62"/>
                          <a:pt x="20" y="62"/>
                          <a:pt x="19" y="62"/>
                        </a:cubicBezTo>
                        <a:cubicBezTo>
                          <a:pt x="19" y="63"/>
                          <a:pt x="19" y="64"/>
                          <a:pt x="18" y="65"/>
                        </a:cubicBezTo>
                        <a:cubicBezTo>
                          <a:pt x="18" y="68"/>
                          <a:pt x="17" y="70"/>
                          <a:pt x="16" y="71"/>
                        </a:cubicBezTo>
                        <a:cubicBezTo>
                          <a:pt x="15" y="72"/>
                          <a:pt x="16" y="77"/>
                          <a:pt x="17" y="78"/>
                        </a:cubicBezTo>
                        <a:cubicBezTo>
                          <a:pt x="23" y="81"/>
                          <a:pt x="24" y="84"/>
                          <a:pt x="23" y="86"/>
                        </a:cubicBezTo>
                        <a:cubicBezTo>
                          <a:pt x="24" y="88"/>
                          <a:pt x="31" y="92"/>
                          <a:pt x="34" y="92"/>
                        </a:cubicBezTo>
                        <a:cubicBezTo>
                          <a:pt x="37" y="93"/>
                          <a:pt x="38" y="95"/>
                          <a:pt x="39" y="97"/>
                        </a:cubicBezTo>
                        <a:cubicBezTo>
                          <a:pt x="40" y="98"/>
                          <a:pt x="40" y="99"/>
                          <a:pt x="40" y="99"/>
                        </a:cubicBezTo>
                        <a:cubicBezTo>
                          <a:pt x="42" y="101"/>
                          <a:pt x="41" y="104"/>
                          <a:pt x="41" y="106"/>
                        </a:cubicBezTo>
                        <a:cubicBezTo>
                          <a:pt x="41" y="106"/>
                          <a:pt x="41" y="106"/>
                          <a:pt x="40" y="106"/>
                        </a:cubicBezTo>
                        <a:cubicBezTo>
                          <a:pt x="40" y="107"/>
                          <a:pt x="40" y="108"/>
                          <a:pt x="40" y="108"/>
                        </a:cubicBezTo>
                        <a:cubicBezTo>
                          <a:pt x="40" y="108"/>
                          <a:pt x="41" y="109"/>
                          <a:pt x="41" y="110"/>
                        </a:cubicBezTo>
                        <a:cubicBezTo>
                          <a:pt x="43" y="111"/>
                          <a:pt x="45" y="113"/>
                          <a:pt x="44" y="116"/>
                        </a:cubicBezTo>
                        <a:cubicBezTo>
                          <a:pt x="44" y="116"/>
                          <a:pt x="44" y="117"/>
                          <a:pt x="44" y="117"/>
                        </a:cubicBezTo>
                        <a:cubicBezTo>
                          <a:pt x="44" y="117"/>
                          <a:pt x="44" y="117"/>
                          <a:pt x="44" y="117"/>
                        </a:cubicBezTo>
                        <a:cubicBezTo>
                          <a:pt x="44" y="117"/>
                          <a:pt x="45" y="117"/>
                          <a:pt x="45" y="118"/>
                        </a:cubicBezTo>
                        <a:cubicBezTo>
                          <a:pt x="45" y="118"/>
                          <a:pt x="45" y="118"/>
                          <a:pt x="45" y="118"/>
                        </a:cubicBezTo>
                        <a:cubicBezTo>
                          <a:pt x="45" y="118"/>
                          <a:pt x="45" y="118"/>
                          <a:pt x="45" y="118"/>
                        </a:cubicBezTo>
                        <a:cubicBezTo>
                          <a:pt x="45" y="119"/>
                          <a:pt x="46" y="119"/>
                          <a:pt x="46" y="119"/>
                        </a:cubicBezTo>
                        <a:cubicBezTo>
                          <a:pt x="46" y="119"/>
                          <a:pt x="46" y="119"/>
                          <a:pt x="46" y="119"/>
                        </a:cubicBezTo>
                        <a:cubicBezTo>
                          <a:pt x="46" y="119"/>
                          <a:pt x="46" y="120"/>
                          <a:pt x="46" y="120"/>
                        </a:cubicBezTo>
                        <a:cubicBezTo>
                          <a:pt x="47" y="120"/>
                          <a:pt x="47" y="120"/>
                          <a:pt x="47" y="120"/>
                        </a:cubicBezTo>
                        <a:cubicBezTo>
                          <a:pt x="47" y="120"/>
                          <a:pt x="47" y="121"/>
                          <a:pt x="47" y="121"/>
                        </a:cubicBezTo>
                        <a:cubicBezTo>
                          <a:pt x="47" y="121"/>
                          <a:pt x="48" y="121"/>
                          <a:pt x="48" y="121"/>
                        </a:cubicBezTo>
                        <a:cubicBezTo>
                          <a:pt x="48" y="121"/>
                          <a:pt x="48" y="121"/>
                          <a:pt x="48" y="122"/>
                        </a:cubicBezTo>
                        <a:cubicBezTo>
                          <a:pt x="48" y="122"/>
                          <a:pt x="48" y="122"/>
                          <a:pt x="49" y="122"/>
                        </a:cubicBezTo>
                        <a:cubicBezTo>
                          <a:pt x="49" y="122"/>
                          <a:pt x="49" y="122"/>
                          <a:pt x="49" y="122"/>
                        </a:cubicBezTo>
                        <a:cubicBezTo>
                          <a:pt x="49" y="122"/>
                          <a:pt x="49" y="123"/>
                          <a:pt x="49" y="123"/>
                        </a:cubicBezTo>
                        <a:cubicBezTo>
                          <a:pt x="50" y="122"/>
                          <a:pt x="51" y="122"/>
                          <a:pt x="51" y="122"/>
                        </a:cubicBezTo>
                        <a:cubicBezTo>
                          <a:pt x="52" y="122"/>
                          <a:pt x="52" y="122"/>
                          <a:pt x="53" y="122"/>
                        </a:cubicBezTo>
                        <a:cubicBezTo>
                          <a:pt x="53" y="121"/>
                          <a:pt x="54" y="120"/>
                          <a:pt x="55" y="120"/>
                        </a:cubicBezTo>
                        <a:cubicBezTo>
                          <a:pt x="56" y="120"/>
                          <a:pt x="57" y="121"/>
                          <a:pt x="58" y="122"/>
                        </a:cubicBezTo>
                        <a:cubicBezTo>
                          <a:pt x="58" y="122"/>
                          <a:pt x="60" y="122"/>
                          <a:pt x="61" y="121"/>
                        </a:cubicBezTo>
                        <a:cubicBezTo>
                          <a:pt x="62" y="121"/>
                          <a:pt x="63" y="121"/>
                          <a:pt x="64" y="121"/>
                        </a:cubicBezTo>
                        <a:cubicBezTo>
                          <a:pt x="65" y="121"/>
                          <a:pt x="68" y="121"/>
                          <a:pt x="78" y="140"/>
                        </a:cubicBezTo>
                        <a:cubicBezTo>
                          <a:pt x="78" y="141"/>
                          <a:pt x="79" y="142"/>
                          <a:pt x="79" y="144"/>
                        </a:cubicBezTo>
                        <a:cubicBezTo>
                          <a:pt x="81" y="146"/>
                          <a:pt x="81" y="148"/>
                          <a:pt x="83" y="149"/>
                        </a:cubicBezTo>
                        <a:cubicBezTo>
                          <a:pt x="84" y="150"/>
                          <a:pt x="86" y="150"/>
                          <a:pt x="87" y="151"/>
                        </a:cubicBezTo>
                        <a:cubicBezTo>
                          <a:pt x="90" y="151"/>
                          <a:pt x="94" y="152"/>
                          <a:pt x="97" y="156"/>
                        </a:cubicBezTo>
                        <a:cubicBezTo>
                          <a:pt x="102" y="161"/>
                          <a:pt x="116" y="165"/>
                          <a:pt x="122" y="165"/>
                        </a:cubicBezTo>
                        <a:cubicBezTo>
                          <a:pt x="124" y="165"/>
                          <a:pt x="126" y="164"/>
                          <a:pt x="128" y="163"/>
                        </a:cubicBezTo>
                        <a:cubicBezTo>
                          <a:pt x="131" y="162"/>
                          <a:pt x="134" y="160"/>
                          <a:pt x="138" y="160"/>
                        </a:cubicBezTo>
                        <a:cubicBezTo>
                          <a:pt x="138" y="160"/>
                          <a:pt x="139" y="160"/>
                          <a:pt x="140" y="160"/>
                        </a:cubicBezTo>
                        <a:cubicBezTo>
                          <a:pt x="146" y="162"/>
                          <a:pt x="148" y="167"/>
                          <a:pt x="148" y="171"/>
                        </a:cubicBezTo>
                        <a:cubicBezTo>
                          <a:pt x="149" y="173"/>
                          <a:pt x="149" y="175"/>
                          <a:pt x="150" y="176"/>
                        </a:cubicBezTo>
                        <a:cubicBezTo>
                          <a:pt x="152" y="178"/>
                          <a:pt x="167" y="180"/>
                          <a:pt x="176" y="181"/>
                        </a:cubicBezTo>
                        <a:cubicBezTo>
                          <a:pt x="182" y="182"/>
                          <a:pt x="186" y="182"/>
                          <a:pt x="188" y="183"/>
                        </a:cubicBezTo>
                        <a:cubicBezTo>
                          <a:pt x="190" y="183"/>
                          <a:pt x="193" y="183"/>
                          <a:pt x="197" y="184"/>
                        </a:cubicBezTo>
                        <a:cubicBezTo>
                          <a:pt x="197" y="183"/>
                          <a:pt x="197" y="183"/>
                          <a:pt x="197" y="183"/>
                        </a:cubicBezTo>
                        <a:cubicBezTo>
                          <a:pt x="197" y="177"/>
                          <a:pt x="201" y="172"/>
                          <a:pt x="205" y="169"/>
                        </a:cubicBezTo>
                        <a:cubicBezTo>
                          <a:pt x="209" y="168"/>
                          <a:pt x="212" y="167"/>
                          <a:pt x="216" y="166"/>
                        </a:cubicBezTo>
                        <a:cubicBezTo>
                          <a:pt x="216" y="165"/>
                          <a:pt x="214" y="162"/>
                          <a:pt x="213" y="162"/>
                        </a:cubicBezTo>
                        <a:cubicBezTo>
                          <a:pt x="211" y="161"/>
                          <a:pt x="211" y="158"/>
                          <a:pt x="210" y="155"/>
                        </a:cubicBezTo>
                        <a:cubicBezTo>
                          <a:pt x="210" y="152"/>
                          <a:pt x="210" y="150"/>
                          <a:pt x="208" y="149"/>
                        </a:cubicBezTo>
                        <a:cubicBezTo>
                          <a:pt x="201" y="146"/>
                          <a:pt x="197" y="142"/>
                          <a:pt x="195" y="138"/>
                        </a:cubicBezTo>
                        <a:cubicBezTo>
                          <a:pt x="195" y="137"/>
                          <a:pt x="193" y="135"/>
                          <a:pt x="192" y="1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100" name="Freeform 1179">
                    <a:extLst>
                      <a:ext uri="{FF2B5EF4-FFF2-40B4-BE49-F238E27FC236}">
                        <a16:creationId xmlns="" xmlns:a16="http://schemas.microsoft.com/office/drawing/2014/main" id="{665BDA96-6F7F-4E38-868D-6ABB3D1597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43" y="2425"/>
                    <a:ext cx="77" cy="51"/>
                  </a:xfrm>
                  <a:custGeom>
                    <a:avLst/>
                    <a:gdLst>
                      <a:gd name="T0" fmla="*/ 64 w 81"/>
                      <a:gd name="T1" fmla="*/ 20 h 54"/>
                      <a:gd name="T2" fmla="*/ 61 w 81"/>
                      <a:gd name="T3" fmla="*/ 21 h 54"/>
                      <a:gd name="T4" fmla="*/ 59 w 81"/>
                      <a:gd name="T5" fmla="*/ 21 h 54"/>
                      <a:gd name="T6" fmla="*/ 56 w 81"/>
                      <a:gd name="T7" fmla="*/ 21 h 54"/>
                      <a:gd name="T8" fmla="*/ 53 w 81"/>
                      <a:gd name="T9" fmla="*/ 20 h 54"/>
                      <a:gd name="T10" fmla="*/ 51 w 81"/>
                      <a:gd name="T11" fmla="*/ 20 h 54"/>
                      <a:gd name="T12" fmla="*/ 43 w 81"/>
                      <a:gd name="T13" fmla="*/ 18 h 54"/>
                      <a:gd name="T14" fmla="*/ 34 w 81"/>
                      <a:gd name="T15" fmla="*/ 18 h 54"/>
                      <a:gd name="T16" fmla="*/ 31 w 81"/>
                      <a:gd name="T17" fmla="*/ 17 h 54"/>
                      <a:gd name="T18" fmla="*/ 24 w 81"/>
                      <a:gd name="T19" fmla="*/ 18 h 54"/>
                      <a:gd name="T20" fmla="*/ 21 w 81"/>
                      <a:gd name="T21" fmla="*/ 18 h 54"/>
                      <a:gd name="T22" fmla="*/ 20 w 81"/>
                      <a:gd name="T23" fmla="*/ 18 h 54"/>
                      <a:gd name="T24" fmla="*/ 18 w 81"/>
                      <a:gd name="T25" fmla="*/ 18 h 54"/>
                      <a:gd name="T26" fmla="*/ 17 w 81"/>
                      <a:gd name="T27" fmla="*/ 17 h 54"/>
                      <a:gd name="T28" fmla="*/ 18 w 81"/>
                      <a:gd name="T29" fmla="*/ 11 h 54"/>
                      <a:gd name="T30" fmla="*/ 27 w 81"/>
                      <a:gd name="T31" fmla="*/ 6 h 54"/>
                      <a:gd name="T32" fmla="*/ 29 w 81"/>
                      <a:gd name="T33" fmla="*/ 7 h 54"/>
                      <a:gd name="T34" fmla="*/ 30 w 81"/>
                      <a:gd name="T35" fmla="*/ 5 h 54"/>
                      <a:gd name="T36" fmla="*/ 31 w 81"/>
                      <a:gd name="T37" fmla="*/ 3 h 54"/>
                      <a:gd name="T38" fmla="*/ 31 w 81"/>
                      <a:gd name="T39" fmla="*/ 1 h 54"/>
                      <a:gd name="T40" fmla="*/ 27 w 81"/>
                      <a:gd name="T41" fmla="*/ 3 h 54"/>
                      <a:gd name="T42" fmla="*/ 21 w 81"/>
                      <a:gd name="T43" fmla="*/ 4 h 54"/>
                      <a:gd name="T44" fmla="*/ 12 w 81"/>
                      <a:gd name="T45" fmla="*/ 11 h 54"/>
                      <a:gd name="T46" fmla="*/ 9 w 81"/>
                      <a:gd name="T47" fmla="*/ 17 h 54"/>
                      <a:gd name="T48" fmla="*/ 0 w 81"/>
                      <a:gd name="T49" fmla="*/ 20 h 54"/>
                      <a:gd name="T50" fmla="*/ 7 w 81"/>
                      <a:gd name="T51" fmla="*/ 28 h 54"/>
                      <a:gd name="T52" fmla="*/ 7 w 81"/>
                      <a:gd name="T53" fmla="*/ 39 h 54"/>
                      <a:gd name="T54" fmla="*/ 6 w 81"/>
                      <a:gd name="T55" fmla="*/ 40 h 54"/>
                      <a:gd name="T56" fmla="*/ 6 w 81"/>
                      <a:gd name="T57" fmla="*/ 41 h 54"/>
                      <a:gd name="T58" fmla="*/ 5 w 81"/>
                      <a:gd name="T59" fmla="*/ 42 h 54"/>
                      <a:gd name="T60" fmla="*/ 4 w 81"/>
                      <a:gd name="T61" fmla="*/ 43 h 54"/>
                      <a:gd name="T62" fmla="*/ 4 w 81"/>
                      <a:gd name="T63" fmla="*/ 45 h 54"/>
                      <a:gd name="T64" fmla="*/ 4 w 81"/>
                      <a:gd name="T65" fmla="*/ 46 h 54"/>
                      <a:gd name="T66" fmla="*/ 3 w 81"/>
                      <a:gd name="T67" fmla="*/ 48 h 54"/>
                      <a:gd name="T68" fmla="*/ 4 w 81"/>
                      <a:gd name="T69" fmla="*/ 49 h 54"/>
                      <a:gd name="T70" fmla="*/ 4 w 81"/>
                      <a:gd name="T71" fmla="*/ 49 h 54"/>
                      <a:gd name="T72" fmla="*/ 9 w 81"/>
                      <a:gd name="T73" fmla="*/ 47 h 54"/>
                      <a:gd name="T74" fmla="*/ 15 w 81"/>
                      <a:gd name="T75" fmla="*/ 47 h 54"/>
                      <a:gd name="T76" fmla="*/ 23 w 81"/>
                      <a:gd name="T77" fmla="*/ 42 h 54"/>
                      <a:gd name="T78" fmla="*/ 39 w 81"/>
                      <a:gd name="T79" fmla="*/ 30 h 54"/>
                      <a:gd name="T80" fmla="*/ 43 w 81"/>
                      <a:gd name="T81" fmla="*/ 36 h 54"/>
                      <a:gd name="T82" fmla="*/ 46 w 81"/>
                      <a:gd name="T83" fmla="*/ 49 h 54"/>
                      <a:gd name="T84" fmla="*/ 49 w 81"/>
                      <a:gd name="T85" fmla="*/ 53 h 54"/>
                      <a:gd name="T86" fmla="*/ 52 w 81"/>
                      <a:gd name="T87" fmla="*/ 52 h 54"/>
                      <a:gd name="T88" fmla="*/ 55 w 81"/>
                      <a:gd name="T89" fmla="*/ 51 h 54"/>
                      <a:gd name="T90" fmla="*/ 69 w 81"/>
                      <a:gd name="T91" fmla="*/ 43 h 54"/>
                      <a:gd name="T92" fmla="*/ 69 w 81"/>
                      <a:gd name="T93" fmla="*/ 43 h 54"/>
                      <a:gd name="T94" fmla="*/ 71 w 81"/>
                      <a:gd name="T95" fmla="*/ 46 h 54"/>
                      <a:gd name="T96" fmla="*/ 73 w 81"/>
                      <a:gd name="T97" fmla="*/ 46 h 54"/>
                      <a:gd name="T98" fmla="*/ 73 w 81"/>
                      <a:gd name="T99" fmla="*/ 46 h 54"/>
                      <a:gd name="T100" fmla="*/ 76 w 81"/>
                      <a:gd name="T101" fmla="*/ 46 h 54"/>
                      <a:gd name="T102" fmla="*/ 77 w 81"/>
                      <a:gd name="T103" fmla="*/ 47 h 54"/>
                      <a:gd name="T104" fmla="*/ 79 w 81"/>
                      <a:gd name="T105" fmla="*/ 47 h 54"/>
                      <a:gd name="T106" fmla="*/ 81 w 81"/>
                      <a:gd name="T107" fmla="*/ 48 h 54"/>
                      <a:gd name="T108" fmla="*/ 70 w 81"/>
                      <a:gd name="T109" fmla="*/ 29 h 54"/>
                      <a:gd name="T110" fmla="*/ 68 w 81"/>
                      <a:gd name="T111" fmla="*/ 24 h 54"/>
                      <a:gd name="T112" fmla="*/ 66 w 81"/>
                      <a:gd name="T113" fmla="*/ 20 h 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1" h="54">
                        <a:moveTo>
                          <a:pt x="65" y="20"/>
                        </a:moveTo>
                        <a:cubicBezTo>
                          <a:pt x="65" y="20"/>
                          <a:pt x="65" y="20"/>
                          <a:pt x="64" y="20"/>
                        </a:cubicBezTo>
                        <a:cubicBezTo>
                          <a:pt x="64" y="20"/>
                          <a:pt x="63" y="20"/>
                          <a:pt x="62" y="21"/>
                        </a:cubicBezTo>
                        <a:cubicBezTo>
                          <a:pt x="62" y="21"/>
                          <a:pt x="62" y="21"/>
                          <a:pt x="61" y="21"/>
                        </a:cubicBezTo>
                        <a:cubicBezTo>
                          <a:pt x="61" y="21"/>
                          <a:pt x="60" y="21"/>
                          <a:pt x="59" y="21"/>
                        </a:cubicBezTo>
                        <a:cubicBezTo>
                          <a:pt x="59" y="21"/>
                          <a:pt x="59" y="21"/>
                          <a:pt x="59" y="21"/>
                        </a:cubicBezTo>
                        <a:cubicBezTo>
                          <a:pt x="58" y="21"/>
                          <a:pt x="57" y="21"/>
                          <a:pt x="56" y="21"/>
                        </a:cubicBezTo>
                        <a:cubicBezTo>
                          <a:pt x="56" y="21"/>
                          <a:pt x="56" y="21"/>
                          <a:pt x="56" y="21"/>
                        </a:cubicBezTo>
                        <a:cubicBezTo>
                          <a:pt x="56" y="21"/>
                          <a:pt x="56" y="21"/>
                          <a:pt x="56" y="21"/>
                        </a:cubicBezTo>
                        <a:cubicBezTo>
                          <a:pt x="55" y="21"/>
                          <a:pt x="54" y="21"/>
                          <a:pt x="53" y="20"/>
                        </a:cubicBezTo>
                        <a:cubicBezTo>
                          <a:pt x="53" y="20"/>
                          <a:pt x="53" y="20"/>
                          <a:pt x="53" y="20"/>
                        </a:cubicBezTo>
                        <a:cubicBezTo>
                          <a:pt x="53" y="20"/>
                          <a:pt x="52" y="20"/>
                          <a:pt x="51" y="20"/>
                        </a:cubicBezTo>
                        <a:cubicBezTo>
                          <a:pt x="50" y="21"/>
                          <a:pt x="49" y="21"/>
                          <a:pt x="49" y="21"/>
                        </a:cubicBezTo>
                        <a:cubicBezTo>
                          <a:pt x="48" y="21"/>
                          <a:pt x="45" y="21"/>
                          <a:pt x="43" y="18"/>
                        </a:cubicBezTo>
                        <a:cubicBezTo>
                          <a:pt x="42" y="18"/>
                          <a:pt x="41" y="18"/>
                          <a:pt x="41" y="18"/>
                        </a:cubicBezTo>
                        <a:cubicBezTo>
                          <a:pt x="39" y="19"/>
                          <a:pt x="36" y="19"/>
                          <a:pt x="34" y="18"/>
                        </a:cubicBezTo>
                        <a:cubicBezTo>
                          <a:pt x="34" y="18"/>
                          <a:pt x="33" y="18"/>
                          <a:pt x="33" y="18"/>
                        </a:cubicBezTo>
                        <a:cubicBezTo>
                          <a:pt x="33" y="18"/>
                          <a:pt x="32" y="18"/>
                          <a:pt x="31" y="17"/>
                        </a:cubicBezTo>
                        <a:cubicBezTo>
                          <a:pt x="30" y="17"/>
                          <a:pt x="30" y="17"/>
                          <a:pt x="29" y="17"/>
                        </a:cubicBezTo>
                        <a:cubicBezTo>
                          <a:pt x="28" y="17"/>
                          <a:pt x="26" y="18"/>
                          <a:pt x="24" y="18"/>
                        </a:cubicBezTo>
                        <a:cubicBezTo>
                          <a:pt x="23" y="18"/>
                          <a:pt x="22" y="18"/>
                          <a:pt x="21" y="18"/>
                        </a:cubicBezTo>
                        <a:cubicBezTo>
                          <a:pt x="21" y="18"/>
                          <a:pt x="21" y="18"/>
                          <a:pt x="21" y="18"/>
                        </a:cubicBezTo>
                        <a:cubicBezTo>
                          <a:pt x="21" y="18"/>
                          <a:pt x="20" y="18"/>
                          <a:pt x="20" y="18"/>
                        </a:cubicBezTo>
                        <a:cubicBezTo>
                          <a:pt x="20" y="18"/>
                          <a:pt x="20" y="18"/>
                          <a:pt x="20" y="18"/>
                        </a:cubicBezTo>
                        <a:cubicBezTo>
                          <a:pt x="19" y="18"/>
                          <a:pt x="19" y="18"/>
                          <a:pt x="19" y="18"/>
                        </a:cubicBezTo>
                        <a:cubicBezTo>
                          <a:pt x="19" y="18"/>
                          <a:pt x="18" y="18"/>
                          <a:pt x="18" y="18"/>
                        </a:cubicBezTo>
                        <a:cubicBezTo>
                          <a:pt x="18" y="17"/>
                          <a:pt x="18" y="17"/>
                          <a:pt x="17" y="17"/>
                        </a:cubicBezTo>
                        <a:cubicBezTo>
                          <a:pt x="17" y="17"/>
                          <a:pt x="17" y="17"/>
                          <a:pt x="17" y="17"/>
                        </a:cubicBezTo>
                        <a:cubicBezTo>
                          <a:pt x="17" y="17"/>
                          <a:pt x="16" y="16"/>
                          <a:pt x="16" y="15"/>
                        </a:cubicBezTo>
                        <a:cubicBezTo>
                          <a:pt x="16" y="14"/>
                          <a:pt x="17" y="13"/>
                          <a:pt x="18" y="11"/>
                        </a:cubicBezTo>
                        <a:cubicBezTo>
                          <a:pt x="20" y="9"/>
                          <a:pt x="23" y="7"/>
                          <a:pt x="25" y="6"/>
                        </a:cubicBezTo>
                        <a:cubicBezTo>
                          <a:pt x="26" y="6"/>
                          <a:pt x="26" y="6"/>
                          <a:pt x="27" y="6"/>
                        </a:cubicBezTo>
                        <a:cubicBezTo>
                          <a:pt x="27" y="6"/>
                          <a:pt x="28" y="7"/>
                          <a:pt x="29" y="7"/>
                        </a:cubicBezTo>
                        <a:cubicBezTo>
                          <a:pt x="29" y="7"/>
                          <a:pt x="29" y="7"/>
                          <a:pt x="29" y="7"/>
                        </a:cubicBezTo>
                        <a:cubicBezTo>
                          <a:pt x="29" y="6"/>
                          <a:pt x="29" y="6"/>
                          <a:pt x="29" y="6"/>
                        </a:cubicBezTo>
                        <a:cubicBezTo>
                          <a:pt x="29" y="5"/>
                          <a:pt x="30" y="5"/>
                          <a:pt x="30" y="5"/>
                        </a:cubicBezTo>
                        <a:cubicBezTo>
                          <a:pt x="30" y="4"/>
                          <a:pt x="30" y="4"/>
                          <a:pt x="30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1"/>
                          <a:pt x="31" y="1"/>
                        </a:cubicBezTo>
                        <a:cubicBezTo>
                          <a:pt x="32" y="1"/>
                          <a:pt x="32" y="1"/>
                          <a:pt x="32" y="0"/>
                        </a:cubicBezTo>
                        <a:cubicBezTo>
                          <a:pt x="31" y="1"/>
                          <a:pt x="29" y="1"/>
                          <a:pt x="27" y="3"/>
                        </a:cubicBezTo>
                        <a:cubicBezTo>
                          <a:pt x="26" y="4"/>
                          <a:pt x="24" y="4"/>
                          <a:pt x="23" y="4"/>
                        </a:cubicBezTo>
                        <a:cubicBezTo>
                          <a:pt x="23" y="4"/>
                          <a:pt x="22" y="4"/>
                          <a:pt x="21" y="4"/>
                        </a:cubicBezTo>
                        <a:cubicBezTo>
                          <a:pt x="20" y="3"/>
                          <a:pt x="19" y="4"/>
                          <a:pt x="19" y="4"/>
                        </a:cubicBezTo>
                        <a:cubicBezTo>
                          <a:pt x="19" y="6"/>
                          <a:pt x="17" y="11"/>
                          <a:pt x="12" y="11"/>
                        </a:cubicBezTo>
                        <a:cubicBezTo>
                          <a:pt x="12" y="11"/>
                          <a:pt x="12" y="12"/>
                          <a:pt x="12" y="12"/>
                        </a:cubicBezTo>
                        <a:cubicBezTo>
                          <a:pt x="12" y="13"/>
                          <a:pt x="12" y="16"/>
                          <a:pt x="9" y="17"/>
                        </a:cubicBezTo>
                        <a:cubicBezTo>
                          <a:pt x="8" y="18"/>
                          <a:pt x="6" y="18"/>
                          <a:pt x="5" y="18"/>
                        </a:cubicBezTo>
                        <a:cubicBezTo>
                          <a:pt x="3" y="18"/>
                          <a:pt x="0" y="19"/>
                          <a:pt x="0" y="20"/>
                        </a:cubicBezTo>
                        <a:cubicBezTo>
                          <a:pt x="0" y="20"/>
                          <a:pt x="1" y="21"/>
                          <a:pt x="2" y="22"/>
                        </a:cubicBezTo>
                        <a:cubicBezTo>
                          <a:pt x="4" y="23"/>
                          <a:pt x="7" y="25"/>
                          <a:pt x="7" y="28"/>
                        </a:cubicBezTo>
                        <a:cubicBezTo>
                          <a:pt x="7" y="29"/>
                          <a:pt x="7" y="31"/>
                          <a:pt x="8" y="32"/>
                        </a:cubicBezTo>
                        <a:cubicBezTo>
                          <a:pt x="9" y="34"/>
                          <a:pt x="10" y="37"/>
                          <a:pt x="7" y="39"/>
                        </a:cubicBezTo>
                        <a:cubicBezTo>
                          <a:pt x="7" y="40"/>
                          <a:pt x="7" y="40"/>
                          <a:pt x="7" y="40"/>
                        </a:cubicBezTo>
                        <a:cubicBezTo>
                          <a:pt x="7" y="40"/>
                          <a:pt x="6" y="40"/>
                          <a:pt x="6" y="40"/>
                        </a:cubicBezTo>
                        <a:cubicBezTo>
                          <a:pt x="6" y="40"/>
                          <a:pt x="6" y="41"/>
                          <a:pt x="6" y="41"/>
                        </a:cubicBezTo>
                        <a:cubicBezTo>
                          <a:pt x="6" y="41"/>
                          <a:pt x="6" y="41"/>
                          <a:pt x="6" y="41"/>
                        </a:cubicBezTo>
                        <a:cubicBezTo>
                          <a:pt x="6" y="41"/>
                          <a:pt x="5" y="41"/>
                          <a:pt x="5" y="42"/>
                        </a:cubicBezTo>
                        <a:cubicBezTo>
                          <a:pt x="5" y="42"/>
                          <a:pt x="5" y="42"/>
                          <a:pt x="5" y="42"/>
                        </a:cubicBezTo>
                        <a:cubicBezTo>
                          <a:pt x="5" y="42"/>
                          <a:pt x="5" y="42"/>
                          <a:pt x="5" y="43"/>
                        </a:cubicBezTo>
                        <a:cubicBezTo>
                          <a:pt x="5" y="43"/>
                          <a:pt x="4" y="43"/>
                          <a:pt x="4" y="43"/>
                        </a:cubicBezTo>
                        <a:cubicBezTo>
                          <a:pt x="4" y="43"/>
                          <a:pt x="4" y="44"/>
                          <a:pt x="4" y="44"/>
                        </a:cubicBezTo>
                        <a:cubicBezTo>
                          <a:pt x="4" y="44"/>
                          <a:pt x="4" y="44"/>
                          <a:pt x="4" y="45"/>
                        </a:cubicBezTo>
                        <a:cubicBezTo>
                          <a:pt x="4" y="45"/>
                          <a:pt x="4" y="45"/>
                          <a:pt x="4" y="45"/>
                        </a:cubicBezTo>
                        <a:cubicBezTo>
                          <a:pt x="4" y="46"/>
                          <a:pt x="4" y="46"/>
                          <a:pt x="4" y="46"/>
                        </a:cubicBezTo>
                        <a:cubicBezTo>
                          <a:pt x="4" y="46"/>
                          <a:pt x="4" y="47"/>
                          <a:pt x="3" y="47"/>
                        </a:cubicBezTo>
                        <a:cubicBezTo>
                          <a:pt x="3" y="47"/>
                          <a:pt x="3" y="48"/>
                          <a:pt x="3" y="48"/>
                        </a:cubicBezTo>
                        <a:cubicBezTo>
                          <a:pt x="3" y="48"/>
                          <a:pt x="3" y="48"/>
                          <a:pt x="3" y="49"/>
                        </a:cubicBezTo>
                        <a:cubicBezTo>
                          <a:pt x="3" y="49"/>
                          <a:pt x="4" y="49"/>
                          <a:pt x="4" y="49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5" y="49"/>
                          <a:pt x="5" y="49"/>
                          <a:pt x="5" y="49"/>
                        </a:cubicBezTo>
                        <a:cubicBezTo>
                          <a:pt x="6" y="48"/>
                          <a:pt x="8" y="47"/>
                          <a:pt x="9" y="47"/>
                        </a:cubicBezTo>
                        <a:cubicBezTo>
                          <a:pt x="10" y="47"/>
                          <a:pt x="11" y="47"/>
                          <a:pt x="12" y="47"/>
                        </a:cubicBezTo>
                        <a:cubicBezTo>
                          <a:pt x="15" y="47"/>
                          <a:pt x="15" y="47"/>
                          <a:pt x="15" y="47"/>
                        </a:cubicBezTo>
                        <a:cubicBezTo>
                          <a:pt x="16" y="47"/>
                          <a:pt x="16" y="47"/>
                          <a:pt x="16" y="46"/>
                        </a:cubicBezTo>
                        <a:cubicBezTo>
                          <a:pt x="17" y="44"/>
                          <a:pt x="20" y="43"/>
                          <a:pt x="23" y="42"/>
                        </a:cubicBezTo>
                        <a:cubicBezTo>
                          <a:pt x="24" y="42"/>
                          <a:pt x="26" y="42"/>
                          <a:pt x="27" y="41"/>
                        </a:cubicBezTo>
                        <a:cubicBezTo>
                          <a:pt x="27" y="37"/>
                          <a:pt x="34" y="30"/>
                          <a:pt x="39" y="30"/>
                        </a:cubicBezTo>
                        <a:cubicBezTo>
                          <a:pt x="39" y="30"/>
                          <a:pt x="39" y="30"/>
                          <a:pt x="39" y="30"/>
                        </a:cubicBezTo>
                        <a:cubicBezTo>
                          <a:pt x="43" y="30"/>
                          <a:pt x="43" y="34"/>
                          <a:pt x="43" y="36"/>
                        </a:cubicBezTo>
                        <a:cubicBezTo>
                          <a:pt x="43" y="38"/>
                          <a:pt x="43" y="39"/>
                          <a:pt x="44" y="40"/>
                        </a:cubicBezTo>
                        <a:cubicBezTo>
                          <a:pt x="49" y="41"/>
                          <a:pt x="47" y="46"/>
                          <a:pt x="46" y="49"/>
                        </a:cubicBezTo>
                        <a:cubicBezTo>
                          <a:pt x="46" y="51"/>
                          <a:pt x="45" y="53"/>
                          <a:pt x="46" y="53"/>
                        </a:cubicBezTo>
                        <a:cubicBezTo>
                          <a:pt x="46" y="54"/>
                          <a:pt x="47" y="54"/>
                          <a:pt x="49" y="53"/>
                        </a:cubicBezTo>
                        <a:cubicBezTo>
                          <a:pt x="49" y="53"/>
                          <a:pt x="49" y="53"/>
                          <a:pt x="50" y="53"/>
                        </a:cubicBezTo>
                        <a:cubicBezTo>
                          <a:pt x="50" y="53"/>
                          <a:pt x="51" y="52"/>
                          <a:pt x="52" y="52"/>
                        </a:cubicBezTo>
                        <a:cubicBezTo>
                          <a:pt x="53" y="52"/>
                          <a:pt x="54" y="51"/>
                          <a:pt x="54" y="51"/>
                        </a:cubicBezTo>
                        <a:cubicBezTo>
                          <a:pt x="55" y="51"/>
                          <a:pt x="55" y="51"/>
                          <a:pt x="55" y="51"/>
                        </a:cubicBezTo>
                        <a:cubicBezTo>
                          <a:pt x="61" y="45"/>
                          <a:pt x="66" y="42"/>
                          <a:pt x="69" y="43"/>
                        </a:cubicBezTo>
                        <a:cubicBezTo>
                          <a:pt x="69" y="43"/>
                          <a:pt x="69" y="43"/>
                          <a:pt x="69" y="43"/>
                        </a:cubicBezTo>
                        <a:cubicBezTo>
                          <a:pt x="69" y="43"/>
                          <a:pt x="69" y="43"/>
                          <a:pt x="69" y="43"/>
                        </a:cubicBezTo>
                        <a:cubicBezTo>
                          <a:pt x="69" y="43"/>
                          <a:pt x="69" y="43"/>
                          <a:pt x="69" y="43"/>
                        </a:cubicBezTo>
                        <a:cubicBezTo>
                          <a:pt x="70" y="44"/>
                          <a:pt x="71" y="45"/>
                          <a:pt x="71" y="45"/>
                        </a:cubicBezTo>
                        <a:cubicBezTo>
                          <a:pt x="71" y="45"/>
                          <a:pt x="71" y="46"/>
                          <a:pt x="71" y="46"/>
                        </a:cubicBezTo>
                        <a:cubicBezTo>
                          <a:pt x="72" y="46"/>
                          <a:pt x="72" y="46"/>
                          <a:pt x="72" y="46"/>
                        </a:cubicBezTo>
                        <a:cubicBezTo>
                          <a:pt x="72" y="46"/>
                          <a:pt x="72" y="46"/>
                          <a:pt x="73" y="46"/>
                        </a:cubicBezTo>
                        <a:cubicBezTo>
                          <a:pt x="73" y="46"/>
                          <a:pt x="73" y="46"/>
                          <a:pt x="73" y="46"/>
                        </a:cubicBezTo>
                        <a:cubicBezTo>
                          <a:pt x="73" y="46"/>
                          <a:pt x="73" y="46"/>
                          <a:pt x="73" y="46"/>
                        </a:cubicBezTo>
                        <a:cubicBezTo>
                          <a:pt x="74" y="46"/>
                          <a:pt x="75" y="46"/>
                          <a:pt x="76" y="46"/>
                        </a:cubicBezTo>
                        <a:cubicBezTo>
                          <a:pt x="76" y="46"/>
                          <a:pt x="76" y="46"/>
                          <a:pt x="76" y="46"/>
                        </a:cubicBezTo>
                        <a:cubicBezTo>
                          <a:pt x="76" y="46"/>
                          <a:pt x="77" y="47"/>
                          <a:pt x="77" y="47"/>
                        </a:cubicBezTo>
                        <a:cubicBezTo>
                          <a:pt x="77" y="47"/>
                          <a:pt x="77" y="47"/>
                          <a:pt x="77" y="47"/>
                        </a:cubicBezTo>
                        <a:cubicBezTo>
                          <a:pt x="78" y="47"/>
                          <a:pt x="78" y="47"/>
                          <a:pt x="78" y="47"/>
                        </a:cubicBezTo>
                        <a:cubicBezTo>
                          <a:pt x="79" y="47"/>
                          <a:pt x="79" y="47"/>
                          <a:pt x="79" y="47"/>
                        </a:cubicBezTo>
                        <a:cubicBezTo>
                          <a:pt x="81" y="48"/>
                          <a:pt x="81" y="48"/>
                          <a:pt x="81" y="48"/>
                        </a:cubicBezTo>
                        <a:cubicBezTo>
                          <a:pt x="81" y="48"/>
                          <a:pt x="81" y="48"/>
                          <a:pt x="81" y="48"/>
                        </a:cubicBezTo>
                        <a:cubicBezTo>
                          <a:pt x="81" y="45"/>
                          <a:pt x="80" y="38"/>
                          <a:pt x="79" y="35"/>
                        </a:cubicBezTo>
                        <a:cubicBezTo>
                          <a:pt x="79" y="34"/>
                          <a:pt x="75" y="31"/>
                          <a:pt x="70" y="29"/>
                        </a:cubicBezTo>
                        <a:cubicBezTo>
                          <a:pt x="69" y="29"/>
                          <a:pt x="69" y="29"/>
                          <a:pt x="69" y="29"/>
                        </a:cubicBezTo>
                        <a:cubicBezTo>
                          <a:pt x="68" y="24"/>
                          <a:pt x="68" y="24"/>
                          <a:pt x="68" y="24"/>
                        </a:cubicBezTo>
                        <a:cubicBezTo>
                          <a:pt x="67" y="20"/>
                          <a:pt x="67" y="20"/>
                          <a:pt x="67" y="20"/>
                        </a:cubicBezTo>
                        <a:cubicBezTo>
                          <a:pt x="67" y="20"/>
                          <a:pt x="67" y="20"/>
                          <a:pt x="66" y="20"/>
                        </a:cubicBezTo>
                        <a:cubicBezTo>
                          <a:pt x="66" y="20"/>
                          <a:pt x="66" y="20"/>
                          <a:pt x="65" y="2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101" name="Freeform 1180">
                    <a:extLst>
                      <a:ext uri="{FF2B5EF4-FFF2-40B4-BE49-F238E27FC236}">
                        <a16:creationId xmlns="" xmlns:a16="http://schemas.microsoft.com/office/drawing/2014/main" id="{D5FC2296-F0BC-4051-9C15-6F655ABD42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78" y="2419"/>
                    <a:ext cx="29" cy="27"/>
                  </a:xfrm>
                  <a:custGeom>
                    <a:avLst/>
                    <a:gdLst>
                      <a:gd name="T0" fmla="*/ 31 w 31"/>
                      <a:gd name="T1" fmla="*/ 27 h 28"/>
                      <a:gd name="T2" fmla="*/ 31 w 31"/>
                      <a:gd name="T3" fmla="*/ 27 h 28"/>
                      <a:gd name="T4" fmla="*/ 31 w 31"/>
                      <a:gd name="T5" fmla="*/ 27 h 28"/>
                      <a:gd name="T6" fmla="*/ 31 w 31"/>
                      <a:gd name="T7" fmla="*/ 25 h 28"/>
                      <a:gd name="T8" fmla="*/ 30 w 31"/>
                      <a:gd name="T9" fmla="*/ 25 h 28"/>
                      <a:gd name="T10" fmla="*/ 30 w 31"/>
                      <a:gd name="T11" fmla="*/ 24 h 28"/>
                      <a:gd name="T12" fmla="*/ 30 w 31"/>
                      <a:gd name="T13" fmla="*/ 24 h 28"/>
                      <a:gd name="T14" fmla="*/ 30 w 31"/>
                      <a:gd name="T15" fmla="*/ 23 h 28"/>
                      <a:gd name="T16" fmla="*/ 28 w 31"/>
                      <a:gd name="T17" fmla="*/ 21 h 28"/>
                      <a:gd name="T18" fmla="*/ 23 w 31"/>
                      <a:gd name="T19" fmla="*/ 15 h 28"/>
                      <a:gd name="T20" fmla="*/ 21 w 31"/>
                      <a:gd name="T21" fmla="*/ 11 h 28"/>
                      <a:gd name="T22" fmla="*/ 19 w 31"/>
                      <a:gd name="T23" fmla="*/ 5 h 28"/>
                      <a:gd name="T24" fmla="*/ 17 w 31"/>
                      <a:gd name="T25" fmla="*/ 2 h 28"/>
                      <a:gd name="T26" fmla="*/ 17 w 31"/>
                      <a:gd name="T27" fmla="*/ 1 h 28"/>
                      <a:gd name="T28" fmla="*/ 16 w 31"/>
                      <a:gd name="T29" fmla="*/ 1 h 28"/>
                      <a:gd name="T30" fmla="*/ 15 w 31"/>
                      <a:gd name="T31" fmla="*/ 0 h 28"/>
                      <a:gd name="T32" fmla="*/ 13 w 31"/>
                      <a:gd name="T33" fmla="*/ 0 h 28"/>
                      <a:gd name="T34" fmla="*/ 12 w 31"/>
                      <a:gd name="T35" fmla="*/ 0 h 28"/>
                      <a:gd name="T36" fmla="*/ 11 w 31"/>
                      <a:gd name="T37" fmla="*/ 0 h 28"/>
                      <a:gd name="T38" fmla="*/ 10 w 31"/>
                      <a:gd name="T39" fmla="*/ 0 h 28"/>
                      <a:gd name="T40" fmla="*/ 8 w 31"/>
                      <a:gd name="T41" fmla="*/ 0 h 28"/>
                      <a:gd name="T42" fmla="*/ 2 w 31"/>
                      <a:gd name="T43" fmla="*/ 1 h 28"/>
                      <a:gd name="T44" fmla="*/ 0 w 31"/>
                      <a:gd name="T45" fmla="*/ 2 h 28"/>
                      <a:gd name="T46" fmla="*/ 0 w 31"/>
                      <a:gd name="T47" fmla="*/ 2 h 28"/>
                      <a:gd name="T48" fmla="*/ 0 w 31"/>
                      <a:gd name="T49" fmla="*/ 4 h 28"/>
                      <a:gd name="T50" fmla="*/ 1 w 31"/>
                      <a:gd name="T51" fmla="*/ 8 h 28"/>
                      <a:gd name="T52" fmla="*/ 1 w 31"/>
                      <a:gd name="T53" fmla="*/ 9 h 28"/>
                      <a:gd name="T54" fmla="*/ 3 w 31"/>
                      <a:gd name="T55" fmla="*/ 10 h 28"/>
                      <a:gd name="T56" fmla="*/ 5 w 31"/>
                      <a:gd name="T57" fmla="*/ 10 h 28"/>
                      <a:gd name="T58" fmla="*/ 6 w 31"/>
                      <a:gd name="T59" fmla="*/ 10 h 28"/>
                      <a:gd name="T60" fmla="*/ 9 w 31"/>
                      <a:gd name="T61" fmla="*/ 11 h 28"/>
                      <a:gd name="T62" fmla="*/ 9 w 31"/>
                      <a:gd name="T63" fmla="*/ 12 h 28"/>
                      <a:gd name="T64" fmla="*/ 9 w 31"/>
                      <a:gd name="T65" fmla="*/ 12 h 28"/>
                      <a:gd name="T66" fmla="*/ 10 w 31"/>
                      <a:gd name="T67" fmla="*/ 12 h 28"/>
                      <a:gd name="T68" fmla="*/ 10 w 31"/>
                      <a:gd name="T69" fmla="*/ 13 h 28"/>
                      <a:gd name="T70" fmla="*/ 10 w 31"/>
                      <a:gd name="T71" fmla="*/ 13 h 28"/>
                      <a:gd name="T72" fmla="*/ 11 w 31"/>
                      <a:gd name="T73" fmla="*/ 14 h 28"/>
                      <a:gd name="T74" fmla="*/ 11 w 31"/>
                      <a:gd name="T75" fmla="*/ 15 h 28"/>
                      <a:gd name="T76" fmla="*/ 11 w 31"/>
                      <a:gd name="T77" fmla="*/ 15 h 28"/>
                      <a:gd name="T78" fmla="*/ 11 w 31"/>
                      <a:gd name="T79" fmla="*/ 15 h 28"/>
                      <a:gd name="T80" fmla="*/ 11 w 31"/>
                      <a:gd name="T81" fmla="*/ 15 h 28"/>
                      <a:gd name="T82" fmla="*/ 13 w 31"/>
                      <a:gd name="T83" fmla="*/ 15 h 28"/>
                      <a:gd name="T84" fmla="*/ 13 w 31"/>
                      <a:gd name="T85" fmla="*/ 16 h 28"/>
                      <a:gd name="T86" fmla="*/ 14 w 31"/>
                      <a:gd name="T87" fmla="*/ 16 h 28"/>
                      <a:gd name="T88" fmla="*/ 14 w 31"/>
                      <a:gd name="T89" fmla="*/ 16 h 28"/>
                      <a:gd name="T90" fmla="*/ 14 w 31"/>
                      <a:gd name="T91" fmla="*/ 17 h 28"/>
                      <a:gd name="T92" fmla="*/ 15 w 31"/>
                      <a:gd name="T93" fmla="*/ 17 h 28"/>
                      <a:gd name="T94" fmla="*/ 15 w 31"/>
                      <a:gd name="T95" fmla="*/ 18 h 28"/>
                      <a:gd name="T96" fmla="*/ 15 w 31"/>
                      <a:gd name="T97" fmla="*/ 18 h 28"/>
                      <a:gd name="T98" fmla="*/ 17 w 31"/>
                      <a:gd name="T99" fmla="*/ 18 h 28"/>
                      <a:gd name="T100" fmla="*/ 17 w 31"/>
                      <a:gd name="T101" fmla="*/ 19 h 28"/>
                      <a:gd name="T102" fmla="*/ 19 w 31"/>
                      <a:gd name="T103" fmla="*/ 20 h 28"/>
                      <a:gd name="T104" fmla="*/ 20 w 31"/>
                      <a:gd name="T105" fmla="*/ 20 h 28"/>
                      <a:gd name="T106" fmla="*/ 21 w 31"/>
                      <a:gd name="T107" fmla="*/ 20 h 28"/>
                      <a:gd name="T108" fmla="*/ 26 w 31"/>
                      <a:gd name="T109" fmla="*/ 23 h 28"/>
                      <a:gd name="T110" fmla="*/ 28 w 31"/>
                      <a:gd name="T111" fmla="*/ 25 h 28"/>
                      <a:gd name="T112" fmla="*/ 28 w 31"/>
                      <a:gd name="T113" fmla="*/ 25 h 28"/>
                      <a:gd name="T114" fmla="*/ 29 w 31"/>
                      <a:gd name="T115" fmla="*/ 26 h 28"/>
                      <a:gd name="T116" fmla="*/ 29 w 31"/>
                      <a:gd name="T117" fmla="*/ 27 h 28"/>
                      <a:gd name="T118" fmla="*/ 29 w 31"/>
                      <a:gd name="T119" fmla="*/ 28 h 28"/>
                      <a:gd name="T120" fmla="*/ 31 w 31"/>
                      <a:gd name="T121" fmla="*/ 27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31" h="28">
                        <a:moveTo>
                          <a:pt x="31" y="27"/>
                        </a:moveTo>
                        <a:cubicBezTo>
                          <a:pt x="31" y="27"/>
                          <a:pt x="31" y="27"/>
                          <a:pt x="31" y="27"/>
                        </a:cubicBezTo>
                        <a:cubicBezTo>
                          <a:pt x="31" y="27"/>
                          <a:pt x="31" y="27"/>
                          <a:pt x="31" y="27"/>
                        </a:cubicBezTo>
                        <a:cubicBezTo>
                          <a:pt x="31" y="26"/>
                          <a:pt x="31" y="26"/>
                          <a:pt x="31" y="25"/>
                        </a:cubicBezTo>
                        <a:cubicBezTo>
                          <a:pt x="31" y="25"/>
                          <a:pt x="30" y="25"/>
                          <a:pt x="30" y="25"/>
                        </a:cubicBezTo>
                        <a:cubicBezTo>
                          <a:pt x="30" y="25"/>
                          <a:pt x="30" y="24"/>
                          <a:pt x="30" y="24"/>
                        </a:cubicBezTo>
                        <a:cubicBezTo>
                          <a:pt x="30" y="24"/>
                          <a:pt x="30" y="24"/>
                          <a:pt x="30" y="24"/>
                        </a:cubicBezTo>
                        <a:cubicBezTo>
                          <a:pt x="30" y="23"/>
                          <a:pt x="30" y="23"/>
                          <a:pt x="30" y="23"/>
                        </a:cubicBezTo>
                        <a:cubicBezTo>
                          <a:pt x="30" y="23"/>
                          <a:pt x="29" y="21"/>
                          <a:pt x="28" y="21"/>
                        </a:cubicBezTo>
                        <a:cubicBezTo>
                          <a:pt x="26" y="19"/>
                          <a:pt x="23" y="17"/>
                          <a:pt x="23" y="15"/>
                        </a:cubicBezTo>
                        <a:cubicBezTo>
                          <a:pt x="23" y="14"/>
                          <a:pt x="22" y="12"/>
                          <a:pt x="21" y="11"/>
                        </a:cubicBezTo>
                        <a:cubicBezTo>
                          <a:pt x="20" y="9"/>
                          <a:pt x="19" y="7"/>
                          <a:pt x="19" y="5"/>
                        </a:cubicBezTo>
                        <a:cubicBezTo>
                          <a:pt x="19" y="5"/>
                          <a:pt x="18" y="3"/>
                          <a:pt x="17" y="2"/>
                        </a:cubicBezTo>
                        <a:cubicBezTo>
                          <a:pt x="17" y="2"/>
                          <a:pt x="17" y="1"/>
                          <a:pt x="17" y="1"/>
                        </a:cubicBezTo>
                        <a:cubicBezTo>
                          <a:pt x="16" y="1"/>
                          <a:pt x="16" y="1"/>
                          <a:pt x="16" y="1"/>
                        </a:cubicBezTo>
                        <a:cubicBezTo>
                          <a:pt x="15" y="1"/>
                          <a:pt x="15" y="0"/>
                          <a:pt x="15" y="0"/>
                        </a:cubicBezTo>
                        <a:cubicBezTo>
                          <a:pt x="14" y="0"/>
                          <a:pt x="14" y="0"/>
                          <a:pt x="13" y="0"/>
                        </a:cubicBezTo>
                        <a:cubicBezTo>
                          <a:pt x="13" y="0"/>
                          <a:pt x="12" y="0"/>
                          <a:pt x="12" y="0"/>
                        </a:cubicBezTo>
                        <a:cubicBezTo>
                          <a:pt x="12" y="0"/>
                          <a:pt x="11" y="0"/>
                          <a:pt x="11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9" y="0"/>
                          <a:pt x="9" y="0"/>
                          <a:pt x="8" y="0"/>
                        </a:cubicBezTo>
                        <a:cubicBezTo>
                          <a:pt x="6" y="0"/>
                          <a:pt x="4" y="1"/>
                          <a:pt x="2" y="1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3"/>
                          <a:pt x="0" y="4"/>
                          <a:pt x="0" y="4"/>
                        </a:cubicBezTo>
                        <a:cubicBezTo>
                          <a:pt x="0" y="5"/>
                          <a:pt x="0" y="7"/>
                          <a:pt x="1" y="8"/>
                        </a:cubicBezTo>
                        <a:cubicBezTo>
                          <a:pt x="1" y="8"/>
                          <a:pt x="1" y="8"/>
                          <a:pt x="1" y="9"/>
                        </a:cubicBezTo>
                        <a:cubicBezTo>
                          <a:pt x="1" y="10"/>
                          <a:pt x="2" y="10"/>
                          <a:pt x="3" y="10"/>
                        </a:cubicBezTo>
                        <a:cubicBezTo>
                          <a:pt x="4" y="10"/>
                          <a:pt x="4" y="10"/>
                          <a:pt x="5" y="10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7" y="10"/>
                          <a:pt x="8" y="11"/>
                          <a:pt x="9" y="11"/>
                        </a:cubicBezTo>
                        <a:cubicBezTo>
                          <a:pt x="9" y="11"/>
                          <a:pt x="9" y="12"/>
                          <a:pt x="9" y="12"/>
                        </a:cubicBezTo>
                        <a:cubicBezTo>
                          <a:pt x="9" y="12"/>
                          <a:pt x="9" y="12"/>
                          <a:pt x="9" y="12"/>
                        </a:cubicBezTo>
                        <a:cubicBezTo>
                          <a:pt x="10" y="12"/>
                          <a:pt x="10" y="12"/>
                          <a:pt x="10" y="12"/>
                        </a:cubicBezTo>
                        <a:cubicBezTo>
                          <a:pt x="10" y="12"/>
                          <a:pt x="10" y="12"/>
                          <a:pt x="10" y="13"/>
                        </a:cubicBezTo>
                        <a:cubicBezTo>
                          <a:pt x="10" y="13"/>
                          <a:pt x="10" y="13"/>
                          <a:pt x="10" y="13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1" y="14"/>
                          <a:pt x="11" y="14"/>
                          <a:pt x="11" y="15"/>
                        </a:cubicBezTo>
                        <a:cubicBezTo>
                          <a:pt x="11" y="15"/>
                          <a:pt x="11" y="15"/>
                          <a:pt x="11" y="15"/>
                        </a:cubicBezTo>
                        <a:cubicBezTo>
                          <a:pt x="11" y="15"/>
                          <a:pt x="11" y="15"/>
                          <a:pt x="11" y="15"/>
                        </a:cubicBezTo>
                        <a:cubicBezTo>
                          <a:pt x="11" y="15"/>
                          <a:pt x="11" y="15"/>
                          <a:pt x="11" y="15"/>
                        </a:cubicBezTo>
                        <a:cubicBezTo>
                          <a:pt x="12" y="15"/>
                          <a:pt x="12" y="15"/>
                          <a:pt x="13" y="15"/>
                        </a:cubicBezTo>
                        <a:cubicBezTo>
                          <a:pt x="13" y="15"/>
                          <a:pt x="13" y="16"/>
                          <a:pt x="13" y="16"/>
                        </a:cubicBezTo>
                        <a:cubicBezTo>
                          <a:pt x="13" y="16"/>
                          <a:pt x="13" y="16"/>
                          <a:pt x="14" y="16"/>
                        </a:cubicBezTo>
                        <a:cubicBezTo>
                          <a:pt x="14" y="16"/>
                          <a:pt x="14" y="16"/>
                          <a:pt x="14" y="16"/>
                        </a:cubicBezTo>
                        <a:cubicBezTo>
                          <a:pt x="14" y="16"/>
                          <a:pt x="14" y="17"/>
                          <a:pt x="14" y="17"/>
                        </a:cubicBezTo>
                        <a:cubicBezTo>
                          <a:pt x="15" y="17"/>
                          <a:pt x="15" y="17"/>
                          <a:pt x="15" y="17"/>
                        </a:cubicBezTo>
                        <a:cubicBezTo>
                          <a:pt x="15" y="17"/>
                          <a:pt x="15" y="17"/>
                          <a:pt x="15" y="18"/>
                        </a:cubicBezTo>
                        <a:cubicBezTo>
                          <a:pt x="15" y="18"/>
                          <a:pt x="15" y="18"/>
                          <a:pt x="15" y="18"/>
                        </a:cubicBezTo>
                        <a:cubicBezTo>
                          <a:pt x="16" y="18"/>
                          <a:pt x="16" y="18"/>
                          <a:pt x="17" y="18"/>
                        </a:cubicBezTo>
                        <a:cubicBezTo>
                          <a:pt x="17" y="19"/>
                          <a:pt x="17" y="19"/>
                          <a:pt x="17" y="19"/>
                        </a:cubicBezTo>
                        <a:cubicBezTo>
                          <a:pt x="18" y="19"/>
                          <a:pt x="19" y="19"/>
                          <a:pt x="19" y="20"/>
                        </a:cubicBezTo>
                        <a:cubicBezTo>
                          <a:pt x="20" y="20"/>
                          <a:pt x="20" y="20"/>
                          <a:pt x="20" y="20"/>
                        </a:cubicBezTo>
                        <a:cubicBezTo>
                          <a:pt x="21" y="20"/>
                          <a:pt x="21" y="20"/>
                          <a:pt x="21" y="20"/>
                        </a:cubicBezTo>
                        <a:cubicBezTo>
                          <a:pt x="23" y="20"/>
                          <a:pt x="25" y="21"/>
                          <a:pt x="26" y="23"/>
                        </a:cubicBezTo>
                        <a:cubicBezTo>
                          <a:pt x="27" y="23"/>
                          <a:pt x="27" y="24"/>
                          <a:pt x="28" y="25"/>
                        </a:cubicBezTo>
                        <a:cubicBezTo>
                          <a:pt x="28" y="25"/>
                          <a:pt x="28" y="25"/>
                          <a:pt x="28" y="25"/>
                        </a:cubicBezTo>
                        <a:cubicBezTo>
                          <a:pt x="28" y="25"/>
                          <a:pt x="28" y="26"/>
                          <a:pt x="29" y="26"/>
                        </a:cubicBezTo>
                        <a:cubicBezTo>
                          <a:pt x="29" y="26"/>
                          <a:pt x="29" y="26"/>
                          <a:pt x="29" y="27"/>
                        </a:cubicBezTo>
                        <a:cubicBezTo>
                          <a:pt x="29" y="27"/>
                          <a:pt x="29" y="27"/>
                          <a:pt x="29" y="28"/>
                        </a:cubicBezTo>
                        <a:cubicBezTo>
                          <a:pt x="30" y="28"/>
                          <a:pt x="31" y="28"/>
                          <a:pt x="31" y="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102" name="Freeform 1181">
                    <a:extLst>
                      <a:ext uri="{FF2B5EF4-FFF2-40B4-BE49-F238E27FC236}">
                        <a16:creationId xmlns="" xmlns:a16="http://schemas.microsoft.com/office/drawing/2014/main" id="{62C90631-D024-4A94-B822-42FD150B2D8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97" y="2412"/>
                    <a:ext cx="46" cy="38"/>
                  </a:xfrm>
                  <a:custGeom>
                    <a:avLst/>
                    <a:gdLst>
                      <a:gd name="T0" fmla="*/ 13 w 48"/>
                      <a:gd name="T1" fmla="*/ 0 h 40"/>
                      <a:gd name="T2" fmla="*/ 12 w 48"/>
                      <a:gd name="T3" fmla="*/ 1 h 40"/>
                      <a:gd name="T4" fmla="*/ 13 w 48"/>
                      <a:gd name="T5" fmla="*/ 2 h 40"/>
                      <a:gd name="T6" fmla="*/ 16 w 48"/>
                      <a:gd name="T7" fmla="*/ 6 h 40"/>
                      <a:gd name="T8" fmla="*/ 15 w 48"/>
                      <a:gd name="T9" fmla="*/ 8 h 40"/>
                      <a:gd name="T10" fmla="*/ 10 w 48"/>
                      <a:gd name="T11" fmla="*/ 10 h 40"/>
                      <a:gd name="T12" fmla="*/ 4 w 48"/>
                      <a:gd name="T13" fmla="*/ 7 h 40"/>
                      <a:gd name="T14" fmla="*/ 3 w 48"/>
                      <a:gd name="T15" fmla="*/ 7 h 40"/>
                      <a:gd name="T16" fmla="*/ 3 w 48"/>
                      <a:gd name="T17" fmla="*/ 6 h 40"/>
                      <a:gd name="T18" fmla="*/ 2 w 48"/>
                      <a:gd name="T19" fmla="*/ 6 h 40"/>
                      <a:gd name="T20" fmla="*/ 1 w 48"/>
                      <a:gd name="T21" fmla="*/ 6 h 40"/>
                      <a:gd name="T22" fmla="*/ 1 w 48"/>
                      <a:gd name="T23" fmla="*/ 5 h 40"/>
                      <a:gd name="T24" fmla="*/ 0 w 48"/>
                      <a:gd name="T25" fmla="*/ 5 h 40"/>
                      <a:gd name="T26" fmla="*/ 0 w 48"/>
                      <a:gd name="T27" fmla="*/ 5 h 40"/>
                      <a:gd name="T28" fmla="*/ 0 w 48"/>
                      <a:gd name="T29" fmla="*/ 5 h 40"/>
                      <a:gd name="T30" fmla="*/ 1 w 48"/>
                      <a:gd name="T31" fmla="*/ 7 h 40"/>
                      <a:gd name="T32" fmla="*/ 3 w 48"/>
                      <a:gd name="T33" fmla="*/ 13 h 40"/>
                      <a:gd name="T34" fmla="*/ 4 w 48"/>
                      <a:gd name="T35" fmla="*/ 15 h 40"/>
                      <a:gd name="T36" fmla="*/ 5 w 48"/>
                      <a:gd name="T37" fmla="*/ 16 h 40"/>
                      <a:gd name="T38" fmla="*/ 7 w 48"/>
                      <a:gd name="T39" fmla="*/ 22 h 40"/>
                      <a:gd name="T40" fmla="*/ 10 w 48"/>
                      <a:gd name="T41" fmla="*/ 25 h 40"/>
                      <a:gd name="T42" fmla="*/ 14 w 48"/>
                      <a:gd name="T43" fmla="*/ 30 h 40"/>
                      <a:gd name="T44" fmla="*/ 14 w 48"/>
                      <a:gd name="T45" fmla="*/ 30 h 40"/>
                      <a:gd name="T46" fmla="*/ 14 w 48"/>
                      <a:gd name="T47" fmla="*/ 30 h 40"/>
                      <a:gd name="T48" fmla="*/ 14 w 48"/>
                      <a:gd name="T49" fmla="*/ 31 h 40"/>
                      <a:gd name="T50" fmla="*/ 14 w 48"/>
                      <a:gd name="T51" fmla="*/ 31 h 40"/>
                      <a:gd name="T52" fmla="*/ 15 w 48"/>
                      <a:gd name="T53" fmla="*/ 32 h 40"/>
                      <a:gd name="T54" fmla="*/ 15 w 48"/>
                      <a:gd name="T55" fmla="*/ 33 h 40"/>
                      <a:gd name="T56" fmla="*/ 15 w 48"/>
                      <a:gd name="T57" fmla="*/ 33 h 40"/>
                      <a:gd name="T58" fmla="*/ 22 w 48"/>
                      <a:gd name="T59" fmla="*/ 29 h 40"/>
                      <a:gd name="T60" fmla="*/ 27 w 48"/>
                      <a:gd name="T61" fmla="*/ 25 h 40"/>
                      <a:gd name="T62" fmla="*/ 32 w 48"/>
                      <a:gd name="T63" fmla="*/ 27 h 40"/>
                      <a:gd name="T64" fmla="*/ 32 w 48"/>
                      <a:gd name="T65" fmla="*/ 38 h 40"/>
                      <a:gd name="T66" fmla="*/ 33 w 48"/>
                      <a:gd name="T67" fmla="*/ 38 h 40"/>
                      <a:gd name="T68" fmla="*/ 33 w 48"/>
                      <a:gd name="T69" fmla="*/ 38 h 40"/>
                      <a:gd name="T70" fmla="*/ 34 w 48"/>
                      <a:gd name="T71" fmla="*/ 39 h 40"/>
                      <a:gd name="T72" fmla="*/ 35 w 48"/>
                      <a:gd name="T73" fmla="*/ 39 h 40"/>
                      <a:gd name="T74" fmla="*/ 36 w 48"/>
                      <a:gd name="T75" fmla="*/ 40 h 40"/>
                      <a:gd name="T76" fmla="*/ 39 w 48"/>
                      <a:gd name="T77" fmla="*/ 35 h 40"/>
                      <a:gd name="T78" fmla="*/ 45 w 48"/>
                      <a:gd name="T79" fmla="*/ 14 h 40"/>
                      <a:gd name="T80" fmla="*/ 37 w 48"/>
                      <a:gd name="T81" fmla="*/ 3 h 40"/>
                      <a:gd name="T82" fmla="*/ 36 w 48"/>
                      <a:gd name="T83" fmla="*/ 4 h 40"/>
                      <a:gd name="T84" fmla="*/ 36 w 48"/>
                      <a:gd name="T85" fmla="*/ 4 h 40"/>
                      <a:gd name="T86" fmla="*/ 34 w 48"/>
                      <a:gd name="T87" fmla="*/ 4 h 40"/>
                      <a:gd name="T88" fmla="*/ 34 w 48"/>
                      <a:gd name="T89" fmla="*/ 5 h 40"/>
                      <a:gd name="T90" fmla="*/ 33 w 48"/>
                      <a:gd name="T91" fmla="*/ 5 h 40"/>
                      <a:gd name="T92" fmla="*/ 31 w 48"/>
                      <a:gd name="T93" fmla="*/ 6 h 40"/>
                      <a:gd name="T94" fmla="*/ 28 w 48"/>
                      <a:gd name="T95" fmla="*/ 8 h 40"/>
                      <a:gd name="T96" fmla="*/ 26 w 48"/>
                      <a:gd name="T97" fmla="*/ 7 h 40"/>
                      <a:gd name="T98" fmla="*/ 25 w 48"/>
                      <a:gd name="T99" fmla="*/ 7 h 40"/>
                      <a:gd name="T100" fmla="*/ 24 w 48"/>
                      <a:gd name="T101" fmla="*/ 7 h 40"/>
                      <a:gd name="T102" fmla="*/ 24 w 48"/>
                      <a:gd name="T103" fmla="*/ 7 h 40"/>
                      <a:gd name="T104" fmla="*/ 20 w 48"/>
                      <a:gd name="T105" fmla="*/ 4 h 40"/>
                      <a:gd name="T106" fmla="*/ 16 w 48"/>
                      <a:gd name="T107" fmla="*/ 1 h 40"/>
                      <a:gd name="T108" fmla="*/ 14 w 48"/>
                      <a:gd name="T109" fmla="*/ 0 h 40"/>
                      <a:gd name="T110" fmla="*/ 13 w 48"/>
                      <a:gd name="T111" fmla="*/ 0 h 40"/>
                      <a:gd name="T112" fmla="*/ 13 w 48"/>
                      <a:gd name="T113" fmla="*/ 0 h 40"/>
                      <a:gd name="T114" fmla="*/ 13 w 48"/>
                      <a:gd name="T115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8" h="40">
                        <a:moveTo>
                          <a:pt x="13" y="0"/>
                        </a:moveTo>
                        <a:cubicBezTo>
                          <a:pt x="12" y="0"/>
                          <a:pt x="12" y="1"/>
                          <a:pt x="12" y="1"/>
                        </a:cubicBezTo>
                        <a:cubicBezTo>
                          <a:pt x="12" y="1"/>
                          <a:pt x="13" y="2"/>
                          <a:pt x="13" y="2"/>
                        </a:cubicBezTo>
                        <a:cubicBezTo>
                          <a:pt x="15" y="3"/>
                          <a:pt x="16" y="4"/>
                          <a:pt x="16" y="6"/>
                        </a:cubicBezTo>
                        <a:cubicBezTo>
                          <a:pt x="16" y="6"/>
                          <a:pt x="16" y="7"/>
                          <a:pt x="15" y="8"/>
                        </a:cubicBezTo>
                        <a:cubicBezTo>
                          <a:pt x="14" y="9"/>
                          <a:pt x="12" y="10"/>
                          <a:pt x="10" y="10"/>
                        </a:cubicBezTo>
                        <a:cubicBezTo>
                          <a:pt x="8" y="10"/>
                          <a:pt x="5" y="9"/>
                          <a:pt x="4" y="7"/>
                        </a:cubicBezTo>
                        <a:cubicBezTo>
                          <a:pt x="3" y="7"/>
                          <a:pt x="3" y="7"/>
                          <a:pt x="3" y="7"/>
                        </a:cubicBezTo>
                        <a:cubicBezTo>
                          <a:pt x="3" y="7"/>
                          <a:pt x="3" y="7"/>
                          <a:pt x="3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2" y="6"/>
                          <a:pt x="2" y="6"/>
                          <a:pt x="1" y="6"/>
                        </a:cubicBezTo>
                        <a:cubicBezTo>
                          <a:pt x="1" y="6"/>
                          <a:pt x="1" y="6"/>
                          <a:pt x="1" y="5"/>
                        </a:cubicBezTo>
                        <a:cubicBezTo>
                          <a:pt x="1" y="5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6"/>
                          <a:pt x="0" y="6"/>
                          <a:pt x="1" y="7"/>
                        </a:cubicBezTo>
                        <a:cubicBezTo>
                          <a:pt x="2" y="9"/>
                          <a:pt x="4" y="11"/>
                          <a:pt x="3" y="13"/>
                        </a:cubicBezTo>
                        <a:cubicBezTo>
                          <a:pt x="3" y="13"/>
                          <a:pt x="3" y="14"/>
                          <a:pt x="4" y="15"/>
                        </a:cubicBezTo>
                        <a:cubicBezTo>
                          <a:pt x="4" y="15"/>
                          <a:pt x="4" y="16"/>
                          <a:pt x="5" y="16"/>
                        </a:cubicBezTo>
                        <a:cubicBezTo>
                          <a:pt x="6" y="17"/>
                          <a:pt x="7" y="19"/>
                          <a:pt x="7" y="22"/>
                        </a:cubicBezTo>
                        <a:cubicBezTo>
                          <a:pt x="7" y="22"/>
                          <a:pt x="9" y="24"/>
                          <a:pt x="10" y="25"/>
                        </a:cubicBezTo>
                        <a:cubicBezTo>
                          <a:pt x="12" y="26"/>
                          <a:pt x="14" y="28"/>
                          <a:pt x="14" y="30"/>
                        </a:cubicBez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14" y="30"/>
                          <a:pt x="14" y="30"/>
                          <a:pt x="14" y="30"/>
                        </a:cubicBezTo>
                        <a:cubicBezTo>
                          <a:pt x="14" y="30"/>
                          <a:pt x="14" y="31"/>
                          <a:pt x="14" y="31"/>
                        </a:cubicBezTo>
                        <a:cubicBezTo>
                          <a:pt x="14" y="31"/>
                          <a:pt x="14" y="31"/>
                          <a:pt x="14" y="31"/>
                        </a:cubicBezTo>
                        <a:cubicBezTo>
                          <a:pt x="15" y="31"/>
                          <a:pt x="15" y="32"/>
                          <a:pt x="15" y="32"/>
                        </a:cubicBezTo>
                        <a:cubicBezTo>
                          <a:pt x="15" y="32"/>
                          <a:pt x="15" y="32"/>
                          <a:pt x="15" y="33"/>
                        </a:cubicBezTo>
                        <a:cubicBezTo>
                          <a:pt x="15" y="33"/>
                          <a:pt x="15" y="33"/>
                          <a:pt x="15" y="33"/>
                        </a:cubicBezTo>
                        <a:cubicBezTo>
                          <a:pt x="18" y="32"/>
                          <a:pt x="20" y="30"/>
                          <a:pt x="22" y="29"/>
                        </a:cubicBezTo>
                        <a:cubicBezTo>
                          <a:pt x="24" y="27"/>
                          <a:pt x="25" y="26"/>
                          <a:pt x="27" y="25"/>
                        </a:cubicBezTo>
                        <a:cubicBezTo>
                          <a:pt x="29" y="24"/>
                          <a:pt x="31" y="25"/>
                          <a:pt x="32" y="27"/>
                        </a:cubicBezTo>
                        <a:cubicBezTo>
                          <a:pt x="34" y="29"/>
                          <a:pt x="33" y="35"/>
                          <a:pt x="32" y="38"/>
                        </a:cubicBezTo>
                        <a:cubicBezTo>
                          <a:pt x="32" y="38"/>
                          <a:pt x="33" y="38"/>
                          <a:pt x="33" y="38"/>
                        </a:cubicBezTo>
                        <a:cubicBezTo>
                          <a:pt x="33" y="38"/>
                          <a:pt x="33" y="38"/>
                          <a:pt x="33" y="38"/>
                        </a:cubicBezTo>
                        <a:cubicBezTo>
                          <a:pt x="34" y="39"/>
                          <a:pt x="34" y="39"/>
                          <a:pt x="34" y="39"/>
                        </a:cubicBezTo>
                        <a:cubicBezTo>
                          <a:pt x="34" y="39"/>
                          <a:pt x="34" y="39"/>
                          <a:pt x="35" y="39"/>
                        </a:cubicBezTo>
                        <a:cubicBezTo>
                          <a:pt x="35" y="40"/>
                          <a:pt x="36" y="40"/>
                          <a:pt x="36" y="40"/>
                        </a:cubicBezTo>
                        <a:cubicBezTo>
                          <a:pt x="37" y="38"/>
                          <a:pt x="37" y="37"/>
                          <a:pt x="39" y="35"/>
                        </a:cubicBezTo>
                        <a:cubicBezTo>
                          <a:pt x="44" y="29"/>
                          <a:pt x="48" y="19"/>
                          <a:pt x="45" y="14"/>
                        </a:cubicBezTo>
                        <a:cubicBezTo>
                          <a:pt x="44" y="12"/>
                          <a:pt x="40" y="7"/>
                          <a:pt x="37" y="3"/>
                        </a:cubicBezTo>
                        <a:cubicBezTo>
                          <a:pt x="37" y="3"/>
                          <a:pt x="36" y="3"/>
                          <a:pt x="36" y="4"/>
                        </a:cubicBezTo>
                        <a:cubicBezTo>
                          <a:pt x="36" y="4"/>
                          <a:pt x="36" y="4"/>
                          <a:pt x="36" y="4"/>
                        </a:cubicBezTo>
                        <a:cubicBezTo>
                          <a:pt x="35" y="4"/>
                          <a:pt x="35" y="4"/>
                          <a:pt x="34" y="4"/>
                        </a:cubicBezTo>
                        <a:cubicBezTo>
                          <a:pt x="34" y="4"/>
                          <a:pt x="34" y="5"/>
                          <a:pt x="34" y="5"/>
                        </a:cubicBezTo>
                        <a:cubicBezTo>
                          <a:pt x="34" y="5"/>
                          <a:pt x="33" y="5"/>
                          <a:pt x="33" y="5"/>
                        </a:cubicBezTo>
                        <a:cubicBezTo>
                          <a:pt x="32" y="5"/>
                          <a:pt x="31" y="5"/>
                          <a:pt x="31" y="6"/>
                        </a:cubicBezTo>
                        <a:cubicBezTo>
                          <a:pt x="31" y="7"/>
                          <a:pt x="30" y="8"/>
                          <a:pt x="28" y="8"/>
                        </a:cubicBezTo>
                        <a:cubicBezTo>
                          <a:pt x="27" y="8"/>
                          <a:pt x="26" y="8"/>
                          <a:pt x="26" y="7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4" y="7"/>
                          <a:pt x="24" y="7"/>
                          <a:pt x="24" y="7"/>
                        </a:cubicBezTo>
                        <a:cubicBezTo>
                          <a:pt x="23" y="7"/>
                          <a:pt x="22" y="6"/>
                          <a:pt x="20" y="4"/>
                        </a:cubicBezTo>
                        <a:cubicBezTo>
                          <a:pt x="19" y="3"/>
                          <a:pt x="17" y="1"/>
                          <a:pt x="16" y="1"/>
                        </a:cubicBezTo>
                        <a:cubicBezTo>
                          <a:pt x="15" y="1"/>
                          <a:pt x="15" y="1"/>
                          <a:pt x="14" y="0"/>
                        </a:cubicBezTo>
                        <a:cubicBezTo>
                          <a:pt x="14" y="0"/>
                          <a:pt x="14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103" name="Freeform 1182">
                    <a:extLst>
                      <a:ext uri="{FF2B5EF4-FFF2-40B4-BE49-F238E27FC236}">
                        <a16:creationId xmlns="" xmlns:a16="http://schemas.microsoft.com/office/drawing/2014/main" id="{CE3D6D24-E470-4284-8D80-A14C16E2A6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65" y="2457"/>
                    <a:ext cx="121" cy="106"/>
                  </a:xfrm>
                  <a:custGeom>
                    <a:avLst/>
                    <a:gdLst>
                      <a:gd name="T0" fmla="*/ 125 w 126"/>
                      <a:gd name="T1" fmla="*/ 23 h 110"/>
                      <a:gd name="T2" fmla="*/ 122 w 126"/>
                      <a:gd name="T3" fmla="*/ 19 h 110"/>
                      <a:gd name="T4" fmla="*/ 124 w 126"/>
                      <a:gd name="T5" fmla="*/ 14 h 110"/>
                      <a:gd name="T6" fmla="*/ 120 w 126"/>
                      <a:gd name="T7" fmla="*/ 2 h 110"/>
                      <a:gd name="T8" fmla="*/ 112 w 126"/>
                      <a:gd name="T9" fmla="*/ 8 h 110"/>
                      <a:gd name="T10" fmla="*/ 101 w 126"/>
                      <a:gd name="T11" fmla="*/ 13 h 110"/>
                      <a:gd name="T12" fmla="*/ 93 w 126"/>
                      <a:gd name="T13" fmla="*/ 17 h 110"/>
                      <a:gd name="T14" fmla="*/ 86 w 126"/>
                      <a:gd name="T15" fmla="*/ 19 h 110"/>
                      <a:gd name="T16" fmla="*/ 85 w 126"/>
                      <a:gd name="T17" fmla="*/ 19 h 110"/>
                      <a:gd name="T18" fmla="*/ 85 w 126"/>
                      <a:gd name="T19" fmla="*/ 19 h 110"/>
                      <a:gd name="T20" fmla="*/ 80 w 126"/>
                      <a:gd name="T21" fmla="*/ 17 h 110"/>
                      <a:gd name="T22" fmla="*/ 80 w 126"/>
                      <a:gd name="T23" fmla="*/ 16 h 110"/>
                      <a:gd name="T24" fmla="*/ 79 w 126"/>
                      <a:gd name="T25" fmla="*/ 16 h 110"/>
                      <a:gd name="T26" fmla="*/ 78 w 126"/>
                      <a:gd name="T27" fmla="*/ 16 h 110"/>
                      <a:gd name="T28" fmla="*/ 70 w 126"/>
                      <a:gd name="T29" fmla="*/ 12 h 110"/>
                      <a:gd name="T30" fmla="*/ 68 w 126"/>
                      <a:gd name="T31" fmla="*/ 13 h 110"/>
                      <a:gd name="T32" fmla="*/ 66 w 126"/>
                      <a:gd name="T33" fmla="*/ 13 h 110"/>
                      <a:gd name="T34" fmla="*/ 65 w 126"/>
                      <a:gd name="T35" fmla="*/ 13 h 110"/>
                      <a:gd name="T36" fmla="*/ 63 w 126"/>
                      <a:gd name="T37" fmla="*/ 12 h 110"/>
                      <a:gd name="T38" fmla="*/ 62 w 126"/>
                      <a:gd name="T39" fmla="*/ 12 h 110"/>
                      <a:gd name="T40" fmla="*/ 59 w 126"/>
                      <a:gd name="T41" fmla="*/ 11 h 110"/>
                      <a:gd name="T42" fmla="*/ 51 w 126"/>
                      <a:gd name="T43" fmla="*/ 16 h 110"/>
                      <a:gd name="T44" fmla="*/ 48 w 126"/>
                      <a:gd name="T45" fmla="*/ 18 h 110"/>
                      <a:gd name="T46" fmla="*/ 46 w 126"/>
                      <a:gd name="T47" fmla="*/ 26 h 110"/>
                      <a:gd name="T48" fmla="*/ 30 w 126"/>
                      <a:gd name="T49" fmla="*/ 34 h 110"/>
                      <a:gd name="T50" fmla="*/ 21 w 126"/>
                      <a:gd name="T51" fmla="*/ 42 h 110"/>
                      <a:gd name="T52" fmla="*/ 13 w 126"/>
                      <a:gd name="T53" fmla="*/ 38 h 110"/>
                      <a:gd name="T54" fmla="*/ 10 w 126"/>
                      <a:gd name="T55" fmla="*/ 38 h 110"/>
                      <a:gd name="T56" fmla="*/ 9 w 126"/>
                      <a:gd name="T57" fmla="*/ 38 h 110"/>
                      <a:gd name="T58" fmla="*/ 8 w 126"/>
                      <a:gd name="T59" fmla="*/ 38 h 110"/>
                      <a:gd name="T60" fmla="*/ 8 w 126"/>
                      <a:gd name="T61" fmla="*/ 38 h 110"/>
                      <a:gd name="T62" fmla="*/ 8 w 126"/>
                      <a:gd name="T63" fmla="*/ 39 h 110"/>
                      <a:gd name="T64" fmla="*/ 7 w 126"/>
                      <a:gd name="T65" fmla="*/ 39 h 110"/>
                      <a:gd name="T66" fmla="*/ 7 w 126"/>
                      <a:gd name="T67" fmla="*/ 41 h 110"/>
                      <a:gd name="T68" fmla="*/ 3 w 126"/>
                      <a:gd name="T69" fmla="*/ 49 h 110"/>
                      <a:gd name="T70" fmla="*/ 2 w 126"/>
                      <a:gd name="T71" fmla="*/ 52 h 110"/>
                      <a:gd name="T72" fmla="*/ 1 w 126"/>
                      <a:gd name="T73" fmla="*/ 65 h 110"/>
                      <a:gd name="T74" fmla="*/ 3 w 126"/>
                      <a:gd name="T75" fmla="*/ 81 h 110"/>
                      <a:gd name="T76" fmla="*/ 5 w 126"/>
                      <a:gd name="T77" fmla="*/ 84 h 110"/>
                      <a:gd name="T78" fmla="*/ 13 w 126"/>
                      <a:gd name="T79" fmla="*/ 95 h 110"/>
                      <a:gd name="T80" fmla="*/ 2 w 126"/>
                      <a:gd name="T81" fmla="*/ 107 h 110"/>
                      <a:gd name="T82" fmla="*/ 6 w 126"/>
                      <a:gd name="T83" fmla="*/ 109 h 110"/>
                      <a:gd name="T84" fmla="*/ 10 w 126"/>
                      <a:gd name="T85" fmla="*/ 109 h 110"/>
                      <a:gd name="T86" fmla="*/ 15 w 126"/>
                      <a:gd name="T87" fmla="*/ 109 h 110"/>
                      <a:gd name="T88" fmla="*/ 20 w 126"/>
                      <a:gd name="T89" fmla="*/ 110 h 110"/>
                      <a:gd name="T90" fmla="*/ 60 w 126"/>
                      <a:gd name="T91" fmla="*/ 106 h 110"/>
                      <a:gd name="T92" fmla="*/ 64 w 126"/>
                      <a:gd name="T93" fmla="*/ 105 h 110"/>
                      <a:gd name="T94" fmla="*/ 63 w 126"/>
                      <a:gd name="T95" fmla="*/ 101 h 110"/>
                      <a:gd name="T96" fmla="*/ 62 w 126"/>
                      <a:gd name="T97" fmla="*/ 95 h 110"/>
                      <a:gd name="T98" fmla="*/ 75 w 126"/>
                      <a:gd name="T99" fmla="*/ 88 h 110"/>
                      <a:gd name="T100" fmla="*/ 79 w 126"/>
                      <a:gd name="T101" fmla="*/ 88 h 110"/>
                      <a:gd name="T102" fmla="*/ 95 w 126"/>
                      <a:gd name="T103" fmla="*/ 83 h 110"/>
                      <a:gd name="T104" fmla="*/ 96 w 126"/>
                      <a:gd name="T105" fmla="*/ 79 h 110"/>
                      <a:gd name="T106" fmla="*/ 102 w 126"/>
                      <a:gd name="T107" fmla="*/ 65 h 110"/>
                      <a:gd name="T108" fmla="*/ 106 w 126"/>
                      <a:gd name="T109" fmla="*/ 60 h 110"/>
                      <a:gd name="T110" fmla="*/ 107 w 126"/>
                      <a:gd name="T111" fmla="*/ 53 h 110"/>
                      <a:gd name="T112" fmla="*/ 116 w 126"/>
                      <a:gd name="T113" fmla="*/ 54 h 110"/>
                      <a:gd name="T114" fmla="*/ 117 w 126"/>
                      <a:gd name="T115" fmla="*/ 51 h 110"/>
                      <a:gd name="T116" fmla="*/ 121 w 126"/>
                      <a:gd name="T117" fmla="*/ 42 h 110"/>
                      <a:gd name="T118" fmla="*/ 123 w 126"/>
                      <a:gd name="T119" fmla="*/ 37 h 110"/>
                      <a:gd name="T120" fmla="*/ 120 w 126"/>
                      <a:gd name="T121" fmla="*/ 27 h 110"/>
                      <a:gd name="T122" fmla="*/ 125 w 126"/>
                      <a:gd name="T123" fmla="*/ 24 h 110"/>
                      <a:gd name="T124" fmla="*/ 125 w 126"/>
                      <a:gd name="T125" fmla="*/ 23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26" h="110">
                        <a:moveTo>
                          <a:pt x="125" y="23"/>
                        </a:moveTo>
                        <a:cubicBezTo>
                          <a:pt x="125" y="23"/>
                          <a:pt x="125" y="23"/>
                          <a:pt x="125" y="23"/>
                        </a:cubicBezTo>
                        <a:cubicBezTo>
                          <a:pt x="124" y="23"/>
                          <a:pt x="124" y="22"/>
                          <a:pt x="124" y="22"/>
                        </a:cubicBezTo>
                        <a:cubicBezTo>
                          <a:pt x="123" y="21"/>
                          <a:pt x="123" y="20"/>
                          <a:pt x="122" y="19"/>
                        </a:cubicBezTo>
                        <a:cubicBezTo>
                          <a:pt x="122" y="18"/>
                          <a:pt x="123" y="16"/>
                          <a:pt x="123" y="15"/>
                        </a:cubicBezTo>
                        <a:cubicBezTo>
                          <a:pt x="123" y="15"/>
                          <a:pt x="123" y="14"/>
                          <a:pt x="124" y="14"/>
                        </a:cubicBezTo>
                        <a:cubicBezTo>
                          <a:pt x="125" y="11"/>
                          <a:pt x="125" y="10"/>
                          <a:pt x="124" y="9"/>
                        </a:cubicBezTo>
                        <a:cubicBezTo>
                          <a:pt x="120" y="7"/>
                          <a:pt x="120" y="4"/>
                          <a:pt x="120" y="2"/>
                        </a:cubicBezTo>
                        <a:cubicBezTo>
                          <a:pt x="120" y="1"/>
                          <a:pt x="120" y="0"/>
                          <a:pt x="120" y="0"/>
                        </a:cubicBezTo>
                        <a:cubicBezTo>
                          <a:pt x="117" y="0"/>
                          <a:pt x="112" y="6"/>
                          <a:pt x="112" y="8"/>
                        </a:cubicBezTo>
                        <a:cubicBezTo>
                          <a:pt x="112" y="11"/>
                          <a:pt x="108" y="12"/>
                          <a:pt x="105" y="12"/>
                        </a:cubicBezTo>
                        <a:cubicBezTo>
                          <a:pt x="104" y="13"/>
                          <a:pt x="102" y="13"/>
                          <a:pt x="101" y="13"/>
                        </a:cubicBezTo>
                        <a:cubicBezTo>
                          <a:pt x="101" y="17"/>
                          <a:pt x="97" y="17"/>
                          <a:pt x="96" y="17"/>
                        </a:cubicBezTo>
                        <a:cubicBezTo>
                          <a:pt x="93" y="17"/>
                          <a:pt x="93" y="17"/>
                          <a:pt x="93" y="17"/>
                        </a:cubicBezTo>
                        <a:cubicBezTo>
                          <a:pt x="90" y="17"/>
                          <a:pt x="90" y="17"/>
                          <a:pt x="89" y="17"/>
                        </a:cubicBezTo>
                        <a:cubicBezTo>
                          <a:pt x="89" y="19"/>
                          <a:pt x="88" y="19"/>
                          <a:pt x="86" y="19"/>
                        </a:cubicBezTo>
                        <a:cubicBezTo>
                          <a:pt x="86" y="19"/>
                          <a:pt x="86" y="19"/>
                          <a:pt x="86" y="19"/>
                        </a:cubicBezTo>
                        <a:cubicBezTo>
                          <a:pt x="86" y="19"/>
                          <a:pt x="85" y="19"/>
                          <a:pt x="85" y="19"/>
                        </a:cubicBezTo>
                        <a:cubicBezTo>
                          <a:pt x="85" y="19"/>
                          <a:pt x="85" y="19"/>
                          <a:pt x="85" y="19"/>
                        </a:cubicBezTo>
                        <a:cubicBezTo>
                          <a:pt x="85" y="19"/>
                          <a:pt x="85" y="19"/>
                          <a:pt x="85" y="19"/>
                        </a:cubicBezTo>
                        <a:cubicBezTo>
                          <a:pt x="81" y="17"/>
                          <a:pt x="81" y="17"/>
                          <a:pt x="81" y="17"/>
                        </a:cubicBezTo>
                        <a:cubicBezTo>
                          <a:pt x="80" y="17"/>
                          <a:pt x="80" y="17"/>
                          <a:pt x="80" y="17"/>
                        </a:cubicBezTo>
                        <a:cubicBezTo>
                          <a:pt x="80" y="17"/>
                          <a:pt x="80" y="17"/>
                          <a:pt x="80" y="17"/>
                        </a:cubicBezTo>
                        <a:cubicBezTo>
                          <a:pt x="80" y="17"/>
                          <a:pt x="80" y="16"/>
                          <a:pt x="80" y="16"/>
                        </a:cubicBezTo>
                        <a:cubicBezTo>
                          <a:pt x="80" y="16"/>
                          <a:pt x="79" y="16"/>
                          <a:pt x="79" y="16"/>
                        </a:cubicBezTo>
                        <a:cubicBezTo>
                          <a:pt x="79" y="16"/>
                          <a:pt x="79" y="16"/>
                          <a:pt x="79" y="16"/>
                        </a:cubicBezTo>
                        <a:cubicBezTo>
                          <a:pt x="79" y="16"/>
                          <a:pt x="79" y="16"/>
                          <a:pt x="79" y="16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6" y="16"/>
                          <a:pt x="74" y="15"/>
                          <a:pt x="73" y="14"/>
                        </a:cubicBezTo>
                        <a:cubicBezTo>
                          <a:pt x="72" y="13"/>
                          <a:pt x="71" y="12"/>
                          <a:pt x="70" y="12"/>
                        </a:cubicBezTo>
                        <a:cubicBezTo>
                          <a:pt x="70" y="12"/>
                          <a:pt x="70" y="12"/>
                          <a:pt x="70" y="12"/>
                        </a:cubicBezTo>
                        <a:cubicBezTo>
                          <a:pt x="68" y="13"/>
                          <a:pt x="68" y="13"/>
                          <a:pt x="68" y="13"/>
                        </a:cubicBezTo>
                        <a:cubicBezTo>
                          <a:pt x="68" y="13"/>
                          <a:pt x="68" y="13"/>
                          <a:pt x="68" y="13"/>
                        </a:cubicBezTo>
                        <a:cubicBezTo>
                          <a:pt x="66" y="13"/>
                          <a:pt x="66" y="13"/>
                          <a:pt x="66" y="13"/>
                        </a:cubicBezTo>
                        <a:cubicBezTo>
                          <a:pt x="66" y="13"/>
                          <a:pt x="66" y="13"/>
                          <a:pt x="66" y="13"/>
                        </a:cubicBezTo>
                        <a:cubicBezTo>
                          <a:pt x="66" y="13"/>
                          <a:pt x="65" y="13"/>
                          <a:pt x="65" y="13"/>
                        </a:cubicBezTo>
                        <a:cubicBezTo>
                          <a:pt x="65" y="13"/>
                          <a:pt x="65" y="13"/>
                          <a:pt x="65" y="13"/>
                        </a:cubicBezTo>
                        <a:cubicBezTo>
                          <a:pt x="64" y="13"/>
                          <a:pt x="64" y="12"/>
                          <a:pt x="63" y="12"/>
                        </a:cubicBezTo>
                        <a:cubicBezTo>
                          <a:pt x="63" y="12"/>
                          <a:pt x="63" y="12"/>
                          <a:pt x="63" y="12"/>
                        </a:cubicBezTo>
                        <a:cubicBezTo>
                          <a:pt x="63" y="12"/>
                          <a:pt x="62" y="12"/>
                          <a:pt x="62" y="12"/>
                        </a:cubicBezTo>
                        <a:cubicBezTo>
                          <a:pt x="62" y="12"/>
                          <a:pt x="62" y="12"/>
                          <a:pt x="61" y="12"/>
                        </a:cubicBezTo>
                        <a:cubicBezTo>
                          <a:pt x="61" y="11"/>
                          <a:pt x="60" y="11"/>
                          <a:pt x="59" y="11"/>
                        </a:cubicBezTo>
                        <a:cubicBezTo>
                          <a:pt x="59" y="11"/>
                          <a:pt x="57" y="12"/>
                          <a:pt x="57" y="13"/>
                        </a:cubicBezTo>
                        <a:cubicBezTo>
                          <a:pt x="55" y="14"/>
                          <a:pt x="54" y="16"/>
                          <a:pt x="51" y="16"/>
                        </a:cubicBezTo>
                        <a:cubicBezTo>
                          <a:pt x="51" y="16"/>
                          <a:pt x="50" y="16"/>
                          <a:pt x="50" y="16"/>
                        </a:cubicBezTo>
                        <a:cubicBezTo>
                          <a:pt x="49" y="16"/>
                          <a:pt x="49" y="17"/>
                          <a:pt x="48" y="18"/>
                        </a:cubicBezTo>
                        <a:cubicBezTo>
                          <a:pt x="47" y="20"/>
                          <a:pt x="46" y="23"/>
                          <a:pt x="46" y="24"/>
                        </a:cubicBezTo>
                        <a:cubicBezTo>
                          <a:pt x="46" y="26"/>
                          <a:pt x="46" y="26"/>
                          <a:pt x="46" y="26"/>
                        </a:cubicBezTo>
                        <a:cubicBezTo>
                          <a:pt x="45" y="29"/>
                          <a:pt x="41" y="30"/>
                          <a:pt x="36" y="31"/>
                        </a:cubicBezTo>
                        <a:cubicBezTo>
                          <a:pt x="34" y="32"/>
                          <a:pt x="30" y="33"/>
                          <a:pt x="30" y="34"/>
                        </a:cubicBezTo>
                        <a:cubicBezTo>
                          <a:pt x="30" y="36"/>
                          <a:pt x="29" y="37"/>
                          <a:pt x="28" y="39"/>
                        </a:cubicBezTo>
                        <a:cubicBezTo>
                          <a:pt x="26" y="40"/>
                          <a:pt x="24" y="42"/>
                          <a:pt x="21" y="42"/>
                        </a:cubicBezTo>
                        <a:cubicBezTo>
                          <a:pt x="18" y="42"/>
                          <a:pt x="16" y="40"/>
                          <a:pt x="16" y="39"/>
                        </a:cubicBezTo>
                        <a:cubicBezTo>
                          <a:pt x="16" y="38"/>
                          <a:pt x="16" y="38"/>
                          <a:pt x="13" y="38"/>
                        </a:cubicBezTo>
                        <a:cubicBezTo>
                          <a:pt x="12" y="38"/>
                          <a:pt x="12" y="38"/>
                          <a:pt x="12" y="38"/>
                        </a:cubicBezTo>
                        <a:cubicBezTo>
                          <a:pt x="11" y="38"/>
                          <a:pt x="11" y="38"/>
                          <a:pt x="10" y="38"/>
                        </a:cubicBezTo>
                        <a:cubicBezTo>
                          <a:pt x="10" y="38"/>
                          <a:pt x="10" y="38"/>
                          <a:pt x="10" y="38"/>
                        </a:cubicBezTo>
                        <a:cubicBezTo>
                          <a:pt x="9" y="38"/>
                          <a:pt x="9" y="38"/>
                          <a:pt x="9" y="38"/>
                        </a:cubicBezTo>
                        <a:cubicBezTo>
                          <a:pt x="9" y="38"/>
                          <a:pt x="9" y="38"/>
                          <a:pt x="9" y="38"/>
                        </a:cubicBezTo>
                        <a:cubicBezTo>
                          <a:pt x="9" y="38"/>
                          <a:pt x="9" y="38"/>
                          <a:pt x="8" y="38"/>
                        </a:cubicBezTo>
                        <a:cubicBezTo>
                          <a:pt x="8" y="38"/>
                          <a:pt x="8" y="38"/>
                          <a:pt x="8" y="38"/>
                        </a:cubicBezTo>
                        <a:cubicBezTo>
                          <a:pt x="8" y="38"/>
                          <a:pt x="8" y="38"/>
                          <a:pt x="8" y="38"/>
                        </a:cubicBezTo>
                        <a:cubicBezTo>
                          <a:pt x="8" y="38"/>
                          <a:pt x="8" y="38"/>
                          <a:pt x="8" y="38"/>
                        </a:cubicBezTo>
                        <a:cubicBezTo>
                          <a:pt x="8" y="38"/>
                          <a:pt x="8" y="38"/>
                          <a:pt x="8" y="39"/>
                        </a:cubicBezTo>
                        <a:cubicBezTo>
                          <a:pt x="7" y="39"/>
                          <a:pt x="7" y="39"/>
                          <a:pt x="7" y="39"/>
                        </a:cubicBezTo>
                        <a:cubicBezTo>
                          <a:pt x="7" y="39"/>
                          <a:pt x="7" y="39"/>
                          <a:pt x="7" y="39"/>
                        </a:cubicBezTo>
                        <a:cubicBezTo>
                          <a:pt x="7" y="40"/>
                          <a:pt x="7" y="40"/>
                          <a:pt x="7" y="41"/>
                        </a:cubicBezTo>
                        <a:cubicBezTo>
                          <a:pt x="7" y="41"/>
                          <a:pt x="7" y="41"/>
                          <a:pt x="7" y="41"/>
                        </a:cubicBezTo>
                        <a:cubicBezTo>
                          <a:pt x="7" y="44"/>
                          <a:pt x="6" y="46"/>
                          <a:pt x="5" y="48"/>
                        </a:cubicBezTo>
                        <a:cubicBezTo>
                          <a:pt x="4" y="48"/>
                          <a:pt x="4" y="49"/>
                          <a:pt x="3" y="49"/>
                        </a:cubicBezTo>
                        <a:cubicBezTo>
                          <a:pt x="3" y="50"/>
                          <a:pt x="2" y="50"/>
                          <a:pt x="2" y="51"/>
                        </a:cubicBezTo>
                        <a:cubicBezTo>
                          <a:pt x="2" y="51"/>
                          <a:pt x="2" y="52"/>
                          <a:pt x="2" y="52"/>
                        </a:cubicBezTo>
                        <a:cubicBezTo>
                          <a:pt x="1" y="54"/>
                          <a:pt x="0" y="57"/>
                          <a:pt x="1" y="59"/>
                        </a:cubicBezTo>
                        <a:cubicBezTo>
                          <a:pt x="2" y="61"/>
                          <a:pt x="2" y="63"/>
                          <a:pt x="1" y="65"/>
                        </a:cubicBezTo>
                        <a:cubicBezTo>
                          <a:pt x="1" y="67"/>
                          <a:pt x="0" y="69"/>
                          <a:pt x="1" y="71"/>
                        </a:cubicBezTo>
                        <a:cubicBezTo>
                          <a:pt x="2" y="74"/>
                          <a:pt x="3" y="78"/>
                          <a:pt x="3" y="81"/>
                        </a:cubicBezTo>
                        <a:cubicBezTo>
                          <a:pt x="3" y="82"/>
                          <a:pt x="3" y="83"/>
                          <a:pt x="3" y="84"/>
                        </a:cubicBezTo>
                        <a:cubicBezTo>
                          <a:pt x="3" y="84"/>
                          <a:pt x="4" y="84"/>
                          <a:pt x="5" y="84"/>
                        </a:cubicBezTo>
                        <a:cubicBezTo>
                          <a:pt x="8" y="85"/>
                          <a:pt x="12" y="86"/>
                          <a:pt x="14" y="90"/>
                        </a:cubicBezTo>
                        <a:cubicBezTo>
                          <a:pt x="15" y="92"/>
                          <a:pt x="14" y="93"/>
                          <a:pt x="13" y="95"/>
                        </a:cubicBezTo>
                        <a:cubicBezTo>
                          <a:pt x="12" y="98"/>
                          <a:pt x="9" y="101"/>
                          <a:pt x="6" y="103"/>
                        </a:cubicBezTo>
                        <a:cubicBezTo>
                          <a:pt x="5" y="105"/>
                          <a:pt x="3" y="106"/>
                          <a:pt x="2" y="107"/>
                        </a:cubicBezTo>
                        <a:cubicBezTo>
                          <a:pt x="2" y="107"/>
                          <a:pt x="3" y="107"/>
                          <a:pt x="4" y="108"/>
                        </a:cubicBezTo>
                        <a:cubicBezTo>
                          <a:pt x="4" y="108"/>
                          <a:pt x="5" y="108"/>
                          <a:pt x="6" y="109"/>
                        </a:cubicBezTo>
                        <a:cubicBezTo>
                          <a:pt x="6" y="109"/>
                          <a:pt x="7" y="109"/>
                          <a:pt x="8" y="109"/>
                        </a:cubicBezTo>
                        <a:cubicBezTo>
                          <a:pt x="8" y="109"/>
                          <a:pt x="9" y="109"/>
                          <a:pt x="10" y="109"/>
                        </a:cubicBezTo>
                        <a:cubicBezTo>
                          <a:pt x="11" y="109"/>
                          <a:pt x="11" y="109"/>
                          <a:pt x="12" y="109"/>
                        </a:cubicBezTo>
                        <a:cubicBezTo>
                          <a:pt x="13" y="109"/>
                          <a:pt x="14" y="109"/>
                          <a:pt x="15" y="109"/>
                        </a:cubicBezTo>
                        <a:cubicBezTo>
                          <a:pt x="15" y="110"/>
                          <a:pt x="16" y="110"/>
                          <a:pt x="16" y="110"/>
                        </a:cubicBezTo>
                        <a:cubicBezTo>
                          <a:pt x="18" y="110"/>
                          <a:pt x="19" y="110"/>
                          <a:pt x="20" y="110"/>
                        </a:cubicBezTo>
                        <a:cubicBezTo>
                          <a:pt x="21" y="110"/>
                          <a:pt x="22" y="110"/>
                          <a:pt x="23" y="110"/>
                        </a:cubicBezTo>
                        <a:cubicBezTo>
                          <a:pt x="32" y="110"/>
                          <a:pt x="52" y="108"/>
                          <a:pt x="60" y="106"/>
                        </a:cubicBezTo>
                        <a:cubicBezTo>
                          <a:pt x="61" y="106"/>
                          <a:pt x="61" y="106"/>
                          <a:pt x="61" y="106"/>
                        </a:cubicBezTo>
                        <a:cubicBezTo>
                          <a:pt x="62" y="106"/>
                          <a:pt x="63" y="105"/>
                          <a:pt x="64" y="105"/>
                        </a:cubicBezTo>
                        <a:cubicBezTo>
                          <a:pt x="64" y="105"/>
                          <a:pt x="64" y="105"/>
                          <a:pt x="63" y="104"/>
                        </a:cubicBezTo>
                        <a:cubicBezTo>
                          <a:pt x="63" y="103"/>
                          <a:pt x="63" y="102"/>
                          <a:pt x="63" y="101"/>
                        </a:cubicBezTo>
                        <a:cubicBezTo>
                          <a:pt x="63" y="98"/>
                          <a:pt x="62" y="97"/>
                          <a:pt x="62" y="96"/>
                        </a:cubicBezTo>
                        <a:cubicBezTo>
                          <a:pt x="62" y="95"/>
                          <a:pt x="62" y="95"/>
                          <a:pt x="62" y="95"/>
                        </a:cubicBezTo>
                        <a:cubicBezTo>
                          <a:pt x="63" y="92"/>
                          <a:pt x="69" y="88"/>
                          <a:pt x="74" y="88"/>
                        </a:cubicBezTo>
                        <a:cubicBezTo>
                          <a:pt x="75" y="88"/>
                          <a:pt x="75" y="88"/>
                          <a:pt x="75" y="88"/>
                        </a:cubicBezTo>
                        <a:cubicBezTo>
                          <a:pt x="76" y="88"/>
                          <a:pt x="77" y="88"/>
                          <a:pt x="78" y="88"/>
                        </a:cubicBezTo>
                        <a:cubicBezTo>
                          <a:pt x="79" y="88"/>
                          <a:pt x="79" y="88"/>
                          <a:pt x="79" y="88"/>
                        </a:cubicBezTo>
                        <a:cubicBezTo>
                          <a:pt x="79" y="84"/>
                          <a:pt x="87" y="81"/>
                          <a:pt x="91" y="81"/>
                        </a:cubicBezTo>
                        <a:cubicBezTo>
                          <a:pt x="94" y="81"/>
                          <a:pt x="95" y="82"/>
                          <a:pt x="95" y="83"/>
                        </a:cubicBezTo>
                        <a:cubicBezTo>
                          <a:pt x="95" y="83"/>
                          <a:pt x="95" y="83"/>
                          <a:pt x="95" y="83"/>
                        </a:cubicBezTo>
                        <a:cubicBezTo>
                          <a:pt x="95" y="83"/>
                          <a:pt x="96" y="82"/>
                          <a:pt x="96" y="79"/>
                        </a:cubicBezTo>
                        <a:cubicBezTo>
                          <a:pt x="96" y="78"/>
                          <a:pt x="96" y="77"/>
                          <a:pt x="97" y="76"/>
                        </a:cubicBezTo>
                        <a:cubicBezTo>
                          <a:pt x="97" y="71"/>
                          <a:pt x="97" y="65"/>
                          <a:pt x="102" y="65"/>
                        </a:cubicBezTo>
                        <a:cubicBezTo>
                          <a:pt x="105" y="65"/>
                          <a:pt x="108" y="63"/>
                          <a:pt x="108" y="62"/>
                        </a:cubicBezTo>
                        <a:cubicBezTo>
                          <a:pt x="108" y="62"/>
                          <a:pt x="107" y="61"/>
                          <a:pt x="106" y="60"/>
                        </a:cubicBezTo>
                        <a:cubicBezTo>
                          <a:pt x="105" y="58"/>
                          <a:pt x="103" y="56"/>
                          <a:pt x="105" y="53"/>
                        </a:cubicBezTo>
                        <a:cubicBezTo>
                          <a:pt x="105" y="53"/>
                          <a:pt x="107" y="53"/>
                          <a:pt x="107" y="53"/>
                        </a:cubicBezTo>
                        <a:cubicBezTo>
                          <a:pt x="108" y="53"/>
                          <a:pt x="110" y="53"/>
                          <a:pt x="111" y="53"/>
                        </a:cubicBezTo>
                        <a:cubicBezTo>
                          <a:pt x="113" y="54"/>
                          <a:pt x="115" y="54"/>
                          <a:pt x="116" y="54"/>
                        </a:cubicBezTo>
                        <a:cubicBezTo>
                          <a:pt x="117" y="54"/>
                          <a:pt x="117" y="54"/>
                          <a:pt x="117" y="54"/>
                        </a:cubicBezTo>
                        <a:cubicBezTo>
                          <a:pt x="117" y="53"/>
                          <a:pt x="117" y="52"/>
                          <a:pt x="117" y="51"/>
                        </a:cubicBezTo>
                        <a:cubicBezTo>
                          <a:pt x="117" y="49"/>
                          <a:pt x="117" y="47"/>
                          <a:pt x="118" y="45"/>
                        </a:cubicBezTo>
                        <a:cubicBezTo>
                          <a:pt x="119" y="44"/>
                          <a:pt x="120" y="43"/>
                          <a:pt x="121" y="42"/>
                        </a:cubicBezTo>
                        <a:cubicBezTo>
                          <a:pt x="122" y="41"/>
                          <a:pt x="123" y="39"/>
                          <a:pt x="123" y="38"/>
                        </a:cubicBezTo>
                        <a:cubicBezTo>
                          <a:pt x="123" y="38"/>
                          <a:pt x="123" y="37"/>
                          <a:pt x="123" y="37"/>
                        </a:cubicBezTo>
                        <a:cubicBezTo>
                          <a:pt x="123" y="35"/>
                          <a:pt x="123" y="34"/>
                          <a:pt x="122" y="33"/>
                        </a:cubicBezTo>
                        <a:cubicBezTo>
                          <a:pt x="120" y="31"/>
                          <a:pt x="119" y="29"/>
                          <a:pt x="120" y="27"/>
                        </a:cubicBezTo>
                        <a:cubicBezTo>
                          <a:pt x="121" y="25"/>
                          <a:pt x="122" y="24"/>
                          <a:pt x="125" y="24"/>
                        </a:cubicBezTo>
                        <a:cubicBezTo>
                          <a:pt x="125" y="24"/>
                          <a:pt x="125" y="24"/>
                          <a:pt x="125" y="24"/>
                        </a:cubicBezTo>
                        <a:cubicBezTo>
                          <a:pt x="126" y="23"/>
                          <a:pt x="126" y="23"/>
                          <a:pt x="126" y="23"/>
                        </a:cubicBezTo>
                        <a:cubicBezTo>
                          <a:pt x="126" y="23"/>
                          <a:pt x="125" y="23"/>
                          <a:pt x="125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104" name="Freeform 1183">
                    <a:extLst>
                      <a:ext uri="{FF2B5EF4-FFF2-40B4-BE49-F238E27FC236}">
                        <a16:creationId xmlns="" xmlns:a16="http://schemas.microsoft.com/office/drawing/2014/main" id="{6A70DEB7-DEF6-476B-B665-802BBDB964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73" y="2475"/>
                    <a:ext cx="171" cy="156"/>
                  </a:xfrm>
                  <a:custGeom>
                    <a:avLst/>
                    <a:gdLst>
                      <a:gd name="T0" fmla="*/ 177 w 179"/>
                      <a:gd name="T1" fmla="*/ 19 h 163"/>
                      <a:gd name="T2" fmla="*/ 174 w 179"/>
                      <a:gd name="T3" fmla="*/ 18 h 163"/>
                      <a:gd name="T4" fmla="*/ 160 w 179"/>
                      <a:gd name="T5" fmla="*/ 3 h 163"/>
                      <a:gd name="T6" fmla="*/ 153 w 179"/>
                      <a:gd name="T7" fmla="*/ 0 h 163"/>
                      <a:gd name="T8" fmla="*/ 152 w 179"/>
                      <a:gd name="T9" fmla="*/ 1 h 163"/>
                      <a:gd name="T10" fmla="*/ 152 w 179"/>
                      <a:gd name="T11" fmla="*/ 0 h 163"/>
                      <a:gd name="T12" fmla="*/ 149 w 179"/>
                      <a:gd name="T13" fmla="*/ 1 h 163"/>
                      <a:gd name="T14" fmla="*/ 145 w 179"/>
                      <a:gd name="T15" fmla="*/ 3 h 163"/>
                      <a:gd name="T16" fmla="*/ 139 w 179"/>
                      <a:gd name="T17" fmla="*/ 3 h 163"/>
                      <a:gd name="T18" fmla="*/ 119 w 179"/>
                      <a:gd name="T19" fmla="*/ 9 h 163"/>
                      <a:gd name="T20" fmla="*/ 116 w 179"/>
                      <a:gd name="T21" fmla="*/ 12 h 163"/>
                      <a:gd name="T22" fmla="*/ 116 w 179"/>
                      <a:gd name="T23" fmla="*/ 27 h 163"/>
                      <a:gd name="T24" fmla="*/ 113 w 179"/>
                      <a:gd name="T25" fmla="*/ 38 h 163"/>
                      <a:gd name="T26" fmla="*/ 101 w 179"/>
                      <a:gd name="T27" fmla="*/ 39 h 163"/>
                      <a:gd name="T28" fmla="*/ 103 w 179"/>
                      <a:gd name="T29" fmla="*/ 47 h 163"/>
                      <a:gd name="T30" fmla="*/ 92 w 179"/>
                      <a:gd name="T31" fmla="*/ 61 h 163"/>
                      <a:gd name="T32" fmla="*/ 75 w 179"/>
                      <a:gd name="T33" fmla="*/ 70 h 163"/>
                      <a:gd name="T34" fmla="*/ 65 w 179"/>
                      <a:gd name="T35" fmla="*/ 74 h 163"/>
                      <a:gd name="T36" fmla="*/ 59 w 179"/>
                      <a:gd name="T37" fmla="*/ 82 h 163"/>
                      <a:gd name="T38" fmla="*/ 12 w 179"/>
                      <a:gd name="T39" fmla="*/ 96 h 163"/>
                      <a:gd name="T40" fmla="*/ 1 w 179"/>
                      <a:gd name="T41" fmla="*/ 95 h 163"/>
                      <a:gd name="T42" fmla="*/ 2 w 179"/>
                      <a:gd name="T43" fmla="*/ 97 h 163"/>
                      <a:gd name="T44" fmla="*/ 9 w 179"/>
                      <a:gd name="T45" fmla="*/ 104 h 163"/>
                      <a:gd name="T46" fmla="*/ 18 w 179"/>
                      <a:gd name="T47" fmla="*/ 119 h 163"/>
                      <a:gd name="T48" fmla="*/ 20 w 179"/>
                      <a:gd name="T49" fmla="*/ 131 h 163"/>
                      <a:gd name="T50" fmla="*/ 4 w 179"/>
                      <a:gd name="T51" fmla="*/ 144 h 163"/>
                      <a:gd name="T52" fmla="*/ 22 w 179"/>
                      <a:gd name="T53" fmla="*/ 144 h 163"/>
                      <a:gd name="T54" fmla="*/ 49 w 179"/>
                      <a:gd name="T55" fmla="*/ 142 h 163"/>
                      <a:gd name="T56" fmla="*/ 64 w 179"/>
                      <a:gd name="T57" fmla="*/ 149 h 163"/>
                      <a:gd name="T58" fmla="*/ 69 w 179"/>
                      <a:gd name="T59" fmla="*/ 159 h 163"/>
                      <a:gd name="T60" fmla="*/ 78 w 179"/>
                      <a:gd name="T61" fmla="*/ 163 h 163"/>
                      <a:gd name="T62" fmla="*/ 90 w 179"/>
                      <a:gd name="T63" fmla="*/ 156 h 163"/>
                      <a:gd name="T64" fmla="*/ 99 w 179"/>
                      <a:gd name="T65" fmla="*/ 155 h 163"/>
                      <a:gd name="T66" fmla="*/ 103 w 179"/>
                      <a:gd name="T67" fmla="*/ 146 h 163"/>
                      <a:gd name="T68" fmla="*/ 91 w 179"/>
                      <a:gd name="T69" fmla="*/ 125 h 163"/>
                      <a:gd name="T70" fmla="*/ 102 w 179"/>
                      <a:gd name="T71" fmla="*/ 112 h 163"/>
                      <a:gd name="T72" fmla="*/ 111 w 179"/>
                      <a:gd name="T73" fmla="*/ 112 h 163"/>
                      <a:gd name="T74" fmla="*/ 116 w 179"/>
                      <a:gd name="T75" fmla="*/ 113 h 163"/>
                      <a:gd name="T76" fmla="*/ 129 w 179"/>
                      <a:gd name="T77" fmla="*/ 100 h 163"/>
                      <a:gd name="T78" fmla="*/ 135 w 179"/>
                      <a:gd name="T79" fmla="*/ 88 h 163"/>
                      <a:gd name="T80" fmla="*/ 149 w 179"/>
                      <a:gd name="T81" fmla="*/ 75 h 163"/>
                      <a:gd name="T82" fmla="*/ 154 w 179"/>
                      <a:gd name="T83" fmla="*/ 59 h 163"/>
                      <a:gd name="T84" fmla="*/ 151 w 179"/>
                      <a:gd name="T85" fmla="*/ 57 h 163"/>
                      <a:gd name="T86" fmla="*/ 143 w 179"/>
                      <a:gd name="T87" fmla="*/ 44 h 163"/>
                      <a:gd name="T88" fmla="*/ 149 w 179"/>
                      <a:gd name="T89" fmla="*/ 26 h 163"/>
                      <a:gd name="T90" fmla="*/ 165 w 179"/>
                      <a:gd name="T91" fmla="*/ 29 h 163"/>
                      <a:gd name="T92" fmla="*/ 179 w 179"/>
                      <a:gd name="T93" fmla="*/ 20 h 1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79" h="163">
                        <a:moveTo>
                          <a:pt x="179" y="20"/>
                        </a:moveTo>
                        <a:cubicBezTo>
                          <a:pt x="178" y="20"/>
                          <a:pt x="178" y="20"/>
                          <a:pt x="178" y="20"/>
                        </a:cubicBezTo>
                        <a:cubicBezTo>
                          <a:pt x="177" y="19"/>
                          <a:pt x="177" y="19"/>
                          <a:pt x="177" y="19"/>
                        </a:cubicBezTo>
                        <a:cubicBezTo>
                          <a:pt x="176" y="19"/>
                          <a:pt x="176" y="19"/>
                          <a:pt x="176" y="19"/>
                        </a:cubicBezTo>
                        <a:cubicBezTo>
                          <a:pt x="175" y="18"/>
                          <a:pt x="175" y="18"/>
                          <a:pt x="174" y="18"/>
                        </a:cubicBezTo>
                        <a:cubicBezTo>
                          <a:pt x="174" y="18"/>
                          <a:pt x="174" y="18"/>
                          <a:pt x="174" y="18"/>
                        </a:cubicBezTo>
                        <a:cubicBezTo>
                          <a:pt x="173" y="17"/>
                          <a:pt x="172" y="17"/>
                          <a:pt x="172" y="16"/>
                        </a:cubicBezTo>
                        <a:cubicBezTo>
                          <a:pt x="166" y="14"/>
                          <a:pt x="165" y="9"/>
                          <a:pt x="165" y="7"/>
                        </a:cubicBezTo>
                        <a:cubicBezTo>
                          <a:pt x="164" y="6"/>
                          <a:pt x="162" y="4"/>
                          <a:pt x="160" y="3"/>
                        </a:cubicBezTo>
                        <a:cubicBezTo>
                          <a:pt x="159" y="2"/>
                          <a:pt x="158" y="1"/>
                          <a:pt x="156" y="0"/>
                        </a:cubicBezTo>
                        <a:cubicBezTo>
                          <a:pt x="156" y="0"/>
                          <a:pt x="156" y="0"/>
                          <a:pt x="156" y="0"/>
                        </a:cubicBezTo>
                        <a:cubicBezTo>
                          <a:pt x="155" y="0"/>
                          <a:pt x="154" y="0"/>
                          <a:pt x="153" y="0"/>
                        </a:cubicBezTo>
                        <a:cubicBezTo>
                          <a:pt x="152" y="1"/>
                          <a:pt x="152" y="1"/>
                          <a:pt x="152" y="1"/>
                        </a:cubicBezTo>
                        <a:cubicBezTo>
                          <a:pt x="152" y="1"/>
                          <a:pt x="152" y="1"/>
                          <a:pt x="152" y="1"/>
                        </a:cubicBezTo>
                        <a:cubicBezTo>
                          <a:pt x="152" y="1"/>
                          <a:pt x="152" y="1"/>
                          <a:pt x="152" y="1"/>
                        </a:cubicBezTo>
                        <a:cubicBezTo>
                          <a:pt x="152" y="0"/>
                          <a:pt x="152" y="0"/>
                          <a:pt x="152" y="0"/>
                        </a:cubicBezTo>
                        <a:cubicBezTo>
                          <a:pt x="152" y="0"/>
                          <a:pt x="152" y="0"/>
                          <a:pt x="152" y="0"/>
                        </a:cubicBezTo>
                        <a:cubicBezTo>
                          <a:pt x="152" y="0"/>
                          <a:pt x="152" y="0"/>
                          <a:pt x="152" y="0"/>
                        </a:cubicBezTo>
                        <a:cubicBezTo>
                          <a:pt x="151" y="0"/>
                          <a:pt x="151" y="0"/>
                          <a:pt x="151" y="0"/>
                        </a:cubicBezTo>
                        <a:cubicBezTo>
                          <a:pt x="151" y="0"/>
                          <a:pt x="151" y="0"/>
                          <a:pt x="150" y="0"/>
                        </a:cubicBezTo>
                        <a:cubicBezTo>
                          <a:pt x="150" y="0"/>
                          <a:pt x="150" y="1"/>
                          <a:pt x="149" y="1"/>
                        </a:cubicBezTo>
                        <a:cubicBezTo>
                          <a:pt x="149" y="1"/>
                          <a:pt x="148" y="1"/>
                          <a:pt x="148" y="2"/>
                        </a:cubicBezTo>
                        <a:cubicBezTo>
                          <a:pt x="147" y="2"/>
                          <a:pt x="147" y="2"/>
                          <a:pt x="147" y="2"/>
                        </a:cubicBezTo>
                        <a:cubicBezTo>
                          <a:pt x="146" y="2"/>
                          <a:pt x="146" y="2"/>
                          <a:pt x="145" y="3"/>
                        </a:cubicBezTo>
                        <a:cubicBezTo>
                          <a:pt x="145" y="3"/>
                          <a:pt x="144" y="3"/>
                          <a:pt x="144" y="3"/>
                        </a:cubicBezTo>
                        <a:cubicBezTo>
                          <a:pt x="143" y="3"/>
                          <a:pt x="143" y="3"/>
                          <a:pt x="142" y="3"/>
                        </a:cubicBezTo>
                        <a:cubicBezTo>
                          <a:pt x="141" y="3"/>
                          <a:pt x="140" y="3"/>
                          <a:pt x="139" y="3"/>
                        </a:cubicBezTo>
                        <a:cubicBezTo>
                          <a:pt x="139" y="2"/>
                          <a:pt x="138" y="2"/>
                          <a:pt x="138" y="2"/>
                        </a:cubicBezTo>
                        <a:cubicBezTo>
                          <a:pt x="134" y="2"/>
                          <a:pt x="129" y="4"/>
                          <a:pt x="125" y="7"/>
                        </a:cubicBezTo>
                        <a:cubicBezTo>
                          <a:pt x="124" y="8"/>
                          <a:pt x="122" y="9"/>
                          <a:pt x="119" y="9"/>
                        </a:cubicBezTo>
                        <a:cubicBezTo>
                          <a:pt x="118" y="10"/>
                          <a:pt x="118" y="10"/>
                          <a:pt x="117" y="10"/>
                        </a:cubicBezTo>
                        <a:cubicBezTo>
                          <a:pt x="116" y="10"/>
                          <a:pt x="116" y="10"/>
                          <a:pt x="116" y="11"/>
                        </a:cubicBezTo>
                        <a:cubicBezTo>
                          <a:pt x="116" y="11"/>
                          <a:pt x="116" y="12"/>
                          <a:pt x="116" y="12"/>
                        </a:cubicBezTo>
                        <a:cubicBezTo>
                          <a:pt x="119" y="14"/>
                          <a:pt x="119" y="17"/>
                          <a:pt x="119" y="18"/>
                        </a:cubicBezTo>
                        <a:cubicBezTo>
                          <a:pt x="119" y="19"/>
                          <a:pt x="119" y="19"/>
                          <a:pt x="119" y="20"/>
                        </a:cubicBezTo>
                        <a:cubicBezTo>
                          <a:pt x="119" y="23"/>
                          <a:pt x="117" y="25"/>
                          <a:pt x="116" y="27"/>
                        </a:cubicBezTo>
                        <a:cubicBezTo>
                          <a:pt x="115" y="28"/>
                          <a:pt x="114" y="29"/>
                          <a:pt x="113" y="29"/>
                        </a:cubicBezTo>
                        <a:cubicBezTo>
                          <a:pt x="113" y="30"/>
                          <a:pt x="113" y="31"/>
                          <a:pt x="113" y="33"/>
                        </a:cubicBezTo>
                        <a:cubicBezTo>
                          <a:pt x="113" y="34"/>
                          <a:pt x="113" y="36"/>
                          <a:pt x="113" y="38"/>
                        </a:cubicBezTo>
                        <a:cubicBezTo>
                          <a:pt x="112" y="39"/>
                          <a:pt x="111" y="40"/>
                          <a:pt x="108" y="40"/>
                        </a:cubicBezTo>
                        <a:cubicBezTo>
                          <a:pt x="107" y="40"/>
                          <a:pt x="104" y="40"/>
                          <a:pt x="102" y="39"/>
                        </a:cubicBezTo>
                        <a:cubicBezTo>
                          <a:pt x="102" y="39"/>
                          <a:pt x="101" y="39"/>
                          <a:pt x="101" y="39"/>
                        </a:cubicBezTo>
                        <a:cubicBezTo>
                          <a:pt x="101" y="39"/>
                          <a:pt x="101" y="40"/>
                          <a:pt x="101" y="40"/>
                        </a:cubicBezTo>
                        <a:cubicBezTo>
                          <a:pt x="102" y="41"/>
                          <a:pt x="103" y="43"/>
                          <a:pt x="104" y="44"/>
                        </a:cubicBezTo>
                        <a:cubicBezTo>
                          <a:pt x="104" y="45"/>
                          <a:pt x="104" y="46"/>
                          <a:pt x="103" y="47"/>
                        </a:cubicBezTo>
                        <a:cubicBezTo>
                          <a:pt x="101" y="49"/>
                          <a:pt x="98" y="51"/>
                          <a:pt x="94" y="51"/>
                        </a:cubicBezTo>
                        <a:cubicBezTo>
                          <a:pt x="93" y="51"/>
                          <a:pt x="93" y="53"/>
                          <a:pt x="93" y="58"/>
                        </a:cubicBezTo>
                        <a:cubicBezTo>
                          <a:pt x="92" y="59"/>
                          <a:pt x="92" y="60"/>
                          <a:pt x="92" y="61"/>
                        </a:cubicBezTo>
                        <a:cubicBezTo>
                          <a:pt x="92" y="70"/>
                          <a:pt x="85" y="71"/>
                          <a:pt x="83" y="67"/>
                        </a:cubicBezTo>
                        <a:cubicBezTo>
                          <a:pt x="83" y="67"/>
                          <a:pt x="83" y="67"/>
                          <a:pt x="83" y="67"/>
                        </a:cubicBezTo>
                        <a:cubicBezTo>
                          <a:pt x="80" y="67"/>
                          <a:pt x="76" y="69"/>
                          <a:pt x="75" y="70"/>
                        </a:cubicBezTo>
                        <a:cubicBezTo>
                          <a:pt x="75" y="72"/>
                          <a:pt x="74" y="74"/>
                          <a:pt x="70" y="74"/>
                        </a:cubicBezTo>
                        <a:cubicBezTo>
                          <a:pt x="69" y="74"/>
                          <a:pt x="68" y="74"/>
                          <a:pt x="66" y="74"/>
                        </a:cubicBezTo>
                        <a:cubicBezTo>
                          <a:pt x="65" y="74"/>
                          <a:pt x="65" y="74"/>
                          <a:pt x="65" y="74"/>
                        </a:cubicBezTo>
                        <a:cubicBezTo>
                          <a:pt x="65" y="74"/>
                          <a:pt x="65" y="74"/>
                          <a:pt x="65" y="74"/>
                        </a:cubicBezTo>
                        <a:cubicBezTo>
                          <a:pt x="62" y="74"/>
                          <a:pt x="59" y="77"/>
                          <a:pt x="58" y="78"/>
                        </a:cubicBezTo>
                        <a:cubicBezTo>
                          <a:pt x="58" y="78"/>
                          <a:pt x="59" y="80"/>
                          <a:pt x="59" y="82"/>
                        </a:cubicBezTo>
                        <a:cubicBezTo>
                          <a:pt x="60" y="86"/>
                          <a:pt x="60" y="88"/>
                          <a:pt x="59" y="89"/>
                        </a:cubicBezTo>
                        <a:cubicBezTo>
                          <a:pt x="58" y="93"/>
                          <a:pt x="21" y="96"/>
                          <a:pt x="15" y="96"/>
                        </a:cubicBezTo>
                        <a:cubicBezTo>
                          <a:pt x="14" y="96"/>
                          <a:pt x="13" y="96"/>
                          <a:pt x="12" y="96"/>
                        </a:cubicBezTo>
                        <a:cubicBezTo>
                          <a:pt x="10" y="96"/>
                          <a:pt x="8" y="96"/>
                          <a:pt x="7" y="95"/>
                        </a:cubicBezTo>
                        <a:cubicBezTo>
                          <a:pt x="6" y="95"/>
                          <a:pt x="6" y="95"/>
                          <a:pt x="5" y="95"/>
                        </a:cubicBezTo>
                        <a:cubicBezTo>
                          <a:pt x="4" y="95"/>
                          <a:pt x="2" y="95"/>
                          <a:pt x="1" y="95"/>
                        </a:cubicBezTo>
                        <a:cubicBezTo>
                          <a:pt x="1" y="95"/>
                          <a:pt x="0" y="95"/>
                          <a:pt x="0" y="95"/>
                        </a:cubicBezTo>
                        <a:cubicBezTo>
                          <a:pt x="0" y="95"/>
                          <a:pt x="1" y="96"/>
                          <a:pt x="1" y="96"/>
                        </a:cubicBezTo>
                        <a:cubicBezTo>
                          <a:pt x="1" y="96"/>
                          <a:pt x="1" y="97"/>
                          <a:pt x="2" y="97"/>
                        </a:cubicBezTo>
                        <a:cubicBezTo>
                          <a:pt x="2" y="97"/>
                          <a:pt x="2" y="97"/>
                          <a:pt x="2" y="98"/>
                        </a:cubicBezTo>
                        <a:cubicBezTo>
                          <a:pt x="2" y="98"/>
                          <a:pt x="2" y="98"/>
                          <a:pt x="2" y="99"/>
                        </a:cubicBezTo>
                        <a:cubicBezTo>
                          <a:pt x="4" y="101"/>
                          <a:pt x="6" y="103"/>
                          <a:pt x="9" y="104"/>
                        </a:cubicBezTo>
                        <a:cubicBezTo>
                          <a:pt x="10" y="105"/>
                          <a:pt x="11" y="106"/>
                          <a:pt x="12" y="106"/>
                        </a:cubicBezTo>
                        <a:cubicBezTo>
                          <a:pt x="17" y="108"/>
                          <a:pt x="17" y="113"/>
                          <a:pt x="17" y="116"/>
                        </a:cubicBezTo>
                        <a:cubicBezTo>
                          <a:pt x="18" y="117"/>
                          <a:pt x="18" y="118"/>
                          <a:pt x="18" y="119"/>
                        </a:cubicBezTo>
                        <a:cubicBezTo>
                          <a:pt x="21" y="120"/>
                          <a:pt x="23" y="125"/>
                          <a:pt x="23" y="128"/>
                        </a:cubicBezTo>
                        <a:cubicBezTo>
                          <a:pt x="23" y="128"/>
                          <a:pt x="23" y="129"/>
                          <a:pt x="23" y="129"/>
                        </a:cubicBezTo>
                        <a:cubicBezTo>
                          <a:pt x="22" y="130"/>
                          <a:pt x="21" y="131"/>
                          <a:pt x="20" y="131"/>
                        </a:cubicBezTo>
                        <a:cubicBezTo>
                          <a:pt x="17" y="131"/>
                          <a:pt x="15" y="132"/>
                          <a:pt x="13" y="133"/>
                        </a:cubicBezTo>
                        <a:cubicBezTo>
                          <a:pt x="12" y="133"/>
                          <a:pt x="11" y="134"/>
                          <a:pt x="10" y="134"/>
                        </a:cubicBezTo>
                        <a:cubicBezTo>
                          <a:pt x="8" y="135"/>
                          <a:pt x="4" y="139"/>
                          <a:pt x="4" y="144"/>
                        </a:cubicBezTo>
                        <a:cubicBezTo>
                          <a:pt x="4" y="144"/>
                          <a:pt x="4" y="144"/>
                          <a:pt x="4" y="145"/>
                        </a:cubicBezTo>
                        <a:cubicBezTo>
                          <a:pt x="5" y="145"/>
                          <a:pt x="6" y="145"/>
                          <a:pt x="7" y="145"/>
                        </a:cubicBezTo>
                        <a:cubicBezTo>
                          <a:pt x="17" y="145"/>
                          <a:pt x="22" y="144"/>
                          <a:pt x="22" y="144"/>
                        </a:cubicBezTo>
                        <a:cubicBezTo>
                          <a:pt x="24" y="141"/>
                          <a:pt x="30" y="140"/>
                          <a:pt x="33" y="142"/>
                        </a:cubicBezTo>
                        <a:cubicBezTo>
                          <a:pt x="34" y="143"/>
                          <a:pt x="37" y="143"/>
                          <a:pt x="41" y="143"/>
                        </a:cubicBezTo>
                        <a:cubicBezTo>
                          <a:pt x="45" y="143"/>
                          <a:pt x="48" y="143"/>
                          <a:pt x="49" y="142"/>
                        </a:cubicBezTo>
                        <a:cubicBezTo>
                          <a:pt x="51" y="141"/>
                          <a:pt x="53" y="140"/>
                          <a:pt x="55" y="140"/>
                        </a:cubicBezTo>
                        <a:cubicBezTo>
                          <a:pt x="59" y="140"/>
                          <a:pt x="61" y="143"/>
                          <a:pt x="61" y="146"/>
                        </a:cubicBezTo>
                        <a:cubicBezTo>
                          <a:pt x="61" y="147"/>
                          <a:pt x="62" y="148"/>
                          <a:pt x="64" y="149"/>
                        </a:cubicBezTo>
                        <a:cubicBezTo>
                          <a:pt x="65" y="150"/>
                          <a:pt x="65" y="150"/>
                          <a:pt x="66" y="151"/>
                        </a:cubicBezTo>
                        <a:cubicBezTo>
                          <a:pt x="68" y="153"/>
                          <a:pt x="68" y="155"/>
                          <a:pt x="68" y="156"/>
                        </a:cubicBezTo>
                        <a:cubicBezTo>
                          <a:pt x="68" y="157"/>
                          <a:pt x="68" y="158"/>
                          <a:pt x="69" y="159"/>
                        </a:cubicBezTo>
                        <a:cubicBezTo>
                          <a:pt x="69" y="160"/>
                          <a:pt x="70" y="160"/>
                          <a:pt x="72" y="161"/>
                        </a:cubicBezTo>
                        <a:cubicBezTo>
                          <a:pt x="74" y="161"/>
                          <a:pt x="76" y="162"/>
                          <a:pt x="78" y="163"/>
                        </a:cubicBezTo>
                        <a:cubicBezTo>
                          <a:pt x="78" y="163"/>
                          <a:pt x="78" y="163"/>
                          <a:pt x="78" y="163"/>
                        </a:cubicBezTo>
                        <a:cubicBezTo>
                          <a:pt x="78" y="163"/>
                          <a:pt x="78" y="163"/>
                          <a:pt x="78" y="163"/>
                        </a:cubicBezTo>
                        <a:cubicBezTo>
                          <a:pt x="79" y="162"/>
                          <a:pt x="79" y="162"/>
                          <a:pt x="79" y="161"/>
                        </a:cubicBezTo>
                        <a:cubicBezTo>
                          <a:pt x="81" y="158"/>
                          <a:pt x="83" y="154"/>
                          <a:pt x="90" y="156"/>
                        </a:cubicBezTo>
                        <a:cubicBezTo>
                          <a:pt x="91" y="156"/>
                          <a:pt x="93" y="156"/>
                          <a:pt x="93" y="156"/>
                        </a:cubicBezTo>
                        <a:cubicBezTo>
                          <a:pt x="94" y="156"/>
                          <a:pt x="95" y="156"/>
                          <a:pt x="96" y="155"/>
                        </a:cubicBezTo>
                        <a:cubicBezTo>
                          <a:pt x="97" y="155"/>
                          <a:pt x="98" y="155"/>
                          <a:pt x="99" y="155"/>
                        </a:cubicBezTo>
                        <a:cubicBezTo>
                          <a:pt x="100" y="155"/>
                          <a:pt x="100" y="155"/>
                          <a:pt x="101" y="155"/>
                        </a:cubicBezTo>
                        <a:cubicBezTo>
                          <a:pt x="104" y="156"/>
                          <a:pt x="106" y="156"/>
                          <a:pt x="107" y="154"/>
                        </a:cubicBezTo>
                        <a:cubicBezTo>
                          <a:pt x="108" y="153"/>
                          <a:pt x="106" y="149"/>
                          <a:pt x="103" y="146"/>
                        </a:cubicBezTo>
                        <a:cubicBezTo>
                          <a:pt x="101" y="144"/>
                          <a:pt x="97" y="138"/>
                          <a:pt x="98" y="133"/>
                        </a:cubicBezTo>
                        <a:cubicBezTo>
                          <a:pt x="98" y="132"/>
                          <a:pt x="97" y="131"/>
                          <a:pt x="95" y="130"/>
                        </a:cubicBezTo>
                        <a:cubicBezTo>
                          <a:pt x="93" y="129"/>
                          <a:pt x="91" y="128"/>
                          <a:pt x="91" y="125"/>
                        </a:cubicBezTo>
                        <a:cubicBezTo>
                          <a:pt x="91" y="122"/>
                          <a:pt x="95" y="117"/>
                          <a:pt x="99" y="114"/>
                        </a:cubicBezTo>
                        <a:cubicBezTo>
                          <a:pt x="99" y="113"/>
                          <a:pt x="99" y="113"/>
                          <a:pt x="100" y="113"/>
                        </a:cubicBezTo>
                        <a:cubicBezTo>
                          <a:pt x="100" y="113"/>
                          <a:pt x="101" y="112"/>
                          <a:pt x="102" y="112"/>
                        </a:cubicBezTo>
                        <a:cubicBezTo>
                          <a:pt x="103" y="112"/>
                          <a:pt x="104" y="113"/>
                          <a:pt x="105" y="113"/>
                        </a:cubicBezTo>
                        <a:cubicBezTo>
                          <a:pt x="106" y="114"/>
                          <a:pt x="107" y="114"/>
                          <a:pt x="108" y="114"/>
                        </a:cubicBezTo>
                        <a:cubicBezTo>
                          <a:pt x="108" y="113"/>
                          <a:pt x="109" y="112"/>
                          <a:pt x="111" y="112"/>
                        </a:cubicBezTo>
                        <a:cubicBezTo>
                          <a:pt x="111" y="112"/>
                          <a:pt x="111" y="112"/>
                          <a:pt x="111" y="112"/>
                        </a:cubicBezTo>
                        <a:cubicBezTo>
                          <a:pt x="111" y="112"/>
                          <a:pt x="112" y="112"/>
                          <a:pt x="112" y="112"/>
                        </a:cubicBezTo>
                        <a:cubicBezTo>
                          <a:pt x="114" y="112"/>
                          <a:pt x="115" y="112"/>
                          <a:pt x="116" y="113"/>
                        </a:cubicBezTo>
                        <a:cubicBezTo>
                          <a:pt x="117" y="113"/>
                          <a:pt x="117" y="113"/>
                          <a:pt x="117" y="113"/>
                        </a:cubicBezTo>
                        <a:cubicBezTo>
                          <a:pt x="118" y="113"/>
                          <a:pt x="121" y="109"/>
                          <a:pt x="121" y="106"/>
                        </a:cubicBezTo>
                        <a:cubicBezTo>
                          <a:pt x="122" y="102"/>
                          <a:pt x="126" y="101"/>
                          <a:pt x="129" y="100"/>
                        </a:cubicBezTo>
                        <a:cubicBezTo>
                          <a:pt x="130" y="100"/>
                          <a:pt x="131" y="99"/>
                          <a:pt x="131" y="99"/>
                        </a:cubicBezTo>
                        <a:cubicBezTo>
                          <a:pt x="132" y="98"/>
                          <a:pt x="133" y="94"/>
                          <a:pt x="134" y="92"/>
                        </a:cubicBezTo>
                        <a:cubicBezTo>
                          <a:pt x="134" y="90"/>
                          <a:pt x="135" y="88"/>
                          <a:pt x="135" y="88"/>
                        </a:cubicBezTo>
                        <a:cubicBezTo>
                          <a:pt x="136" y="86"/>
                          <a:pt x="138" y="86"/>
                          <a:pt x="139" y="86"/>
                        </a:cubicBezTo>
                        <a:cubicBezTo>
                          <a:pt x="141" y="85"/>
                          <a:pt x="142" y="85"/>
                          <a:pt x="142" y="83"/>
                        </a:cubicBezTo>
                        <a:cubicBezTo>
                          <a:pt x="142" y="76"/>
                          <a:pt x="147" y="75"/>
                          <a:pt x="149" y="75"/>
                        </a:cubicBezTo>
                        <a:cubicBezTo>
                          <a:pt x="149" y="75"/>
                          <a:pt x="149" y="73"/>
                          <a:pt x="149" y="72"/>
                        </a:cubicBezTo>
                        <a:cubicBezTo>
                          <a:pt x="149" y="70"/>
                          <a:pt x="149" y="69"/>
                          <a:pt x="149" y="68"/>
                        </a:cubicBezTo>
                        <a:cubicBezTo>
                          <a:pt x="150" y="65"/>
                          <a:pt x="151" y="61"/>
                          <a:pt x="154" y="59"/>
                        </a:cubicBezTo>
                        <a:cubicBezTo>
                          <a:pt x="155" y="59"/>
                          <a:pt x="155" y="59"/>
                          <a:pt x="156" y="58"/>
                        </a:cubicBezTo>
                        <a:cubicBezTo>
                          <a:pt x="155" y="58"/>
                          <a:pt x="154" y="57"/>
                          <a:pt x="152" y="57"/>
                        </a:cubicBezTo>
                        <a:cubicBezTo>
                          <a:pt x="152" y="57"/>
                          <a:pt x="152" y="57"/>
                          <a:pt x="151" y="57"/>
                        </a:cubicBezTo>
                        <a:cubicBezTo>
                          <a:pt x="147" y="57"/>
                          <a:pt x="144" y="49"/>
                          <a:pt x="143" y="45"/>
                        </a:cubicBezTo>
                        <a:cubicBezTo>
                          <a:pt x="143" y="45"/>
                          <a:pt x="143" y="45"/>
                          <a:pt x="143" y="45"/>
                        </a:cubicBezTo>
                        <a:cubicBezTo>
                          <a:pt x="143" y="44"/>
                          <a:pt x="143" y="44"/>
                          <a:pt x="143" y="44"/>
                        </a:cubicBezTo>
                        <a:cubicBezTo>
                          <a:pt x="143" y="41"/>
                          <a:pt x="143" y="36"/>
                          <a:pt x="142" y="35"/>
                        </a:cubicBezTo>
                        <a:cubicBezTo>
                          <a:pt x="141" y="35"/>
                          <a:pt x="140" y="33"/>
                          <a:pt x="141" y="31"/>
                        </a:cubicBezTo>
                        <a:cubicBezTo>
                          <a:pt x="142" y="28"/>
                          <a:pt x="145" y="26"/>
                          <a:pt x="149" y="26"/>
                        </a:cubicBezTo>
                        <a:cubicBezTo>
                          <a:pt x="152" y="26"/>
                          <a:pt x="154" y="27"/>
                          <a:pt x="157" y="28"/>
                        </a:cubicBezTo>
                        <a:cubicBezTo>
                          <a:pt x="160" y="28"/>
                          <a:pt x="162" y="29"/>
                          <a:pt x="164" y="29"/>
                        </a:cubicBezTo>
                        <a:cubicBezTo>
                          <a:pt x="165" y="29"/>
                          <a:pt x="165" y="29"/>
                          <a:pt x="165" y="29"/>
                        </a:cubicBezTo>
                        <a:cubicBezTo>
                          <a:pt x="167" y="27"/>
                          <a:pt x="171" y="26"/>
                          <a:pt x="174" y="25"/>
                        </a:cubicBezTo>
                        <a:cubicBezTo>
                          <a:pt x="175" y="25"/>
                          <a:pt x="176" y="25"/>
                          <a:pt x="176" y="24"/>
                        </a:cubicBezTo>
                        <a:cubicBezTo>
                          <a:pt x="177" y="24"/>
                          <a:pt x="177" y="23"/>
                          <a:pt x="179" y="20"/>
                        </a:cubicBezTo>
                        <a:cubicBezTo>
                          <a:pt x="179" y="20"/>
                          <a:pt x="179" y="20"/>
                          <a:pt x="179" y="2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</p:grpSp>
            <p:grpSp>
              <p:nvGrpSpPr>
                <p:cNvPr id="1041" name="Group 1116">
                  <a:extLst>
                    <a:ext uri="{FF2B5EF4-FFF2-40B4-BE49-F238E27FC236}">
                      <a16:creationId xmlns="" xmlns:a16="http://schemas.microsoft.com/office/drawing/2014/main" id="{9B03AD4A-18AD-4A01-AA55-2188A80C1F60}"/>
                    </a:ext>
                  </a:extLst>
                </p:cNvPr>
                <p:cNvGrpSpPr>
                  <a:grpSpLocks noChangeAspect="1"/>
                </p:cNvGrpSpPr>
                <p:nvPr/>
              </p:nvGrpSpPr>
              <p:grpSpPr bwMode="auto">
                <a:xfrm>
                  <a:off x="4924009" y="2353220"/>
                  <a:ext cx="3250335" cy="2285876"/>
                  <a:chOff x="3564" y="1150"/>
                  <a:chExt cx="1749" cy="1271"/>
                </a:xfrm>
                <a:grpFill/>
              </p:grpSpPr>
              <p:sp>
                <p:nvSpPr>
                  <p:cNvPr id="1042" name="Freeform 1117">
                    <a:extLst>
                      <a:ext uri="{FF2B5EF4-FFF2-40B4-BE49-F238E27FC236}">
                        <a16:creationId xmlns="" xmlns:a16="http://schemas.microsoft.com/office/drawing/2014/main" id="{D307695E-65C2-4C2E-8180-8B9440B2E6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21" y="1886"/>
                    <a:ext cx="35" cy="45"/>
                  </a:xfrm>
                  <a:custGeom>
                    <a:avLst/>
                    <a:gdLst>
                      <a:gd name="T0" fmla="*/ 4 w 36"/>
                      <a:gd name="T1" fmla="*/ 10 h 47"/>
                      <a:gd name="T2" fmla="*/ 8 w 36"/>
                      <a:gd name="T3" fmla="*/ 15 h 47"/>
                      <a:gd name="T4" fmla="*/ 2 w 36"/>
                      <a:gd name="T5" fmla="*/ 19 h 47"/>
                      <a:gd name="T6" fmla="*/ 4 w 36"/>
                      <a:gd name="T7" fmla="*/ 27 h 47"/>
                      <a:gd name="T8" fmla="*/ 2 w 36"/>
                      <a:gd name="T9" fmla="*/ 37 h 47"/>
                      <a:gd name="T10" fmla="*/ 0 w 36"/>
                      <a:gd name="T11" fmla="*/ 40 h 47"/>
                      <a:gd name="T12" fmla="*/ 2 w 36"/>
                      <a:gd name="T13" fmla="*/ 46 h 47"/>
                      <a:gd name="T14" fmla="*/ 2 w 36"/>
                      <a:gd name="T15" fmla="*/ 47 h 47"/>
                      <a:gd name="T16" fmla="*/ 2 w 36"/>
                      <a:gd name="T17" fmla="*/ 47 h 47"/>
                      <a:gd name="T18" fmla="*/ 20 w 36"/>
                      <a:gd name="T19" fmla="*/ 40 h 47"/>
                      <a:gd name="T20" fmla="*/ 30 w 36"/>
                      <a:gd name="T21" fmla="*/ 35 h 47"/>
                      <a:gd name="T22" fmla="*/ 33 w 36"/>
                      <a:gd name="T23" fmla="*/ 35 h 47"/>
                      <a:gd name="T24" fmla="*/ 33 w 36"/>
                      <a:gd name="T25" fmla="*/ 35 h 47"/>
                      <a:gd name="T26" fmla="*/ 36 w 36"/>
                      <a:gd name="T27" fmla="*/ 34 h 47"/>
                      <a:gd name="T28" fmla="*/ 36 w 36"/>
                      <a:gd name="T29" fmla="*/ 33 h 47"/>
                      <a:gd name="T30" fmla="*/ 32 w 36"/>
                      <a:gd name="T31" fmla="*/ 16 h 47"/>
                      <a:gd name="T32" fmla="*/ 22 w 36"/>
                      <a:gd name="T33" fmla="*/ 0 h 47"/>
                      <a:gd name="T34" fmla="*/ 22 w 36"/>
                      <a:gd name="T35" fmla="*/ 0 h 47"/>
                      <a:gd name="T36" fmla="*/ 22 w 36"/>
                      <a:gd name="T37" fmla="*/ 0 h 47"/>
                      <a:gd name="T38" fmla="*/ 21 w 36"/>
                      <a:gd name="T39" fmla="*/ 0 h 47"/>
                      <a:gd name="T40" fmla="*/ 20 w 36"/>
                      <a:gd name="T41" fmla="*/ 1 h 47"/>
                      <a:gd name="T42" fmla="*/ 19 w 36"/>
                      <a:gd name="T43" fmla="*/ 1 h 47"/>
                      <a:gd name="T44" fmla="*/ 19 w 36"/>
                      <a:gd name="T45" fmla="*/ 1 h 47"/>
                      <a:gd name="T46" fmla="*/ 17 w 36"/>
                      <a:gd name="T47" fmla="*/ 1 h 47"/>
                      <a:gd name="T48" fmla="*/ 8 w 36"/>
                      <a:gd name="T49" fmla="*/ 3 h 47"/>
                      <a:gd name="T50" fmla="*/ 5 w 36"/>
                      <a:gd name="T51" fmla="*/ 5 h 47"/>
                      <a:gd name="T52" fmla="*/ 3 w 36"/>
                      <a:gd name="T53" fmla="*/ 7 h 47"/>
                      <a:gd name="T54" fmla="*/ 2 w 36"/>
                      <a:gd name="T55" fmla="*/ 7 h 47"/>
                      <a:gd name="T56" fmla="*/ 3 w 36"/>
                      <a:gd name="T57" fmla="*/ 8 h 47"/>
                      <a:gd name="T58" fmla="*/ 4 w 36"/>
                      <a:gd name="T59" fmla="*/ 10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36" h="47">
                        <a:moveTo>
                          <a:pt x="4" y="10"/>
                        </a:moveTo>
                        <a:cubicBezTo>
                          <a:pt x="6" y="11"/>
                          <a:pt x="8" y="13"/>
                          <a:pt x="8" y="15"/>
                        </a:cubicBezTo>
                        <a:cubicBezTo>
                          <a:pt x="8" y="18"/>
                          <a:pt x="5" y="20"/>
                          <a:pt x="2" y="19"/>
                        </a:cubicBezTo>
                        <a:cubicBezTo>
                          <a:pt x="2" y="20"/>
                          <a:pt x="2" y="23"/>
                          <a:pt x="4" y="27"/>
                        </a:cubicBezTo>
                        <a:cubicBezTo>
                          <a:pt x="6" y="30"/>
                          <a:pt x="4" y="35"/>
                          <a:pt x="2" y="37"/>
                        </a:cubicBezTo>
                        <a:cubicBezTo>
                          <a:pt x="1" y="38"/>
                          <a:pt x="0" y="40"/>
                          <a:pt x="0" y="40"/>
                        </a:cubicBezTo>
                        <a:cubicBezTo>
                          <a:pt x="2" y="42"/>
                          <a:pt x="2" y="45"/>
                          <a:pt x="2" y="46"/>
                        </a:cubicBezTo>
                        <a:cubicBezTo>
                          <a:pt x="2" y="47"/>
                          <a:pt x="2" y="47"/>
                          <a:pt x="2" y="47"/>
                        </a:cubicBezTo>
                        <a:cubicBezTo>
                          <a:pt x="2" y="47"/>
                          <a:pt x="2" y="47"/>
                          <a:pt x="2" y="47"/>
                        </a:cubicBezTo>
                        <a:cubicBezTo>
                          <a:pt x="6" y="47"/>
                          <a:pt x="16" y="45"/>
                          <a:pt x="20" y="40"/>
                        </a:cubicBezTo>
                        <a:cubicBezTo>
                          <a:pt x="24" y="36"/>
                          <a:pt x="27" y="35"/>
                          <a:pt x="30" y="35"/>
                        </a:cubicBezTo>
                        <a:cubicBezTo>
                          <a:pt x="31" y="35"/>
                          <a:pt x="32" y="35"/>
                          <a:pt x="33" y="35"/>
                        </a:cubicBezTo>
                        <a:cubicBezTo>
                          <a:pt x="33" y="35"/>
                          <a:pt x="33" y="35"/>
                          <a:pt x="33" y="35"/>
                        </a:cubicBezTo>
                        <a:cubicBezTo>
                          <a:pt x="34" y="35"/>
                          <a:pt x="35" y="35"/>
                          <a:pt x="36" y="34"/>
                        </a:cubicBezTo>
                        <a:cubicBezTo>
                          <a:pt x="36" y="34"/>
                          <a:pt x="36" y="34"/>
                          <a:pt x="36" y="33"/>
                        </a:cubicBezTo>
                        <a:cubicBezTo>
                          <a:pt x="34" y="30"/>
                          <a:pt x="32" y="24"/>
                          <a:pt x="32" y="16"/>
                        </a:cubicBezTo>
                        <a:cubicBezTo>
                          <a:pt x="33" y="13"/>
                          <a:pt x="29" y="7"/>
                          <a:pt x="22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2" y="0"/>
                          <a:pt x="21" y="0"/>
                          <a:pt x="21" y="0"/>
                        </a:cubicBezTo>
                        <a:cubicBezTo>
                          <a:pt x="21" y="1"/>
                          <a:pt x="20" y="1"/>
                          <a:pt x="20" y="1"/>
                        </a:cubicBezTo>
                        <a:cubicBezTo>
                          <a:pt x="20" y="1"/>
                          <a:pt x="19" y="1"/>
                          <a:pt x="19" y="1"/>
                        </a:cubicBez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8" y="1"/>
                          <a:pt x="17" y="1"/>
                          <a:pt x="17" y="1"/>
                        </a:cubicBezTo>
                        <a:cubicBezTo>
                          <a:pt x="10" y="1"/>
                          <a:pt x="8" y="2"/>
                          <a:pt x="8" y="3"/>
                        </a:cubicBezTo>
                        <a:cubicBezTo>
                          <a:pt x="7" y="4"/>
                          <a:pt x="6" y="4"/>
                          <a:pt x="5" y="5"/>
                        </a:cubicBezTo>
                        <a:cubicBezTo>
                          <a:pt x="4" y="6"/>
                          <a:pt x="3" y="6"/>
                          <a:pt x="3" y="7"/>
                        </a:cubicBezTo>
                        <a:cubicBezTo>
                          <a:pt x="3" y="7"/>
                          <a:pt x="2" y="7"/>
                          <a:pt x="2" y="7"/>
                        </a:cubicBezTo>
                        <a:cubicBezTo>
                          <a:pt x="3" y="8"/>
                          <a:pt x="3" y="8"/>
                          <a:pt x="3" y="8"/>
                        </a:cubicBezTo>
                        <a:cubicBezTo>
                          <a:pt x="3" y="9"/>
                          <a:pt x="3" y="10"/>
                          <a:pt x="4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3" name="Freeform 1118">
                    <a:extLst>
                      <a:ext uri="{FF2B5EF4-FFF2-40B4-BE49-F238E27FC236}">
                        <a16:creationId xmlns="" xmlns:a16="http://schemas.microsoft.com/office/drawing/2014/main" id="{CEFF5040-B756-4F39-9B88-E0FF49CAFC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17" y="2032"/>
                    <a:ext cx="39" cy="47"/>
                  </a:xfrm>
                  <a:custGeom>
                    <a:avLst/>
                    <a:gdLst>
                      <a:gd name="T0" fmla="*/ 29 w 40"/>
                      <a:gd name="T1" fmla="*/ 36 h 49"/>
                      <a:gd name="T2" fmla="*/ 28 w 40"/>
                      <a:gd name="T3" fmla="*/ 34 h 49"/>
                      <a:gd name="T4" fmla="*/ 28 w 40"/>
                      <a:gd name="T5" fmla="*/ 34 h 49"/>
                      <a:gd name="T6" fmla="*/ 28 w 40"/>
                      <a:gd name="T7" fmla="*/ 32 h 49"/>
                      <a:gd name="T8" fmla="*/ 28 w 40"/>
                      <a:gd name="T9" fmla="*/ 32 h 49"/>
                      <a:gd name="T10" fmla="*/ 28 w 40"/>
                      <a:gd name="T11" fmla="*/ 30 h 49"/>
                      <a:gd name="T12" fmla="*/ 33 w 40"/>
                      <a:gd name="T13" fmla="*/ 23 h 49"/>
                      <a:gd name="T14" fmla="*/ 40 w 40"/>
                      <a:gd name="T15" fmla="*/ 14 h 49"/>
                      <a:gd name="T16" fmla="*/ 34 w 40"/>
                      <a:gd name="T17" fmla="*/ 13 h 49"/>
                      <a:gd name="T18" fmla="*/ 21 w 40"/>
                      <a:gd name="T19" fmla="*/ 14 h 49"/>
                      <a:gd name="T20" fmla="*/ 21 w 40"/>
                      <a:gd name="T21" fmla="*/ 14 h 49"/>
                      <a:gd name="T22" fmla="*/ 20 w 40"/>
                      <a:gd name="T23" fmla="*/ 13 h 49"/>
                      <a:gd name="T24" fmla="*/ 14 w 40"/>
                      <a:gd name="T25" fmla="*/ 6 h 49"/>
                      <a:gd name="T26" fmla="*/ 8 w 40"/>
                      <a:gd name="T27" fmla="*/ 2 h 49"/>
                      <a:gd name="T28" fmla="*/ 3 w 40"/>
                      <a:gd name="T29" fmla="*/ 0 h 49"/>
                      <a:gd name="T30" fmla="*/ 2 w 40"/>
                      <a:gd name="T31" fmla="*/ 0 h 49"/>
                      <a:gd name="T32" fmla="*/ 0 w 40"/>
                      <a:gd name="T33" fmla="*/ 1 h 49"/>
                      <a:gd name="T34" fmla="*/ 0 w 40"/>
                      <a:gd name="T35" fmla="*/ 2 h 49"/>
                      <a:gd name="T36" fmla="*/ 3 w 40"/>
                      <a:gd name="T37" fmla="*/ 4 h 49"/>
                      <a:gd name="T38" fmla="*/ 8 w 40"/>
                      <a:gd name="T39" fmla="*/ 10 h 49"/>
                      <a:gd name="T40" fmla="*/ 3 w 40"/>
                      <a:gd name="T41" fmla="*/ 14 h 49"/>
                      <a:gd name="T42" fmla="*/ 2 w 40"/>
                      <a:gd name="T43" fmla="*/ 14 h 49"/>
                      <a:gd name="T44" fmla="*/ 5 w 40"/>
                      <a:gd name="T45" fmla="*/ 30 h 49"/>
                      <a:gd name="T46" fmla="*/ 5 w 40"/>
                      <a:gd name="T47" fmla="*/ 32 h 49"/>
                      <a:gd name="T48" fmla="*/ 5 w 40"/>
                      <a:gd name="T49" fmla="*/ 33 h 49"/>
                      <a:gd name="T50" fmla="*/ 6 w 40"/>
                      <a:gd name="T51" fmla="*/ 34 h 49"/>
                      <a:gd name="T52" fmla="*/ 6 w 40"/>
                      <a:gd name="T53" fmla="*/ 35 h 49"/>
                      <a:gd name="T54" fmla="*/ 6 w 40"/>
                      <a:gd name="T55" fmla="*/ 36 h 49"/>
                      <a:gd name="T56" fmla="*/ 7 w 40"/>
                      <a:gd name="T57" fmla="*/ 37 h 49"/>
                      <a:gd name="T58" fmla="*/ 7 w 40"/>
                      <a:gd name="T59" fmla="*/ 39 h 49"/>
                      <a:gd name="T60" fmla="*/ 7 w 40"/>
                      <a:gd name="T61" fmla="*/ 40 h 49"/>
                      <a:gd name="T62" fmla="*/ 8 w 40"/>
                      <a:gd name="T63" fmla="*/ 42 h 49"/>
                      <a:gd name="T64" fmla="*/ 8 w 40"/>
                      <a:gd name="T65" fmla="*/ 43 h 49"/>
                      <a:gd name="T66" fmla="*/ 8 w 40"/>
                      <a:gd name="T67" fmla="*/ 45 h 49"/>
                      <a:gd name="T68" fmla="*/ 8 w 40"/>
                      <a:gd name="T69" fmla="*/ 46 h 49"/>
                      <a:gd name="T70" fmla="*/ 8 w 40"/>
                      <a:gd name="T71" fmla="*/ 48 h 49"/>
                      <a:gd name="T72" fmla="*/ 9 w 40"/>
                      <a:gd name="T73" fmla="*/ 49 h 49"/>
                      <a:gd name="T74" fmla="*/ 9 w 40"/>
                      <a:gd name="T75" fmla="*/ 49 h 49"/>
                      <a:gd name="T76" fmla="*/ 9 w 40"/>
                      <a:gd name="T77" fmla="*/ 49 h 49"/>
                      <a:gd name="T78" fmla="*/ 14 w 40"/>
                      <a:gd name="T79" fmla="*/ 48 h 49"/>
                      <a:gd name="T80" fmla="*/ 21 w 40"/>
                      <a:gd name="T81" fmla="*/ 45 h 49"/>
                      <a:gd name="T82" fmla="*/ 30 w 40"/>
                      <a:gd name="T83" fmla="*/ 38 h 49"/>
                      <a:gd name="T84" fmla="*/ 30 w 40"/>
                      <a:gd name="T85" fmla="*/ 37 h 49"/>
                      <a:gd name="T86" fmla="*/ 29 w 40"/>
                      <a:gd name="T87" fmla="*/ 36 h 49"/>
                      <a:gd name="T88" fmla="*/ 29 w 40"/>
                      <a:gd name="T89" fmla="*/ 36 h 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40" h="49">
                        <a:moveTo>
                          <a:pt x="29" y="36"/>
                        </a:moveTo>
                        <a:cubicBezTo>
                          <a:pt x="29" y="35"/>
                          <a:pt x="28" y="35"/>
                          <a:pt x="28" y="34"/>
                        </a:cubicBezTo>
                        <a:cubicBezTo>
                          <a:pt x="28" y="34"/>
                          <a:pt x="28" y="34"/>
                          <a:pt x="28" y="34"/>
                        </a:cubicBezTo>
                        <a:cubicBezTo>
                          <a:pt x="28" y="33"/>
                          <a:pt x="28" y="33"/>
                          <a:pt x="28" y="32"/>
                        </a:cubicBezTo>
                        <a:cubicBezTo>
                          <a:pt x="28" y="32"/>
                          <a:pt x="28" y="32"/>
                          <a:pt x="28" y="32"/>
                        </a:cubicBezTo>
                        <a:cubicBezTo>
                          <a:pt x="28" y="31"/>
                          <a:pt x="28" y="30"/>
                          <a:pt x="28" y="30"/>
                        </a:cubicBezTo>
                        <a:cubicBezTo>
                          <a:pt x="28" y="26"/>
                          <a:pt x="30" y="23"/>
                          <a:pt x="33" y="23"/>
                        </a:cubicBezTo>
                        <a:cubicBezTo>
                          <a:pt x="36" y="23"/>
                          <a:pt x="40" y="16"/>
                          <a:pt x="40" y="14"/>
                        </a:cubicBezTo>
                        <a:cubicBezTo>
                          <a:pt x="39" y="13"/>
                          <a:pt x="36" y="13"/>
                          <a:pt x="34" y="13"/>
                        </a:cubicBezTo>
                        <a:cubicBezTo>
                          <a:pt x="30" y="13"/>
                          <a:pt x="21" y="14"/>
                          <a:pt x="21" y="14"/>
                        </a:cubicBezTo>
                        <a:cubicBezTo>
                          <a:pt x="21" y="14"/>
                          <a:pt x="21" y="14"/>
                          <a:pt x="21" y="14"/>
                        </a:cubicBezTo>
                        <a:cubicBezTo>
                          <a:pt x="20" y="13"/>
                          <a:pt x="20" y="13"/>
                          <a:pt x="20" y="13"/>
                        </a:cubicBezTo>
                        <a:cubicBezTo>
                          <a:pt x="20" y="13"/>
                          <a:pt x="14" y="11"/>
                          <a:pt x="14" y="6"/>
                        </a:cubicBezTo>
                        <a:cubicBezTo>
                          <a:pt x="14" y="4"/>
                          <a:pt x="13" y="2"/>
                          <a:pt x="8" y="2"/>
                        </a:cubicBezTo>
                        <a:cubicBezTo>
                          <a:pt x="5" y="2"/>
                          <a:pt x="4" y="1"/>
                          <a:pt x="3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1" y="0"/>
                          <a:pt x="0" y="1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3"/>
                          <a:pt x="2" y="3"/>
                          <a:pt x="3" y="4"/>
                        </a:cubicBezTo>
                        <a:cubicBezTo>
                          <a:pt x="5" y="5"/>
                          <a:pt x="9" y="7"/>
                          <a:pt x="8" y="10"/>
                        </a:cubicBezTo>
                        <a:cubicBezTo>
                          <a:pt x="7" y="13"/>
                          <a:pt x="5" y="14"/>
                          <a:pt x="3" y="14"/>
                        </a:cubicBezTo>
                        <a:cubicBezTo>
                          <a:pt x="3" y="14"/>
                          <a:pt x="2" y="14"/>
                          <a:pt x="2" y="14"/>
                        </a:cubicBezTo>
                        <a:cubicBezTo>
                          <a:pt x="1" y="18"/>
                          <a:pt x="3" y="26"/>
                          <a:pt x="5" y="30"/>
                        </a:cubicBezTo>
                        <a:cubicBezTo>
                          <a:pt x="5" y="31"/>
                          <a:pt x="5" y="31"/>
                          <a:pt x="5" y="32"/>
                        </a:cubicBezTo>
                        <a:cubicBezTo>
                          <a:pt x="5" y="32"/>
                          <a:pt x="5" y="32"/>
                          <a:pt x="5" y="33"/>
                        </a:cubicBezTo>
                        <a:cubicBezTo>
                          <a:pt x="6" y="33"/>
                          <a:pt x="6" y="33"/>
                          <a:pt x="6" y="34"/>
                        </a:cubicBezTo>
                        <a:cubicBezTo>
                          <a:pt x="6" y="34"/>
                          <a:pt x="6" y="35"/>
                          <a:pt x="6" y="35"/>
                        </a:cubicBezTo>
                        <a:cubicBezTo>
                          <a:pt x="6" y="35"/>
                          <a:pt x="6" y="36"/>
                          <a:pt x="6" y="36"/>
                        </a:cubicBezTo>
                        <a:cubicBezTo>
                          <a:pt x="7" y="37"/>
                          <a:pt x="7" y="37"/>
                          <a:pt x="7" y="37"/>
                        </a:cubicBezTo>
                        <a:cubicBezTo>
                          <a:pt x="7" y="38"/>
                          <a:pt x="7" y="38"/>
                          <a:pt x="7" y="39"/>
                        </a:cubicBezTo>
                        <a:cubicBezTo>
                          <a:pt x="7" y="39"/>
                          <a:pt x="7" y="40"/>
                          <a:pt x="7" y="40"/>
                        </a:cubicBezTo>
                        <a:cubicBezTo>
                          <a:pt x="7" y="41"/>
                          <a:pt x="8" y="41"/>
                          <a:pt x="8" y="42"/>
                        </a:cubicBezTo>
                        <a:cubicBezTo>
                          <a:pt x="8" y="42"/>
                          <a:pt x="8" y="43"/>
                          <a:pt x="8" y="43"/>
                        </a:cubicBezTo>
                        <a:cubicBezTo>
                          <a:pt x="8" y="43"/>
                          <a:pt x="8" y="44"/>
                          <a:pt x="8" y="45"/>
                        </a:cubicBezTo>
                        <a:cubicBezTo>
                          <a:pt x="8" y="45"/>
                          <a:pt x="8" y="45"/>
                          <a:pt x="8" y="46"/>
                        </a:cubicBezTo>
                        <a:cubicBezTo>
                          <a:pt x="8" y="47"/>
                          <a:pt x="8" y="47"/>
                          <a:pt x="8" y="48"/>
                        </a:cubicBezTo>
                        <a:cubicBezTo>
                          <a:pt x="9" y="48"/>
                          <a:pt x="9" y="49"/>
                          <a:pt x="9" y="49"/>
                        </a:cubicBezTo>
                        <a:cubicBezTo>
                          <a:pt x="9" y="49"/>
                          <a:pt x="9" y="49"/>
                          <a:pt x="9" y="49"/>
                        </a:cubicBezTo>
                        <a:cubicBezTo>
                          <a:pt x="9" y="49"/>
                          <a:pt x="9" y="49"/>
                          <a:pt x="9" y="49"/>
                        </a:cubicBezTo>
                        <a:cubicBezTo>
                          <a:pt x="11" y="48"/>
                          <a:pt x="12" y="48"/>
                          <a:pt x="14" y="48"/>
                        </a:cubicBezTo>
                        <a:cubicBezTo>
                          <a:pt x="19" y="48"/>
                          <a:pt x="21" y="47"/>
                          <a:pt x="21" y="45"/>
                        </a:cubicBezTo>
                        <a:cubicBezTo>
                          <a:pt x="22" y="40"/>
                          <a:pt x="26" y="37"/>
                          <a:pt x="30" y="38"/>
                        </a:cubicBezTo>
                        <a:cubicBezTo>
                          <a:pt x="30" y="38"/>
                          <a:pt x="30" y="38"/>
                          <a:pt x="30" y="37"/>
                        </a:cubicBezTo>
                        <a:cubicBezTo>
                          <a:pt x="29" y="37"/>
                          <a:pt x="29" y="37"/>
                          <a:pt x="29" y="36"/>
                        </a:cubicBezTo>
                        <a:cubicBezTo>
                          <a:pt x="29" y="36"/>
                          <a:pt x="29" y="36"/>
                          <a:pt x="29" y="3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4" name="Freeform 1119">
                    <a:extLst>
                      <a:ext uri="{FF2B5EF4-FFF2-40B4-BE49-F238E27FC236}">
                        <a16:creationId xmlns="" xmlns:a16="http://schemas.microsoft.com/office/drawing/2014/main" id="{D29074FD-0EBF-411C-B3D7-88395974678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48" y="2063"/>
                    <a:ext cx="10" cy="25"/>
                  </a:xfrm>
                  <a:custGeom>
                    <a:avLst/>
                    <a:gdLst>
                      <a:gd name="T0" fmla="*/ 10 w 11"/>
                      <a:gd name="T1" fmla="*/ 14 h 26"/>
                      <a:gd name="T2" fmla="*/ 10 w 11"/>
                      <a:gd name="T3" fmla="*/ 11 h 26"/>
                      <a:gd name="T4" fmla="*/ 10 w 11"/>
                      <a:gd name="T5" fmla="*/ 9 h 26"/>
                      <a:gd name="T6" fmla="*/ 8 w 11"/>
                      <a:gd name="T7" fmla="*/ 2 h 26"/>
                      <a:gd name="T8" fmla="*/ 8 w 11"/>
                      <a:gd name="T9" fmla="*/ 0 h 26"/>
                      <a:gd name="T10" fmla="*/ 7 w 11"/>
                      <a:gd name="T11" fmla="*/ 1 h 26"/>
                      <a:gd name="T12" fmla="*/ 1 w 11"/>
                      <a:gd name="T13" fmla="*/ 7 h 26"/>
                      <a:gd name="T14" fmla="*/ 0 w 11"/>
                      <a:gd name="T15" fmla="*/ 7 h 26"/>
                      <a:gd name="T16" fmla="*/ 6 w 11"/>
                      <a:gd name="T17" fmla="*/ 23 h 26"/>
                      <a:gd name="T18" fmla="*/ 7 w 11"/>
                      <a:gd name="T19" fmla="*/ 26 h 26"/>
                      <a:gd name="T20" fmla="*/ 8 w 11"/>
                      <a:gd name="T21" fmla="*/ 25 h 26"/>
                      <a:gd name="T22" fmla="*/ 8 w 11"/>
                      <a:gd name="T23" fmla="*/ 24 h 26"/>
                      <a:gd name="T24" fmla="*/ 11 w 11"/>
                      <a:gd name="T25" fmla="*/ 18 h 26"/>
                      <a:gd name="T26" fmla="*/ 10 w 11"/>
                      <a:gd name="T27" fmla="*/ 15 h 26"/>
                      <a:gd name="T28" fmla="*/ 10 w 11"/>
                      <a:gd name="T29" fmla="*/ 14 h 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" h="26">
                        <a:moveTo>
                          <a:pt x="10" y="14"/>
                        </a:moveTo>
                        <a:cubicBezTo>
                          <a:pt x="10" y="13"/>
                          <a:pt x="10" y="12"/>
                          <a:pt x="10" y="11"/>
                        </a:cubicBezTo>
                        <a:cubicBezTo>
                          <a:pt x="10" y="10"/>
                          <a:pt x="10" y="10"/>
                          <a:pt x="10" y="9"/>
                        </a:cubicBezTo>
                        <a:cubicBezTo>
                          <a:pt x="9" y="7"/>
                          <a:pt x="9" y="4"/>
                          <a:pt x="8" y="2"/>
                        </a:cubicBezTo>
                        <a:cubicBezTo>
                          <a:pt x="8" y="1"/>
                          <a:pt x="8" y="1"/>
                          <a:pt x="8" y="0"/>
                        </a:cubicBezTo>
                        <a:cubicBezTo>
                          <a:pt x="8" y="0"/>
                          <a:pt x="8" y="1"/>
                          <a:pt x="7" y="1"/>
                        </a:cubicBezTo>
                        <a:cubicBezTo>
                          <a:pt x="6" y="4"/>
                          <a:pt x="4" y="7"/>
                          <a:pt x="1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3" y="11"/>
                          <a:pt x="6" y="19"/>
                          <a:pt x="6" y="23"/>
                        </a:cubicBezTo>
                        <a:cubicBezTo>
                          <a:pt x="6" y="24"/>
                          <a:pt x="6" y="25"/>
                          <a:pt x="7" y="26"/>
                        </a:cubicBezTo>
                        <a:cubicBezTo>
                          <a:pt x="7" y="25"/>
                          <a:pt x="8" y="25"/>
                          <a:pt x="8" y="25"/>
                        </a:cubicBezTo>
                        <a:cubicBezTo>
                          <a:pt x="8" y="24"/>
                          <a:pt x="8" y="24"/>
                          <a:pt x="8" y="24"/>
                        </a:cubicBezTo>
                        <a:cubicBezTo>
                          <a:pt x="9" y="22"/>
                          <a:pt x="10" y="20"/>
                          <a:pt x="11" y="18"/>
                        </a:cubicBezTo>
                        <a:cubicBezTo>
                          <a:pt x="11" y="17"/>
                          <a:pt x="11" y="16"/>
                          <a:pt x="10" y="15"/>
                        </a:cubicBezTo>
                        <a:cubicBezTo>
                          <a:pt x="10" y="14"/>
                          <a:pt x="10" y="14"/>
                          <a:pt x="10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5" name="Freeform 1120">
                    <a:extLst>
                      <a:ext uri="{FF2B5EF4-FFF2-40B4-BE49-F238E27FC236}">
                        <a16:creationId xmlns="" xmlns:a16="http://schemas.microsoft.com/office/drawing/2014/main" id="{66D04EA9-EB98-4ABA-8FF3-709C6BAF6D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08" y="1922"/>
                    <a:ext cx="294" cy="311"/>
                  </a:xfrm>
                  <a:custGeom>
                    <a:avLst/>
                    <a:gdLst>
                      <a:gd name="T0" fmla="*/ 267 w 308"/>
                      <a:gd name="T1" fmla="*/ 152 h 326"/>
                      <a:gd name="T2" fmla="*/ 280 w 308"/>
                      <a:gd name="T3" fmla="*/ 137 h 326"/>
                      <a:gd name="T4" fmla="*/ 293 w 308"/>
                      <a:gd name="T5" fmla="*/ 104 h 326"/>
                      <a:gd name="T6" fmla="*/ 307 w 308"/>
                      <a:gd name="T7" fmla="*/ 93 h 326"/>
                      <a:gd name="T8" fmla="*/ 304 w 308"/>
                      <a:gd name="T9" fmla="*/ 90 h 326"/>
                      <a:gd name="T10" fmla="*/ 300 w 308"/>
                      <a:gd name="T11" fmla="*/ 83 h 326"/>
                      <a:gd name="T12" fmla="*/ 276 w 308"/>
                      <a:gd name="T13" fmla="*/ 85 h 326"/>
                      <a:gd name="T14" fmla="*/ 261 w 308"/>
                      <a:gd name="T15" fmla="*/ 97 h 326"/>
                      <a:gd name="T16" fmla="*/ 258 w 308"/>
                      <a:gd name="T17" fmla="*/ 98 h 326"/>
                      <a:gd name="T18" fmla="*/ 258 w 308"/>
                      <a:gd name="T19" fmla="*/ 108 h 326"/>
                      <a:gd name="T20" fmla="*/ 242 w 308"/>
                      <a:gd name="T21" fmla="*/ 110 h 326"/>
                      <a:gd name="T22" fmla="*/ 227 w 308"/>
                      <a:gd name="T23" fmla="*/ 107 h 326"/>
                      <a:gd name="T24" fmla="*/ 224 w 308"/>
                      <a:gd name="T25" fmla="*/ 107 h 326"/>
                      <a:gd name="T26" fmla="*/ 222 w 308"/>
                      <a:gd name="T27" fmla="*/ 104 h 326"/>
                      <a:gd name="T28" fmla="*/ 222 w 308"/>
                      <a:gd name="T29" fmla="*/ 102 h 326"/>
                      <a:gd name="T30" fmla="*/ 221 w 308"/>
                      <a:gd name="T31" fmla="*/ 94 h 326"/>
                      <a:gd name="T32" fmla="*/ 218 w 308"/>
                      <a:gd name="T33" fmla="*/ 101 h 326"/>
                      <a:gd name="T34" fmla="*/ 188 w 308"/>
                      <a:gd name="T35" fmla="*/ 110 h 326"/>
                      <a:gd name="T36" fmla="*/ 162 w 308"/>
                      <a:gd name="T37" fmla="*/ 102 h 326"/>
                      <a:gd name="T38" fmla="*/ 136 w 308"/>
                      <a:gd name="T39" fmla="*/ 88 h 326"/>
                      <a:gd name="T40" fmla="*/ 135 w 308"/>
                      <a:gd name="T41" fmla="*/ 68 h 326"/>
                      <a:gd name="T42" fmla="*/ 136 w 308"/>
                      <a:gd name="T43" fmla="*/ 66 h 326"/>
                      <a:gd name="T44" fmla="*/ 132 w 308"/>
                      <a:gd name="T45" fmla="*/ 62 h 326"/>
                      <a:gd name="T46" fmla="*/ 112 w 308"/>
                      <a:gd name="T47" fmla="*/ 41 h 326"/>
                      <a:gd name="T48" fmla="*/ 121 w 308"/>
                      <a:gd name="T49" fmla="*/ 32 h 326"/>
                      <a:gd name="T50" fmla="*/ 116 w 308"/>
                      <a:gd name="T51" fmla="*/ 16 h 326"/>
                      <a:gd name="T52" fmla="*/ 116 w 308"/>
                      <a:gd name="T53" fmla="*/ 13 h 326"/>
                      <a:gd name="T54" fmla="*/ 106 w 308"/>
                      <a:gd name="T55" fmla="*/ 1 h 326"/>
                      <a:gd name="T56" fmla="*/ 102 w 308"/>
                      <a:gd name="T57" fmla="*/ 1 h 326"/>
                      <a:gd name="T58" fmla="*/ 97 w 308"/>
                      <a:gd name="T59" fmla="*/ 8 h 326"/>
                      <a:gd name="T60" fmla="*/ 83 w 308"/>
                      <a:gd name="T61" fmla="*/ 13 h 326"/>
                      <a:gd name="T62" fmla="*/ 64 w 308"/>
                      <a:gd name="T63" fmla="*/ 11 h 326"/>
                      <a:gd name="T64" fmla="*/ 67 w 308"/>
                      <a:gd name="T65" fmla="*/ 27 h 326"/>
                      <a:gd name="T66" fmla="*/ 79 w 308"/>
                      <a:gd name="T67" fmla="*/ 38 h 326"/>
                      <a:gd name="T68" fmla="*/ 68 w 308"/>
                      <a:gd name="T69" fmla="*/ 59 h 326"/>
                      <a:gd name="T70" fmla="*/ 53 w 308"/>
                      <a:gd name="T71" fmla="*/ 82 h 326"/>
                      <a:gd name="T72" fmla="*/ 36 w 308"/>
                      <a:gd name="T73" fmla="*/ 97 h 326"/>
                      <a:gd name="T74" fmla="*/ 23 w 308"/>
                      <a:gd name="T75" fmla="*/ 97 h 326"/>
                      <a:gd name="T76" fmla="*/ 21 w 308"/>
                      <a:gd name="T77" fmla="*/ 113 h 326"/>
                      <a:gd name="T78" fmla="*/ 8 w 308"/>
                      <a:gd name="T79" fmla="*/ 140 h 326"/>
                      <a:gd name="T80" fmla="*/ 2 w 308"/>
                      <a:gd name="T81" fmla="*/ 148 h 326"/>
                      <a:gd name="T82" fmla="*/ 9 w 308"/>
                      <a:gd name="T83" fmla="*/ 162 h 326"/>
                      <a:gd name="T84" fmla="*/ 43 w 308"/>
                      <a:gd name="T85" fmla="*/ 161 h 326"/>
                      <a:gd name="T86" fmla="*/ 50 w 308"/>
                      <a:gd name="T87" fmla="*/ 198 h 326"/>
                      <a:gd name="T88" fmla="*/ 73 w 308"/>
                      <a:gd name="T89" fmla="*/ 270 h 326"/>
                      <a:gd name="T90" fmla="*/ 106 w 308"/>
                      <a:gd name="T91" fmla="*/ 320 h 326"/>
                      <a:gd name="T92" fmla="*/ 127 w 308"/>
                      <a:gd name="T93" fmla="*/ 279 h 326"/>
                      <a:gd name="T94" fmla="*/ 145 w 308"/>
                      <a:gd name="T95" fmla="*/ 229 h 326"/>
                      <a:gd name="T96" fmla="*/ 198 w 308"/>
                      <a:gd name="T97" fmla="*/ 185 h 326"/>
                      <a:gd name="T98" fmla="*/ 224 w 308"/>
                      <a:gd name="T99" fmla="*/ 165 h 326"/>
                      <a:gd name="T100" fmla="*/ 223 w 308"/>
                      <a:gd name="T101" fmla="*/ 159 h 326"/>
                      <a:gd name="T102" fmla="*/ 221 w 308"/>
                      <a:gd name="T103" fmla="*/ 152 h 326"/>
                      <a:gd name="T104" fmla="*/ 217 w 308"/>
                      <a:gd name="T105" fmla="*/ 130 h 326"/>
                      <a:gd name="T106" fmla="*/ 216 w 308"/>
                      <a:gd name="T107" fmla="*/ 115 h 326"/>
                      <a:gd name="T108" fmla="*/ 240 w 308"/>
                      <a:gd name="T109" fmla="*/ 126 h 326"/>
                      <a:gd name="T110" fmla="*/ 252 w 308"/>
                      <a:gd name="T111" fmla="*/ 151 h 326"/>
                      <a:gd name="T112" fmla="*/ 265 w 308"/>
                      <a:gd name="T113" fmla="*/ 162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308" h="326">
                        <a:moveTo>
                          <a:pt x="265" y="162"/>
                        </a:moveTo>
                        <a:cubicBezTo>
                          <a:pt x="266" y="161"/>
                          <a:pt x="266" y="161"/>
                          <a:pt x="266" y="161"/>
                        </a:cubicBezTo>
                        <a:cubicBezTo>
                          <a:pt x="266" y="161"/>
                          <a:pt x="266" y="160"/>
                          <a:pt x="266" y="160"/>
                        </a:cubicBezTo>
                        <a:cubicBezTo>
                          <a:pt x="266" y="160"/>
                          <a:pt x="266" y="159"/>
                          <a:pt x="266" y="159"/>
                        </a:cubicBezTo>
                        <a:cubicBezTo>
                          <a:pt x="266" y="156"/>
                          <a:pt x="266" y="154"/>
                          <a:pt x="267" y="152"/>
                        </a:cubicBezTo>
                        <a:cubicBezTo>
                          <a:pt x="268" y="151"/>
                          <a:pt x="268" y="148"/>
                          <a:pt x="268" y="146"/>
                        </a:cubicBezTo>
                        <a:cubicBezTo>
                          <a:pt x="268" y="143"/>
                          <a:pt x="269" y="140"/>
                          <a:pt x="271" y="140"/>
                        </a:cubicBezTo>
                        <a:cubicBezTo>
                          <a:pt x="272" y="140"/>
                          <a:pt x="272" y="140"/>
                          <a:pt x="274" y="141"/>
                        </a:cubicBezTo>
                        <a:cubicBezTo>
                          <a:pt x="275" y="141"/>
                          <a:pt x="277" y="141"/>
                          <a:pt x="278" y="141"/>
                        </a:cubicBezTo>
                        <a:cubicBezTo>
                          <a:pt x="278" y="140"/>
                          <a:pt x="279" y="139"/>
                          <a:pt x="280" y="137"/>
                        </a:cubicBezTo>
                        <a:cubicBezTo>
                          <a:pt x="281" y="134"/>
                          <a:pt x="282" y="131"/>
                          <a:pt x="282" y="129"/>
                        </a:cubicBezTo>
                        <a:cubicBezTo>
                          <a:pt x="281" y="126"/>
                          <a:pt x="283" y="124"/>
                          <a:pt x="284" y="121"/>
                        </a:cubicBezTo>
                        <a:cubicBezTo>
                          <a:pt x="284" y="119"/>
                          <a:pt x="285" y="117"/>
                          <a:pt x="285" y="115"/>
                        </a:cubicBezTo>
                        <a:cubicBezTo>
                          <a:pt x="285" y="110"/>
                          <a:pt x="288" y="108"/>
                          <a:pt x="291" y="106"/>
                        </a:cubicBezTo>
                        <a:cubicBezTo>
                          <a:pt x="292" y="106"/>
                          <a:pt x="293" y="105"/>
                          <a:pt x="293" y="104"/>
                        </a:cubicBezTo>
                        <a:cubicBezTo>
                          <a:pt x="295" y="103"/>
                          <a:pt x="300" y="99"/>
                          <a:pt x="303" y="99"/>
                        </a:cubicBezTo>
                        <a:cubicBezTo>
                          <a:pt x="304" y="99"/>
                          <a:pt x="305" y="100"/>
                          <a:pt x="306" y="101"/>
                        </a:cubicBezTo>
                        <a:cubicBezTo>
                          <a:pt x="306" y="101"/>
                          <a:pt x="306" y="101"/>
                          <a:pt x="306" y="102"/>
                        </a:cubicBezTo>
                        <a:cubicBezTo>
                          <a:pt x="305" y="99"/>
                          <a:pt x="305" y="97"/>
                          <a:pt x="305" y="95"/>
                        </a:cubicBezTo>
                        <a:cubicBezTo>
                          <a:pt x="305" y="94"/>
                          <a:pt x="306" y="93"/>
                          <a:pt x="307" y="93"/>
                        </a:cubicBezTo>
                        <a:cubicBezTo>
                          <a:pt x="307" y="93"/>
                          <a:pt x="307" y="92"/>
                          <a:pt x="308" y="92"/>
                        </a:cubicBezTo>
                        <a:cubicBezTo>
                          <a:pt x="308" y="92"/>
                          <a:pt x="308" y="92"/>
                          <a:pt x="308" y="92"/>
                        </a:cubicBezTo>
                        <a:cubicBezTo>
                          <a:pt x="308" y="92"/>
                          <a:pt x="308" y="91"/>
                          <a:pt x="308" y="91"/>
                        </a:cubicBezTo>
                        <a:cubicBezTo>
                          <a:pt x="308" y="91"/>
                          <a:pt x="308" y="91"/>
                          <a:pt x="308" y="91"/>
                        </a:cubicBezTo>
                        <a:cubicBezTo>
                          <a:pt x="304" y="90"/>
                          <a:pt x="304" y="90"/>
                          <a:pt x="304" y="90"/>
                        </a:cubicBezTo>
                        <a:cubicBezTo>
                          <a:pt x="306" y="90"/>
                          <a:pt x="306" y="90"/>
                          <a:pt x="306" y="90"/>
                        </a:cubicBezTo>
                        <a:cubicBezTo>
                          <a:pt x="305" y="89"/>
                          <a:pt x="304" y="89"/>
                          <a:pt x="303" y="88"/>
                        </a:cubicBezTo>
                        <a:cubicBezTo>
                          <a:pt x="303" y="88"/>
                          <a:pt x="303" y="88"/>
                          <a:pt x="303" y="88"/>
                        </a:cubicBezTo>
                        <a:cubicBezTo>
                          <a:pt x="303" y="87"/>
                          <a:pt x="302" y="87"/>
                          <a:pt x="302" y="86"/>
                        </a:cubicBezTo>
                        <a:cubicBezTo>
                          <a:pt x="302" y="85"/>
                          <a:pt x="301" y="84"/>
                          <a:pt x="300" y="83"/>
                        </a:cubicBezTo>
                        <a:cubicBezTo>
                          <a:pt x="299" y="82"/>
                          <a:pt x="298" y="80"/>
                          <a:pt x="298" y="79"/>
                        </a:cubicBezTo>
                        <a:cubicBezTo>
                          <a:pt x="297" y="79"/>
                          <a:pt x="296" y="80"/>
                          <a:pt x="295" y="80"/>
                        </a:cubicBezTo>
                        <a:cubicBezTo>
                          <a:pt x="293" y="82"/>
                          <a:pt x="291" y="81"/>
                          <a:pt x="289" y="81"/>
                        </a:cubicBezTo>
                        <a:cubicBezTo>
                          <a:pt x="286" y="80"/>
                          <a:pt x="284" y="80"/>
                          <a:pt x="281" y="81"/>
                        </a:cubicBezTo>
                        <a:cubicBezTo>
                          <a:pt x="279" y="82"/>
                          <a:pt x="277" y="84"/>
                          <a:pt x="276" y="85"/>
                        </a:cubicBezTo>
                        <a:cubicBezTo>
                          <a:pt x="274" y="87"/>
                          <a:pt x="273" y="88"/>
                          <a:pt x="270" y="87"/>
                        </a:cubicBezTo>
                        <a:cubicBezTo>
                          <a:pt x="270" y="87"/>
                          <a:pt x="270" y="88"/>
                          <a:pt x="270" y="88"/>
                        </a:cubicBezTo>
                        <a:cubicBezTo>
                          <a:pt x="269" y="89"/>
                          <a:pt x="269" y="90"/>
                          <a:pt x="268" y="91"/>
                        </a:cubicBezTo>
                        <a:cubicBezTo>
                          <a:pt x="267" y="92"/>
                          <a:pt x="266" y="93"/>
                          <a:pt x="266" y="93"/>
                        </a:cubicBezTo>
                        <a:cubicBezTo>
                          <a:pt x="264" y="95"/>
                          <a:pt x="263" y="97"/>
                          <a:pt x="261" y="97"/>
                        </a:cubicBezTo>
                        <a:cubicBezTo>
                          <a:pt x="261" y="97"/>
                          <a:pt x="261" y="97"/>
                          <a:pt x="261" y="97"/>
                        </a:cubicBezTo>
                        <a:cubicBezTo>
                          <a:pt x="260" y="97"/>
                          <a:pt x="260" y="97"/>
                          <a:pt x="259" y="97"/>
                        </a:cubicBezTo>
                        <a:cubicBezTo>
                          <a:pt x="259" y="97"/>
                          <a:pt x="259" y="97"/>
                          <a:pt x="259" y="97"/>
                        </a:cubicBezTo>
                        <a:cubicBezTo>
                          <a:pt x="259" y="98"/>
                          <a:pt x="258" y="98"/>
                          <a:pt x="258" y="98"/>
                        </a:cubicBezTo>
                        <a:cubicBezTo>
                          <a:pt x="258" y="98"/>
                          <a:pt x="258" y="98"/>
                          <a:pt x="258" y="98"/>
                        </a:cubicBezTo>
                        <a:cubicBezTo>
                          <a:pt x="258" y="99"/>
                          <a:pt x="258" y="100"/>
                          <a:pt x="259" y="101"/>
                        </a:cubicBezTo>
                        <a:cubicBezTo>
                          <a:pt x="259" y="101"/>
                          <a:pt x="259" y="101"/>
                          <a:pt x="259" y="102"/>
                        </a:cubicBezTo>
                        <a:cubicBezTo>
                          <a:pt x="259" y="102"/>
                          <a:pt x="259" y="102"/>
                          <a:pt x="259" y="102"/>
                        </a:cubicBezTo>
                        <a:cubicBezTo>
                          <a:pt x="259" y="102"/>
                          <a:pt x="259" y="103"/>
                          <a:pt x="259" y="103"/>
                        </a:cubicBezTo>
                        <a:cubicBezTo>
                          <a:pt x="259" y="105"/>
                          <a:pt x="259" y="106"/>
                          <a:pt x="258" y="108"/>
                        </a:cubicBezTo>
                        <a:cubicBezTo>
                          <a:pt x="257" y="110"/>
                          <a:pt x="254" y="111"/>
                          <a:pt x="251" y="110"/>
                        </a:cubicBezTo>
                        <a:cubicBezTo>
                          <a:pt x="249" y="110"/>
                          <a:pt x="247" y="110"/>
                          <a:pt x="246" y="110"/>
                        </a:cubicBezTo>
                        <a:cubicBezTo>
                          <a:pt x="245" y="110"/>
                          <a:pt x="244" y="110"/>
                          <a:pt x="243" y="110"/>
                        </a:cubicBezTo>
                        <a:cubicBezTo>
                          <a:pt x="243" y="110"/>
                          <a:pt x="243" y="111"/>
                          <a:pt x="243" y="111"/>
                        </a:cubicBezTo>
                        <a:cubicBezTo>
                          <a:pt x="243" y="111"/>
                          <a:pt x="242" y="110"/>
                          <a:pt x="242" y="110"/>
                        </a:cubicBezTo>
                        <a:cubicBezTo>
                          <a:pt x="242" y="110"/>
                          <a:pt x="242" y="110"/>
                          <a:pt x="241" y="110"/>
                        </a:cubicBezTo>
                        <a:cubicBezTo>
                          <a:pt x="240" y="110"/>
                          <a:pt x="239" y="110"/>
                          <a:pt x="238" y="110"/>
                        </a:cubicBezTo>
                        <a:cubicBezTo>
                          <a:pt x="237" y="109"/>
                          <a:pt x="236" y="109"/>
                          <a:pt x="235" y="109"/>
                        </a:cubicBezTo>
                        <a:cubicBezTo>
                          <a:pt x="233" y="110"/>
                          <a:pt x="230" y="109"/>
                          <a:pt x="229" y="108"/>
                        </a:cubicBezTo>
                        <a:cubicBezTo>
                          <a:pt x="228" y="108"/>
                          <a:pt x="228" y="108"/>
                          <a:pt x="227" y="107"/>
                        </a:cubicBezTo>
                        <a:cubicBezTo>
                          <a:pt x="227" y="108"/>
                          <a:pt x="227" y="108"/>
                          <a:pt x="227" y="108"/>
                        </a:cubicBezTo>
                        <a:cubicBezTo>
                          <a:pt x="226" y="108"/>
                          <a:pt x="226" y="107"/>
                          <a:pt x="226" y="107"/>
                        </a:cubicBezTo>
                        <a:cubicBezTo>
                          <a:pt x="226" y="107"/>
                          <a:pt x="225" y="107"/>
                          <a:pt x="225" y="107"/>
                        </a:cubicBezTo>
                        <a:cubicBezTo>
                          <a:pt x="225" y="107"/>
                          <a:pt x="225" y="107"/>
                          <a:pt x="224" y="107"/>
                        </a:cubicBezTo>
                        <a:cubicBezTo>
                          <a:pt x="224" y="107"/>
                          <a:pt x="224" y="107"/>
                          <a:pt x="224" y="107"/>
                        </a:cubicBezTo>
                        <a:cubicBezTo>
                          <a:pt x="224" y="106"/>
                          <a:pt x="224" y="106"/>
                          <a:pt x="224" y="106"/>
                        </a:cubicBezTo>
                        <a:cubicBezTo>
                          <a:pt x="224" y="107"/>
                          <a:pt x="224" y="107"/>
                          <a:pt x="224" y="107"/>
                        </a:cubicBezTo>
                        <a:cubicBezTo>
                          <a:pt x="222" y="104"/>
                          <a:pt x="222" y="104"/>
                          <a:pt x="222" y="104"/>
                        </a:cubicBezTo>
                        <a:cubicBezTo>
                          <a:pt x="222" y="104"/>
                          <a:pt x="222" y="104"/>
                          <a:pt x="222" y="104"/>
                        </a:cubicBezTo>
                        <a:cubicBezTo>
                          <a:pt x="222" y="104"/>
                          <a:pt x="222" y="104"/>
                          <a:pt x="222" y="104"/>
                        </a:cubicBezTo>
                        <a:cubicBezTo>
                          <a:pt x="222" y="104"/>
                          <a:pt x="222" y="104"/>
                          <a:pt x="222" y="104"/>
                        </a:cubicBezTo>
                        <a:cubicBezTo>
                          <a:pt x="222" y="103"/>
                          <a:pt x="222" y="103"/>
                          <a:pt x="222" y="103"/>
                        </a:cubicBezTo>
                        <a:cubicBezTo>
                          <a:pt x="222" y="103"/>
                          <a:pt x="222" y="103"/>
                          <a:pt x="222" y="103"/>
                        </a:cubicBezTo>
                        <a:cubicBezTo>
                          <a:pt x="222" y="103"/>
                          <a:pt x="222" y="102"/>
                          <a:pt x="222" y="102"/>
                        </a:cubicBezTo>
                        <a:cubicBezTo>
                          <a:pt x="222" y="102"/>
                          <a:pt x="222" y="102"/>
                          <a:pt x="222" y="102"/>
                        </a:cubicBezTo>
                        <a:cubicBezTo>
                          <a:pt x="221" y="101"/>
                          <a:pt x="221" y="101"/>
                          <a:pt x="221" y="100"/>
                        </a:cubicBezTo>
                        <a:cubicBezTo>
                          <a:pt x="221" y="100"/>
                          <a:pt x="221" y="100"/>
                          <a:pt x="221" y="100"/>
                        </a:cubicBezTo>
                        <a:cubicBezTo>
                          <a:pt x="221" y="99"/>
                          <a:pt x="221" y="98"/>
                          <a:pt x="222" y="97"/>
                        </a:cubicBezTo>
                        <a:cubicBezTo>
                          <a:pt x="222" y="97"/>
                          <a:pt x="222" y="97"/>
                          <a:pt x="222" y="97"/>
                        </a:cubicBezTo>
                        <a:cubicBezTo>
                          <a:pt x="222" y="96"/>
                          <a:pt x="221" y="95"/>
                          <a:pt x="221" y="94"/>
                        </a:cubicBezTo>
                        <a:cubicBezTo>
                          <a:pt x="220" y="95"/>
                          <a:pt x="219" y="95"/>
                          <a:pt x="218" y="96"/>
                        </a:cubicBezTo>
                        <a:cubicBezTo>
                          <a:pt x="218" y="96"/>
                          <a:pt x="218" y="96"/>
                          <a:pt x="218" y="96"/>
                        </a:cubicBezTo>
                        <a:cubicBezTo>
                          <a:pt x="218" y="96"/>
                          <a:pt x="218" y="96"/>
                          <a:pt x="218" y="96"/>
                        </a:cubicBezTo>
                        <a:cubicBezTo>
                          <a:pt x="218" y="97"/>
                          <a:pt x="217" y="97"/>
                          <a:pt x="217" y="98"/>
                        </a:cubicBezTo>
                        <a:cubicBezTo>
                          <a:pt x="217" y="99"/>
                          <a:pt x="218" y="100"/>
                          <a:pt x="218" y="101"/>
                        </a:cubicBezTo>
                        <a:cubicBezTo>
                          <a:pt x="218" y="104"/>
                          <a:pt x="219" y="108"/>
                          <a:pt x="216" y="111"/>
                        </a:cubicBezTo>
                        <a:cubicBezTo>
                          <a:pt x="214" y="113"/>
                          <a:pt x="206" y="114"/>
                          <a:pt x="202" y="114"/>
                        </a:cubicBezTo>
                        <a:cubicBezTo>
                          <a:pt x="201" y="114"/>
                          <a:pt x="200" y="114"/>
                          <a:pt x="199" y="114"/>
                        </a:cubicBezTo>
                        <a:cubicBezTo>
                          <a:pt x="196" y="114"/>
                          <a:pt x="195" y="113"/>
                          <a:pt x="194" y="112"/>
                        </a:cubicBezTo>
                        <a:cubicBezTo>
                          <a:pt x="193" y="112"/>
                          <a:pt x="190" y="111"/>
                          <a:pt x="188" y="110"/>
                        </a:cubicBezTo>
                        <a:cubicBezTo>
                          <a:pt x="183" y="109"/>
                          <a:pt x="179" y="108"/>
                          <a:pt x="179" y="105"/>
                        </a:cubicBezTo>
                        <a:cubicBezTo>
                          <a:pt x="178" y="104"/>
                          <a:pt x="176" y="101"/>
                          <a:pt x="175" y="101"/>
                        </a:cubicBezTo>
                        <a:cubicBezTo>
                          <a:pt x="174" y="101"/>
                          <a:pt x="172" y="101"/>
                          <a:pt x="171" y="102"/>
                        </a:cubicBezTo>
                        <a:cubicBezTo>
                          <a:pt x="168" y="103"/>
                          <a:pt x="164" y="104"/>
                          <a:pt x="163" y="102"/>
                        </a:cubicBezTo>
                        <a:cubicBezTo>
                          <a:pt x="162" y="102"/>
                          <a:pt x="162" y="102"/>
                          <a:pt x="162" y="102"/>
                        </a:cubicBezTo>
                        <a:cubicBezTo>
                          <a:pt x="161" y="101"/>
                          <a:pt x="158" y="99"/>
                          <a:pt x="156" y="98"/>
                        </a:cubicBezTo>
                        <a:cubicBezTo>
                          <a:pt x="155" y="98"/>
                          <a:pt x="155" y="97"/>
                          <a:pt x="154" y="97"/>
                        </a:cubicBezTo>
                        <a:cubicBezTo>
                          <a:pt x="152" y="97"/>
                          <a:pt x="145" y="95"/>
                          <a:pt x="144" y="92"/>
                        </a:cubicBezTo>
                        <a:cubicBezTo>
                          <a:pt x="144" y="91"/>
                          <a:pt x="142" y="91"/>
                          <a:pt x="141" y="90"/>
                        </a:cubicBezTo>
                        <a:cubicBezTo>
                          <a:pt x="139" y="90"/>
                          <a:pt x="137" y="89"/>
                          <a:pt x="136" y="88"/>
                        </a:cubicBezTo>
                        <a:cubicBezTo>
                          <a:pt x="135" y="87"/>
                          <a:pt x="134" y="87"/>
                          <a:pt x="134" y="86"/>
                        </a:cubicBezTo>
                        <a:cubicBezTo>
                          <a:pt x="132" y="86"/>
                          <a:pt x="129" y="85"/>
                          <a:pt x="129" y="82"/>
                        </a:cubicBezTo>
                        <a:cubicBezTo>
                          <a:pt x="129" y="81"/>
                          <a:pt x="130" y="79"/>
                          <a:pt x="130" y="78"/>
                        </a:cubicBezTo>
                        <a:cubicBezTo>
                          <a:pt x="131" y="76"/>
                          <a:pt x="131" y="75"/>
                          <a:pt x="131" y="73"/>
                        </a:cubicBezTo>
                        <a:cubicBezTo>
                          <a:pt x="131" y="71"/>
                          <a:pt x="133" y="69"/>
                          <a:pt x="135" y="68"/>
                        </a:cubicBezTo>
                        <a:cubicBezTo>
                          <a:pt x="135" y="67"/>
                          <a:pt x="135" y="67"/>
                          <a:pt x="136" y="67"/>
                        </a:cubicBezTo>
                        <a:cubicBezTo>
                          <a:pt x="136" y="67"/>
                          <a:pt x="136" y="67"/>
                          <a:pt x="136" y="67"/>
                        </a:cubicBezTo>
                        <a:cubicBezTo>
                          <a:pt x="136" y="67"/>
                          <a:pt x="136" y="66"/>
                          <a:pt x="136" y="66"/>
                        </a:cubicBezTo>
                        <a:cubicBezTo>
                          <a:pt x="136" y="66"/>
                          <a:pt x="136" y="66"/>
                          <a:pt x="136" y="66"/>
                        </a:cubicBezTo>
                        <a:cubicBezTo>
                          <a:pt x="136" y="66"/>
                          <a:pt x="136" y="66"/>
                          <a:pt x="136" y="66"/>
                        </a:cubicBezTo>
                        <a:cubicBezTo>
                          <a:pt x="136" y="66"/>
                          <a:pt x="135" y="65"/>
                          <a:pt x="135" y="65"/>
                        </a:cubicBezTo>
                        <a:cubicBezTo>
                          <a:pt x="135" y="65"/>
                          <a:pt x="135" y="65"/>
                          <a:pt x="135" y="65"/>
                        </a:cubicBezTo>
                        <a:cubicBezTo>
                          <a:pt x="134" y="64"/>
                          <a:pt x="133" y="64"/>
                          <a:pt x="132" y="63"/>
                        </a:cubicBezTo>
                        <a:cubicBezTo>
                          <a:pt x="132" y="63"/>
                          <a:pt x="132" y="63"/>
                          <a:pt x="132" y="63"/>
                        </a:cubicBezTo>
                        <a:cubicBezTo>
                          <a:pt x="132" y="62"/>
                          <a:pt x="132" y="62"/>
                          <a:pt x="132" y="62"/>
                        </a:cubicBezTo>
                        <a:cubicBezTo>
                          <a:pt x="131" y="61"/>
                          <a:pt x="128" y="58"/>
                          <a:pt x="127" y="58"/>
                        </a:cubicBezTo>
                        <a:cubicBezTo>
                          <a:pt x="124" y="58"/>
                          <a:pt x="122" y="55"/>
                          <a:pt x="120" y="54"/>
                        </a:cubicBezTo>
                        <a:cubicBezTo>
                          <a:pt x="119" y="52"/>
                          <a:pt x="118" y="51"/>
                          <a:pt x="117" y="51"/>
                        </a:cubicBezTo>
                        <a:cubicBezTo>
                          <a:pt x="114" y="51"/>
                          <a:pt x="113" y="47"/>
                          <a:pt x="113" y="44"/>
                        </a:cubicBezTo>
                        <a:cubicBezTo>
                          <a:pt x="113" y="43"/>
                          <a:pt x="112" y="42"/>
                          <a:pt x="112" y="41"/>
                        </a:cubicBezTo>
                        <a:cubicBezTo>
                          <a:pt x="110" y="39"/>
                          <a:pt x="110" y="36"/>
                          <a:pt x="111" y="35"/>
                        </a:cubicBezTo>
                        <a:cubicBezTo>
                          <a:pt x="112" y="32"/>
                          <a:pt x="115" y="32"/>
                          <a:pt x="118" y="34"/>
                        </a:cubicBezTo>
                        <a:cubicBezTo>
                          <a:pt x="118" y="34"/>
                          <a:pt x="119" y="34"/>
                          <a:pt x="119" y="34"/>
                        </a:cubicBezTo>
                        <a:cubicBezTo>
                          <a:pt x="120" y="34"/>
                          <a:pt x="121" y="34"/>
                          <a:pt x="121" y="33"/>
                        </a:cubicBezTo>
                        <a:cubicBezTo>
                          <a:pt x="121" y="33"/>
                          <a:pt x="122" y="33"/>
                          <a:pt x="121" y="32"/>
                        </a:cubicBezTo>
                        <a:cubicBezTo>
                          <a:pt x="120" y="31"/>
                          <a:pt x="119" y="29"/>
                          <a:pt x="118" y="28"/>
                        </a:cubicBezTo>
                        <a:cubicBezTo>
                          <a:pt x="116" y="25"/>
                          <a:pt x="115" y="23"/>
                          <a:pt x="115" y="21"/>
                        </a:cubicBezTo>
                        <a:cubicBezTo>
                          <a:pt x="115" y="21"/>
                          <a:pt x="115" y="20"/>
                          <a:pt x="115" y="18"/>
                        </a:cubicBezTo>
                        <a:cubicBezTo>
                          <a:pt x="115" y="17"/>
                          <a:pt x="115" y="17"/>
                          <a:pt x="115" y="17"/>
                        </a:cubicBezTo>
                        <a:cubicBezTo>
                          <a:pt x="115" y="16"/>
                          <a:pt x="116" y="16"/>
                          <a:pt x="116" y="16"/>
                        </a:cubicBezTo>
                        <a:cubicBezTo>
                          <a:pt x="116" y="16"/>
                          <a:pt x="116" y="16"/>
                          <a:pt x="116" y="16"/>
                        </a:cubicBezTo>
                        <a:cubicBezTo>
                          <a:pt x="116" y="15"/>
                          <a:pt x="116" y="15"/>
                          <a:pt x="116" y="15"/>
                        </a:cubicBezTo>
                        <a:cubicBezTo>
                          <a:pt x="116" y="15"/>
                          <a:pt x="116" y="15"/>
                          <a:pt x="116" y="15"/>
                        </a:cubicBezTo>
                        <a:cubicBezTo>
                          <a:pt x="116" y="14"/>
                          <a:pt x="116" y="13"/>
                          <a:pt x="116" y="13"/>
                        </a:cubicBezTo>
                        <a:cubicBezTo>
                          <a:pt x="116" y="13"/>
                          <a:pt x="116" y="13"/>
                          <a:pt x="116" y="13"/>
                        </a:cubicBezTo>
                        <a:cubicBezTo>
                          <a:pt x="116" y="13"/>
                          <a:pt x="116" y="13"/>
                          <a:pt x="115" y="13"/>
                        </a:cubicBezTo>
                        <a:cubicBezTo>
                          <a:pt x="115" y="13"/>
                          <a:pt x="115" y="13"/>
                          <a:pt x="115" y="12"/>
                        </a:cubicBezTo>
                        <a:cubicBezTo>
                          <a:pt x="111" y="10"/>
                          <a:pt x="109" y="7"/>
                          <a:pt x="108" y="4"/>
                        </a:cubicBezTo>
                        <a:cubicBezTo>
                          <a:pt x="107" y="3"/>
                          <a:pt x="107" y="3"/>
                          <a:pt x="107" y="3"/>
                        </a:cubicBezTo>
                        <a:cubicBezTo>
                          <a:pt x="107" y="2"/>
                          <a:pt x="107" y="2"/>
                          <a:pt x="106" y="1"/>
                        </a:cubicBezTo>
                        <a:cubicBezTo>
                          <a:pt x="106" y="1"/>
                          <a:pt x="106" y="1"/>
                          <a:pt x="106" y="1"/>
                        </a:cubicBezTo>
                        <a:cubicBezTo>
                          <a:pt x="105" y="1"/>
                          <a:pt x="105" y="0"/>
                          <a:pt x="105" y="0"/>
                        </a:cubicBezTo>
                        <a:cubicBezTo>
                          <a:pt x="103" y="0"/>
                          <a:pt x="103" y="0"/>
                          <a:pt x="103" y="0"/>
                        </a:cubicBezTo>
                        <a:cubicBezTo>
                          <a:pt x="102" y="0"/>
                          <a:pt x="102" y="0"/>
                          <a:pt x="102" y="0"/>
                        </a:cubicBezTo>
                        <a:cubicBezTo>
                          <a:pt x="102" y="0"/>
                          <a:pt x="102" y="1"/>
                          <a:pt x="102" y="1"/>
                        </a:cubicBezTo>
                        <a:cubicBezTo>
                          <a:pt x="101" y="2"/>
                          <a:pt x="101" y="2"/>
                          <a:pt x="101" y="2"/>
                        </a:cubicBezTo>
                        <a:cubicBezTo>
                          <a:pt x="101" y="2"/>
                          <a:pt x="101" y="2"/>
                          <a:pt x="101" y="2"/>
                        </a:cubicBezTo>
                        <a:cubicBezTo>
                          <a:pt x="101" y="3"/>
                          <a:pt x="100" y="4"/>
                          <a:pt x="100" y="5"/>
                        </a:cubicBezTo>
                        <a:cubicBezTo>
                          <a:pt x="98" y="7"/>
                          <a:pt x="98" y="8"/>
                          <a:pt x="97" y="8"/>
                        </a:cubicBezTo>
                        <a:cubicBezTo>
                          <a:pt x="97" y="8"/>
                          <a:pt x="97" y="8"/>
                          <a:pt x="97" y="8"/>
                        </a:cubicBezTo>
                        <a:cubicBezTo>
                          <a:pt x="97" y="8"/>
                          <a:pt x="97" y="8"/>
                          <a:pt x="97" y="8"/>
                        </a:cubicBezTo>
                        <a:cubicBezTo>
                          <a:pt x="97" y="8"/>
                          <a:pt x="97" y="8"/>
                          <a:pt x="97" y="8"/>
                        </a:cubicBezTo>
                        <a:cubicBezTo>
                          <a:pt x="96" y="8"/>
                          <a:pt x="95" y="9"/>
                          <a:pt x="94" y="9"/>
                        </a:cubicBezTo>
                        <a:cubicBezTo>
                          <a:pt x="91" y="10"/>
                          <a:pt x="88" y="11"/>
                          <a:pt x="86" y="12"/>
                        </a:cubicBezTo>
                        <a:cubicBezTo>
                          <a:pt x="85" y="13"/>
                          <a:pt x="84" y="13"/>
                          <a:pt x="83" y="13"/>
                        </a:cubicBezTo>
                        <a:cubicBezTo>
                          <a:pt x="81" y="13"/>
                          <a:pt x="79" y="13"/>
                          <a:pt x="77" y="12"/>
                        </a:cubicBezTo>
                        <a:cubicBezTo>
                          <a:pt x="76" y="12"/>
                          <a:pt x="76" y="12"/>
                          <a:pt x="75" y="11"/>
                        </a:cubicBezTo>
                        <a:cubicBezTo>
                          <a:pt x="73" y="11"/>
                          <a:pt x="71" y="10"/>
                          <a:pt x="70" y="10"/>
                        </a:cubicBezTo>
                        <a:cubicBezTo>
                          <a:pt x="69" y="10"/>
                          <a:pt x="69" y="10"/>
                          <a:pt x="68" y="10"/>
                        </a:cubicBezTo>
                        <a:cubicBezTo>
                          <a:pt x="66" y="10"/>
                          <a:pt x="65" y="11"/>
                          <a:pt x="64" y="11"/>
                        </a:cubicBezTo>
                        <a:cubicBezTo>
                          <a:pt x="64" y="12"/>
                          <a:pt x="64" y="12"/>
                          <a:pt x="64" y="12"/>
                        </a:cubicBezTo>
                        <a:cubicBezTo>
                          <a:pt x="65" y="13"/>
                          <a:pt x="65" y="14"/>
                          <a:pt x="66" y="16"/>
                        </a:cubicBezTo>
                        <a:cubicBezTo>
                          <a:pt x="66" y="18"/>
                          <a:pt x="66" y="21"/>
                          <a:pt x="66" y="23"/>
                        </a:cubicBezTo>
                        <a:cubicBezTo>
                          <a:pt x="66" y="23"/>
                          <a:pt x="66" y="24"/>
                          <a:pt x="66" y="24"/>
                        </a:cubicBezTo>
                        <a:cubicBezTo>
                          <a:pt x="66" y="25"/>
                          <a:pt x="67" y="26"/>
                          <a:pt x="67" y="27"/>
                        </a:cubicBezTo>
                        <a:cubicBezTo>
                          <a:pt x="68" y="31"/>
                          <a:pt x="70" y="33"/>
                          <a:pt x="70" y="33"/>
                        </a:cubicBezTo>
                        <a:cubicBezTo>
                          <a:pt x="72" y="33"/>
                          <a:pt x="73" y="33"/>
                          <a:pt x="75" y="34"/>
                        </a:cubicBezTo>
                        <a:cubicBezTo>
                          <a:pt x="77" y="35"/>
                          <a:pt x="79" y="37"/>
                          <a:pt x="79" y="38"/>
                        </a:cubicBezTo>
                        <a:cubicBezTo>
                          <a:pt x="79" y="38"/>
                          <a:pt x="79" y="38"/>
                          <a:pt x="79" y="38"/>
                        </a:cubicBezTo>
                        <a:cubicBezTo>
                          <a:pt x="79" y="38"/>
                          <a:pt x="79" y="38"/>
                          <a:pt x="79" y="38"/>
                        </a:cubicBezTo>
                        <a:cubicBezTo>
                          <a:pt x="79" y="39"/>
                          <a:pt x="79" y="41"/>
                          <a:pt x="78" y="41"/>
                        </a:cubicBezTo>
                        <a:cubicBezTo>
                          <a:pt x="78" y="42"/>
                          <a:pt x="77" y="42"/>
                          <a:pt x="77" y="42"/>
                        </a:cubicBezTo>
                        <a:cubicBezTo>
                          <a:pt x="74" y="43"/>
                          <a:pt x="73" y="46"/>
                          <a:pt x="72" y="49"/>
                        </a:cubicBezTo>
                        <a:cubicBezTo>
                          <a:pt x="72" y="50"/>
                          <a:pt x="72" y="51"/>
                          <a:pt x="72" y="52"/>
                        </a:cubicBezTo>
                        <a:cubicBezTo>
                          <a:pt x="72" y="54"/>
                          <a:pt x="72" y="58"/>
                          <a:pt x="68" y="59"/>
                        </a:cubicBezTo>
                        <a:cubicBezTo>
                          <a:pt x="66" y="59"/>
                          <a:pt x="65" y="60"/>
                          <a:pt x="65" y="63"/>
                        </a:cubicBezTo>
                        <a:cubicBezTo>
                          <a:pt x="65" y="68"/>
                          <a:pt x="61" y="69"/>
                          <a:pt x="59" y="69"/>
                        </a:cubicBezTo>
                        <a:cubicBezTo>
                          <a:pt x="59" y="70"/>
                          <a:pt x="58" y="70"/>
                          <a:pt x="58" y="70"/>
                        </a:cubicBezTo>
                        <a:cubicBezTo>
                          <a:pt x="58" y="70"/>
                          <a:pt x="57" y="72"/>
                          <a:pt x="57" y="73"/>
                        </a:cubicBezTo>
                        <a:cubicBezTo>
                          <a:pt x="55" y="79"/>
                          <a:pt x="54" y="81"/>
                          <a:pt x="53" y="82"/>
                        </a:cubicBezTo>
                        <a:cubicBezTo>
                          <a:pt x="52" y="83"/>
                          <a:pt x="51" y="83"/>
                          <a:pt x="49" y="84"/>
                        </a:cubicBezTo>
                        <a:cubicBezTo>
                          <a:pt x="47" y="84"/>
                          <a:pt x="44" y="85"/>
                          <a:pt x="44" y="87"/>
                        </a:cubicBezTo>
                        <a:cubicBezTo>
                          <a:pt x="44" y="91"/>
                          <a:pt x="40" y="97"/>
                          <a:pt x="36" y="97"/>
                        </a:cubicBezTo>
                        <a:cubicBezTo>
                          <a:pt x="36" y="97"/>
                          <a:pt x="36" y="97"/>
                          <a:pt x="36" y="97"/>
                        </a:cubicBezTo>
                        <a:cubicBezTo>
                          <a:pt x="36" y="97"/>
                          <a:pt x="36" y="97"/>
                          <a:pt x="36" y="97"/>
                        </a:cubicBezTo>
                        <a:cubicBezTo>
                          <a:pt x="35" y="97"/>
                          <a:pt x="35" y="97"/>
                          <a:pt x="34" y="96"/>
                        </a:cubicBezTo>
                        <a:cubicBezTo>
                          <a:pt x="33" y="96"/>
                          <a:pt x="32" y="96"/>
                          <a:pt x="31" y="96"/>
                        </a:cubicBezTo>
                        <a:cubicBezTo>
                          <a:pt x="30" y="96"/>
                          <a:pt x="30" y="96"/>
                          <a:pt x="30" y="96"/>
                        </a:cubicBezTo>
                        <a:cubicBezTo>
                          <a:pt x="30" y="97"/>
                          <a:pt x="29" y="98"/>
                          <a:pt x="27" y="98"/>
                        </a:cubicBezTo>
                        <a:cubicBezTo>
                          <a:pt x="26" y="98"/>
                          <a:pt x="24" y="98"/>
                          <a:pt x="23" y="97"/>
                        </a:cubicBezTo>
                        <a:cubicBezTo>
                          <a:pt x="22" y="97"/>
                          <a:pt x="22" y="96"/>
                          <a:pt x="21" y="96"/>
                        </a:cubicBezTo>
                        <a:cubicBezTo>
                          <a:pt x="21" y="96"/>
                          <a:pt x="21" y="97"/>
                          <a:pt x="20" y="97"/>
                        </a:cubicBezTo>
                        <a:cubicBezTo>
                          <a:pt x="16" y="101"/>
                          <a:pt x="14" y="104"/>
                          <a:pt x="14" y="105"/>
                        </a:cubicBezTo>
                        <a:cubicBezTo>
                          <a:pt x="14" y="106"/>
                          <a:pt x="15" y="106"/>
                          <a:pt x="16" y="107"/>
                        </a:cubicBezTo>
                        <a:cubicBezTo>
                          <a:pt x="18" y="108"/>
                          <a:pt x="21" y="110"/>
                          <a:pt x="21" y="113"/>
                        </a:cubicBezTo>
                        <a:cubicBezTo>
                          <a:pt x="20" y="117"/>
                          <a:pt x="23" y="121"/>
                          <a:pt x="25" y="123"/>
                        </a:cubicBezTo>
                        <a:cubicBezTo>
                          <a:pt x="27" y="125"/>
                          <a:pt x="32" y="132"/>
                          <a:pt x="29" y="136"/>
                        </a:cubicBezTo>
                        <a:cubicBezTo>
                          <a:pt x="27" y="139"/>
                          <a:pt x="24" y="140"/>
                          <a:pt x="19" y="139"/>
                        </a:cubicBezTo>
                        <a:cubicBezTo>
                          <a:pt x="18" y="139"/>
                          <a:pt x="17" y="139"/>
                          <a:pt x="16" y="139"/>
                        </a:cubicBezTo>
                        <a:cubicBezTo>
                          <a:pt x="15" y="140"/>
                          <a:pt x="12" y="140"/>
                          <a:pt x="8" y="140"/>
                        </a:cubicBezTo>
                        <a:cubicBezTo>
                          <a:pt x="8" y="139"/>
                          <a:pt x="7" y="139"/>
                          <a:pt x="7" y="139"/>
                        </a:cubicBezTo>
                        <a:cubicBezTo>
                          <a:pt x="4" y="139"/>
                          <a:pt x="3" y="141"/>
                          <a:pt x="2" y="143"/>
                        </a:cubicBezTo>
                        <a:cubicBezTo>
                          <a:pt x="1" y="144"/>
                          <a:pt x="1" y="144"/>
                          <a:pt x="1" y="145"/>
                        </a:cubicBezTo>
                        <a:cubicBezTo>
                          <a:pt x="0" y="145"/>
                          <a:pt x="0" y="145"/>
                          <a:pt x="0" y="145"/>
                        </a:cubicBezTo>
                        <a:cubicBezTo>
                          <a:pt x="1" y="146"/>
                          <a:pt x="2" y="147"/>
                          <a:pt x="2" y="148"/>
                        </a:cubicBezTo>
                        <a:cubicBezTo>
                          <a:pt x="4" y="150"/>
                          <a:pt x="6" y="152"/>
                          <a:pt x="9" y="153"/>
                        </a:cubicBezTo>
                        <a:cubicBezTo>
                          <a:pt x="11" y="154"/>
                          <a:pt x="14" y="153"/>
                          <a:pt x="16" y="153"/>
                        </a:cubicBezTo>
                        <a:cubicBezTo>
                          <a:pt x="17" y="152"/>
                          <a:pt x="18" y="152"/>
                          <a:pt x="19" y="152"/>
                        </a:cubicBezTo>
                        <a:cubicBezTo>
                          <a:pt x="21" y="152"/>
                          <a:pt x="22" y="153"/>
                          <a:pt x="22" y="156"/>
                        </a:cubicBezTo>
                        <a:cubicBezTo>
                          <a:pt x="22" y="161"/>
                          <a:pt x="15" y="161"/>
                          <a:pt x="9" y="162"/>
                        </a:cubicBezTo>
                        <a:cubicBezTo>
                          <a:pt x="9" y="162"/>
                          <a:pt x="8" y="162"/>
                          <a:pt x="7" y="162"/>
                        </a:cubicBezTo>
                        <a:cubicBezTo>
                          <a:pt x="11" y="167"/>
                          <a:pt x="23" y="180"/>
                          <a:pt x="28" y="179"/>
                        </a:cubicBezTo>
                        <a:cubicBezTo>
                          <a:pt x="34" y="178"/>
                          <a:pt x="38" y="172"/>
                          <a:pt x="39" y="170"/>
                        </a:cubicBezTo>
                        <a:cubicBezTo>
                          <a:pt x="38" y="169"/>
                          <a:pt x="37" y="168"/>
                          <a:pt x="38" y="166"/>
                        </a:cubicBezTo>
                        <a:cubicBezTo>
                          <a:pt x="38" y="164"/>
                          <a:pt x="41" y="161"/>
                          <a:pt x="43" y="161"/>
                        </a:cubicBezTo>
                        <a:cubicBezTo>
                          <a:pt x="44" y="161"/>
                          <a:pt x="44" y="161"/>
                          <a:pt x="45" y="161"/>
                        </a:cubicBezTo>
                        <a:cubicBezTo>
                          <a:pt x="47" y="162"/>
                          <a:pt x="47" y="165"/>
                          <a:pt x="47" y="168"/>
                        </a:cubicBezTo>
                        <a:cubicBezTo>
                          <a:pt x="47" y="170"/>
                          <a:pt x="47" y="173"/>
                          <a:pt x="48" y="173"/>
                        </a:cubicBezTo>
                        <a:cubicBezTo>
                          <a:pt x="52" y="176"/>
                          <a:pt x="50" y="181"/>
                          <a:pt x="49" y="186"/>
                        </a:cubicBezTo>
                        <a:cubicBezTo>
                          <a:pt x="48" y="188"/>
                          <a:pt x="49" y="193"/>
                          <a:pt x="50" y="198"/>
                        </a:cubicBezTo>
                        <a:cubicBezTo>
                          <a:pt x="50" y="200"/>
                          <a:pt x="51" y="202"/>
                          <a:pt x="51" y="204"/>
                        </a:cubicBezTo>
                        <a:cubicBezTo>
                          <a:pt x="51" y="206"/>
                          <a:pt x="52" y="209"/>
                          <a:pt x="53" y="212"/>
                        </a:cubicBezTo>
                        <a:cubicBezTo>
                          <a:pt x="54" y="216"/>
                          <a:pt x="55" y="220"/>
                          <a:pt x="56" y="224"/>
                        </a:cubicBezTo>
                        <a:cubicBezTo>
                          <a:pt x="57" y="232"/>
                          <a:pt x="62" y="245"/>
                          <a:pt x="66" y="254"/>
                        </a:cubicBezTo>
                        <a:cubicBezTo>
                          <a:pt x="69" y="258"/>
                          <a:pt x="71" y="265"/>
                          <a:pt x="73" y="270"/>
                        </a:cubicBezTo>
                        <a:cubicBezTo>
                          <a:pt x="74" y="276"/>
                          <a:pt x="76" y="281"/>
                          <a:pt x="77" y="283"/>
                        </a:cubicBezTo>
                        <a:cubicBezTo>
                          <a:pt x="80" y="286"/>
                          <a:pt x="88" y="299"/>
                          <a:pt x="88" y="307"/>
                        </a:cubicBezTo>
                        <a:cubicBezTo>
                          <a:pt x="88" y="314"/>
                          <a:pt x="96" y="324"/>
                          <a:pt x="98" y="326"/>
                        </a:cubicBezTo>
                        <a:cubicBezTo>
                          <a:pt x="99" y="326"/>
                          <a:pt x="99" y="326"/>
                          <a:pt x="99" y="326"/>
                        </a:cubicBezTo>
                        <a:cubicBezTo>
                          <a:pt x="101" y="326"/>
                          <a:pt x="105" y="323"/>
                          <a:pt x="106" y="320"/>
                        </a:cubicBezTo>
                        <a:cubicBezTo>
                          <a:pt x="107" y="317"/>
                          <a:pt x="110" y="315"/>
                          <a:pt x="112" y="313"/>
                        </a:cubicBezTo>
                        <a:cubicBezTo>
                          <a:pt x="114" y="312"/>
                          <a:pt x="116" y="311"/>
                          <a:pt x="116" y="310"/>
                        </a:cubicBezTo>
                        <a:cubicBezTo>
                          <a:pt x="117" y="307"/>
                          <a:pt x="117" y="301"/>
                          <a:pt x="122" y="300"/>
                        </a:cubicBezTo>
                        <a:cubicBezTo>
                          <a:pt x="123" y="300"/>
                          <a:pt x="124" y="299"/>
                          <a:pt x="124" y="294"/>
                        </a:cubicBezTo>
                        <a:cubicBezTo>
                          <a:pt x="124" y="290"/>
                          <a:pt x="124" y="283"/>
                          <a:pt x="127" y="279"/>
                        </a:cubicBezTo>
                        <a:cubicBezTo>
                          <a:pt x="130" y="275"/>
                          <a:pt x="130" y="266"/>
                          <a:pt x="129" y="262"/>
                        </a:cubicBezTo>
                        <a:cubicBezTo>
                          <a:pt x="127" y="258"/>
                          <a:pt x="128" y="251"/>
                          <a:pt x="130" y="247"/>
                        </a:cubicBezTo>
                        <a:cubicBezTo>
                          <a:pt x="130" y="245"/>
                          <a:pt x="130" y="244"/>
                          <a:pt x="131" y="243"/>
                        </a:cubicBezTo>
                        <a:cubicBezTo>
                          <a:pt x="131" y="240"/>
                          <a:pt x="132" y="236"/>
                          <a:pt x="135" y="236"/>
                        </a:cubicBezTo>
                        <a:cubicBezTo>
                          <a:pt x="138" y="236"/>
                          <a:pt x="142" y="233"/>
                          <a:pt x="145" y="229"/>
                        </a:cubicBezTo>
                        <a:cubicBezTo>
                          <a:pt x="148" y="226"/>
                          <a:pt x="153" y="222"/>
                          <a:pt x="158" y="219"/>
                        </a:cubicBezTo>
                        <a:cubicBezTo>
                          <a:pt x="160" y="217"/>
                          <a:pt x="162" y="216"/>
                          <a:pt x="163" y="215"/>
                        </a:cubicBezTo>
                        <a:cubicBezTo>
                          <a:pt x="167" y="212"/>
                          <a:pt x="177" y="202"/>
                          <a:pt x="180" y="197"/>
                        </a:cubicBezTo>
                        <a:cubicBezTo>
                          <a:pt x="183" y="194"/>
                          <a:pt x="187" y="192"/>
                          <a:pt x="191" y="190"/>
                        </a:cubicBezTo>
                        <a:cubicBezTo>
                          <a:pt x="193" y="188"/>
                          <a:pt x="196" y="187"/>
                          <a:pt x="198" y="185"/>
                        </a:cubicBezTo>
                        <a:cubicBezTo>
                          <a:pt x="200" y="183"/>
                          <a:pt x="200" y="181"/>
                          <a:pt x="200" y="179"/>
                        </a:cubicBezTo>
                        <a:cubicBezTo>
                          <a:pt x="200" y="177"/>
                          <a:pt x="201" y="176"/>
                          <a:pt x="201" y="175"/>
                        </a:cubicBezTo>
                        <a:cubicBezTo>
                          <a:pt x="202" y="167"/>
                          <a:pt x="223" y="166"/>
                          <a:pt x="223" y="166"/>
                        </a:cubicBezTo>
                        <a:cubicBezTo>
                          <a:pt x="223" y="166"/>
                          <a:pt x="223" y="166"/>
                          <a:pt x="224" y="166"/>
                        </a:cubicBezTo>
                        <a:cubicBezTo>
                          <a:pt x="224" y="166"/>
                          <a:pt x="224" y="166"/>
                          <a:pt x="224" y="165"/>
                        </a:cubicBezTo>
                        <a:cubicBezTo>
                          <a:pt x="224" y="165"/>
                          <a:pt x="224" y="165"/>
                          <a:pt x="224" y="164"/>
                        </a:cubicBezTo>
                        <a:cubicBezTo>
                          <a:pt x="223" y="164"/>
                          <a:pt x="223" y="163"/>
                          <a:pt x="223" y="163"/>
                        </a:cubicBezTo>
                        <a:cubicBezTo>
                          <a:pt x="223" y="162"/>
                          <a:pt x="223" y="162"/>
                          <a:pt x="223" y="161"/>
                        </a:cubicBezTo>
                        <a:cubicBezTo>
                          <a:pt x="223" y="161"/>
                          <a:pt x="223" y="160"/>
                          <a:pt x="223" y="160"/>
                        </a:cubicBezTo>
                        <a:cubicBezTo>
                          <a:pt x="223" y="160"/>
                          <a:pt x="223" y="159"/>
                          <a:pt x="223" y="159"/>
                        </a:cubicBezTo>
                        <a:cubicBezTo>
                          <a:pt x="223" y="158"/>
                          <a:pt x="223" y="158"/>
                          <a:pt x="222" y="157"/>
                        </a:cubicBezTo>
                        <a:cubicBezTo>
                          <a:pt x="222" y="157"/>
                          <a:pt x="222" y="156"/>
                          <a:pt x="222" y="156"/>
                        </a:cubicBezTo>
                        <a:cubicBezTo>
                          <a:pt x="222" y="156"/>
                          <a:pt x="222" y="155"/>
                          <a:pt x="222" y="155"/>
                        </a:cubicBezTo>
                        <a:cubicBezTo>
                          <a:pt x="222" y="154"/>
                          <a:pt x="222" y="154"/>
                          <a:pt x="222" y="154"/>
                        </a:cubicBezTo>
                        <a:cubicBezTo>
                          <a:pt x="222" y="153"/>
                          <a:pt x="221" y="153"/>
                          <a:pt x="221" y="152"/>
                        </a:cubicBezTo>
                        <a:cubicBezTo>
                          <a:pt x="221" y="152"/>
                          <a:pt x="221" y="152"/>
                          <a:pt x="221" y="151"/>
                        </a:cubicBezTo>
                        <a:cubicBezTo>
                          <a:pt x="221" y="151"/>
                          <a:pt x="221" y="150"/>
                          <a:pt x="221" y="150"/>
                        </a:cubicBezTo>
                        <a:cubicBezTo>
                          <a:pt x="221" y="150"/>
                          <a:pt x="221" y="150"/>
                          <a:pt x="220" y="150"/>
                        </a:cubicBezTo>
                        <a:cubicBezTo>
                          <a:pt x="220" y="149"/>
                          <a:pt x="220" y="148"/>
                          <a:pt x="220" y="148"/>
                        </a:cubicBezTo>
                        <a:cubicBezTo>
                          <a:pt x="218" y="143"/>
                          <a:pt x="216" y="134"/>
                          <a:pt x="217" y="130"/>
                        </a:cubicBezTo>
                        <a:cubicBezTo>
                          <a:pt x="218" y="127"/>
                          <a:pt x="220" y="127"/>
                          <a:pt x="221" y="126"/>
                        </a:cubicBezTo>
                        <a:cubicBezTo>
                          <a:pt x="223" y="126"/>
                          <a:pt x="223" y="126"/>
                          <a:pt x="223" y="125"/>
                        </a:cubicBezTo>
                        <a:cubicBezTo>
                          <a:pt x="223" y="125"/>
                          <a:pt x="221" y="124"/>
                          <a:pt x="220" y="124"/>
                        </a:cubicBezTo>
                        <a:cubicBezTo>
                          <a:pt x="218" y="123"/>
                          <a:pt x="216" y="121"/>
                          <a:pt x="215" y="119"/>
                        </a:cubicBezTo>
                        <a:cubicBezTo>
                          <a:pt x="215" y="118"/>
                          <a:pt x="215" y="116"/>
                          <a:pt x="216" y="115"/>
                        </a:cubicBezTo>
                        <a:cubicBezTo>
                          <a:pt x="217" y="113"/>
                          <a:pt x="219" y="112"/>
                          <a:pt x="221" y="112"/>
                        </a:cubicBezTo>
                        <a:cubicBezTo>
                          <a:pt x="222" y="112"/>
                          <a:pt x="223" y="112"/>
                          <a:pt x="224" y="113"/>
                        </a:cubicBezTo>
                        <a:cubicBezTo>
                          <a:pt x="225" y="114"/>
                          <a:pt x="226" y="114"/>
                          <a:pt x="227" y="114"/>
                        </a:cubicBezTo>
                        <a:cubicBezTo>
                          <a:pt x="233" y="114"/>
                          <a:pt x="237" y="117"/>
                          <a:pt x="237" y="122"/>
                        </a:cubicBezTo>
                        <a:cubicBezTo>
                          <a:pt x="237" y="123"/>
                          <a:pt x="239" y="125"/>
                          <a:pt x="240" y="126"/>
                        </a:cubicBezTo>
                        <a:cubicBezTo>
                          <a:pt x="242" y="125"/>
                          <a:pt x="249" y="125"/>
                          <a:pt x="253" y="125"/>
                        </a:cubicBezTo>
                        <a:cubicBezTo>
                          <a:pt x="257" y="125"/>
                          <a:pt x="263" y="125"/>
                          <a:pt x="263" y="130"/>
                        </a:cubicBezTo>
                        <a:cubicBezTo>
                          <a:pt x="263" y="133"/>
                          <a:pt x="258" y="143"/>
                          <a:pt x="252" y="143"/>
                        </a:cubicBezTo>
                        <a:cubicBezTo>
                          <a:pt x="252" y="143"/>
                          <a:pt x="251" y="144"/>
                          <a:pt x="251" y="146"/>
                        </a:cubicBezTo>
                        <a:cubicBezTo>
                          <a:pt x="251" y="149"/>
                          <a:pt x="251" y="151"/>
                          <a:pt x="252" y="151"/>
                        </a:cubicBezTo>
                        <a:cubicBezTo>
                          <a:pt x="252" y="151"/>
                          <a:pt x="254" y="149"/>
                          <a:pt x="255" y="148"/>
                        </a:cubicBezTo>
                        <a:cubicBezTo>
                          <a:pt x="255" y="147"/>
                          <a:pt x="255" y="147"/>
                          <a:pt x="255" y="147"/>
                        </a:cubicBezTo>
                        <a:cubicBezTo>
                          <a:pt x="256" y="145"/>
                          <a:pt x="258" y="142"/>
                          <a:pt x="260" y="142"/>
                        </a:cubicBezTo>
                        <a:cubicBezTo>
                          <a:pt x="262" y="142"/>
                          <a:pt x="263" y="146"/>
                          <a:pt x="265" y="157"/>
                        </a:cubicBezTo>
                        <a:cubicBezTo>
                          <a:pt x="265" y="158"/>
                          <a:pt x="265" y="160"/>
                          <a:pt x="265" y="162"/>
                        </a:cubicBezTo>
                        <a:cubicBezTo>
                          <a:pt x="265" y="162"/>
                          <a:pt x="265" y="162"/>
                          <a:pt x="265" y="162"/>
                        </a:cubicBezTo>
                        <a:cubicBezTo>
                          <a:pt x="265" y="162"/>
                          <a:pt x="265" y="162"/>
                          <a:pt x="265" y="16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6" name="Freeform 1121">
                    <a:extLst>
                      <a:ext uri="{FF2B5EF4-FFF2-40B4-BE49-F238E27FC236}">
                        <a16:creationId xmlns="" xmlns:a16="http://schemas.microsoft.com/office/drawing/2014/main" id="{DF92535B-3ED1-4674-BF97-B3DD3B7E5A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21" y="1823"/>
                    <a:ext cx="112" cy="46"/>
                  </a:xfrm>
                  <a:custGeom>
                    <a:avLst/>
                    <a:gdLst>
                      <a:gd name="T0" fmla="*/ 117 w 118"/>
                      <a:gd name="T1" fmla="*/ 12 h 48"/>
                      <a:gd name="T2" fmla="*/ 116 w 118"/>
                      <a:gd name="T3" fmla="*/ 12 h 48"/>
                      <a:gd name="T4" fmla="*/ 109 w 118"/>
                      <a:gd name="T5" fmla="*/ 9 h 48"/>
                      <a:gd name="T6" fmla="*/ 105 w 118"/>
                      <a:gd name="T7" fmla="*/ 7 h 48"/>
                      <a:gd name="T8" fmla="*/ 77 w 118"/>
                      <a:gd name="T9" fmla="*/ 4 h 48"/>
                      <a:gd name="T10" fmla="*/ 56 w 118"/>
                      <a:gd name="T11" fmla="*/ 1 h 48"/>
                      <a:gd name="T12" fmla="*/ 53 w 118"/>
                      <a:gd name="T13" fmla="*/ 0 h 48"/>
                      <a:gd name="T14" fmla="*/ 41 w 118"/>
                      <a:gd name="T15" fmla="*/ 9 h 48"/>
                      <a:gd name="T16" fmla="*/ 25 w 118"/>
                      <a:gd name="T17" fmla="*/ 5 h 48"/>
                      <a:gd name="T18" fmla="*/ 13 w 118"/>
                      <a:gd name="T19" fmla="*/ 15 h 48"/>
                      <a:gd name="T20" fmla="*/ 12 w 118"/>
                      <a:gd name="T21" fmla="*/ 16 h 48"/>
                      <a:gd name="T22" fmla="*/ 11 w 118"/>
                      <a:gd name="T23" fmla="*/ 18 h 48"/>
                      <a:gd name="T24" fmla="*/ 14 w 118"/>
                      <a:gd name="T25" fmla="*/ 22 h 48"/>
                      <a:gd name="T26" fmla="*/ 20 w 118"/>
                      <a:gd name="T27" fmla="*/ 22 h 48"/>
                      <a:gd name="T28" fmla="*/ 39 w 118"/>
                      <a:gd name="T29" fmla="*/ 28 h 48"/>
                      <a:gd name="T30" fmla="*/ 38 w 118"/>
                      <a:gd name="T31" fmla="*/ 35 h 48"/>
                      <a:gd name="T32" fmla="*/ 29 w 118"/>
                      <a:gd name="T33" fmla="*/ 39 h 48"/>
                      <a:gd name="T34" fmla="*/ 23 w 118"/>
                      <a:gd name="T35" fmla="*/ 39 h 48"/>
                      <a:gd name="T36" fmla="*/ 22 w 118"/>
                      <a:gd name="T37" fmla="*/ 40 h 48"/>
                      <a:gd name="T38" fmla="*/ 20 w 118"/>
                      <a:gd name="T39" fmla="*/ 40 h 48"/>
                      <a:gd name="T40" fmla="*/ 17 w 118"/>
                      <a:gd name="T41" fmla="*/ 41 h 48"/>
                      <a:gd name="T42" fmla="*/ 10 w 118"/>
                      <a:gd name="T43" fmla="*/ 41 h 48"/>
                      <a:gd name="T44" fmla="*/ 9 w 118"/>
                      <a:gd name="T45" fmla="*/ 41 h 48"/>
                      <a:gd name="T46" fmla="*/ 5 w 118"/>
                      <a:gd name="T47" fmla="*/ 42 h 48"/>
                      <a:gd name="T48" fmla="*/ 5 w 118"/>
                      <a:gd name="T49" fmla="*/ 41 h 48"/>
                      <a:gd name="T50" fmla="*/ 5 w 118"/>
                      <a:gd name="T51" fmla="*/ 41 h 48"/>
                      <a:gd name="T52" fmla="*/ 3 w 118"/>
                      <a:gd name="T53" fmla="*/ 45 h 48"/>
                      <a:gd name="T54" fmla="*/ 14 w 118"/>
                      <a:gd name="T55" fmla="*/ 46 h 48"/>
                      <a:gd name="T56" fmla="*/ 18 w 118"/>
                      <a:gd name="T57" fmla="*/ 46 h 48"/>
                      <a:gd name="T58" fmla="*/ 28 w 118"/>
                      <a:gd name="T59" fmla="*/ 48 h 48"/>
                      <a:gd name="T60" fmla="*/ 31 w 118"/>
                      <a:gd name="T61" fmla="*/ 47 h 48"/>
                      <a:gd name="T62" fmla="*/ 34 w 118"/>
                      <a:gd name="T63" fmla="*/ 48 h 48"/>
                      <a:gd name="T64" fmla="*/ 37 w 118"/>
                      <a:gd name="T65" fmla="*/ 48 h 48"/>
                      <a:gd name="T66" fmla="*/ 39 w 118"/>
                      <a:gd name="T67" fmla="*/ 48 h 48"/>
                      <a:gd name="T68" fmla="*/ 40 w 118"/>
                      <a:gd name="T69" fmla="*/ 48 h 48"/>
                      <a:gd name="T70" fmla="*/ 42 w 118"/>
                      <a:gd name="T71" fmla="*/ 47 h 48"/>
                      <a:gd name="T72" fmla="*/ 44 w 118"/>
                      <a:gd name="T73" fmla="*/ 47 h 48"/>
                      <a:gd name="T74" fmla="*/ 46 w 118"/>
                      <a:gd name="T75" fmla="*/ 47 h 48"/>
                      <a:gd name="T76" fmla="*/ 47 w 118"/>
                      <a:gd name="T77" fmla="*/ 47 h 48"/>
                      <a:gd name="T78" fmla="*/ 47 w 118"/>
                      <a:gd name="T79" fmla="*/ 45 h 48"/>
                      <a:gd name="T80" fmla="*/ 47 w 118"/>
                      <a:gd name="T81" fmla="*/ 44 h 48"/>
                      <a:gd name="T82" fmla="*/ 47 w 118"/>
                      <a:gd name="T83" fmla="*/ 43 h 48"/>
                      <a:gd name="T84" fmla="*/ 54 w 118"/>
                      <a:gd name="T85" fmla="*/ 38 h 48"/>
                      <a:gd name="T86" fmla="*/ 61 w 118"/>
                      <a:gd name="T87" fmla="*/ 34 h 48"/>
                      <a:gd name="T88" fmla="*/ 68 w 118"/>
                      <a:gd name="T89" fmla="*/ 32 h 48"/>
                      <a:gd name="T90" fmla="*/ 73 w 118"/>
                      <a:gd name="T91" fmla="*/ 35 h 48"/>
                      <a:gd name="T92" fmla="*/ 76 w 118"/>
                      <a:gd name="T93" fmla="*/ 33 h 48"/>
                      <a:gd name="T94" fmla="*/ 90 w 118"/>
                      <a:gd name="T95" fmla="*/ 27 h 48"/>
                      <a:gd name="T96" fmla="*/ 99 w 118"/>
                      <a:gd name="T97" fmla="*/ 23 h 48"/>
                      <a:gd name="T98" fmla="*/ 108 w 118"/>
                      <a:gd name="T99" fmla="*/ 17 h 48"/>
                      <a:gd name="T100" fmla="*/ 110 w 118"/>
                      <a:gd name="T101" fmla="*/ 16 h 48"/>
                      <a:gd name="T102" fmla="*/ 111 w 118"/>
                      <a:gd name="T103" fmla="*/ 15 h 48"/>
                      <a:gd name="T104" fmla="*/ 113 w 118"/>
                      <a:gd name="T105" fmla="*/ 14 h 48"/>
                      <a:gd name="T106" fmla="*/ 114 w 118"/>
                      <a:gd name="T107" fmla="*/ 14 h 48"/>
                      <a:gd name="T108" fmla="*/ 118 w 118"/>
                      <a:gd name="T109" fmla="*/ 12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18" h="48">
                        <a:moveTo>
                          <a:pt x="118" y="12"/>
                        </a:moveTo>
                        <a:cubicBezTo>
                          <a:pt x="117" y="12"/>
                          <a:pt x="117" y="12"/>
                          <a:pt x="117" y="12"/>
                        </a:cubicBezTo>
                        <a:cubicBezTo>
                          <a:pt x="117" y="12"/>
                          <a:pt x="117" y="12"/>
                          <a:pt x="117" y="12"/>
                        </a:cubicBezTo>
                        <a:cubicBezTo>
                          <a:pt x="117" y="12"/>
                          <a:pt x="116" y="12"/>
                          <a:pt x="116" y="12"/>
                        </a:cubicBezTo>
                        <a:cubicBezTo>
                          <a:pt x="115" y="12"/>
                          <a:pt x="115" y="12"/>
                          <a:pt x="115" y="12"/>
                        </a:cubicBezTo>
                        <a:cubicBezTo>
                          <a:pt x="113" y="12"/>
                          <a:pt x="111" y="11"/>
                          <a:pt x="109" y="9"/>
                        </a:cubicBezTo>
                        <a:cubicBezTo>
                          <a:pt x="107" y="7"/>
                          <a:pt x="106" y="7"/>
                          <a:pt x="106" y="7"/>
                        </a:cubicBezTo>
                        <a:cubicBezTo>
                          <a:pt x="105" y="7"/>
                          <a:pt x="105" y="7"/>
                          <a:pt x="105" y="7"/>
                        </a:cubicBezTo>
                        <a:cubicBezTo>
                          <a:pt x="103" y="7"/>
                          <a:pt x="101" y="7"/>
                          <a:pt x="100" y="7"/>
                        </a:cubicBezTo>
                        <a:cubicBezTo>
                          <a:pt x="96" y="6"/>
                          <a:pt x="85" y="4"/>
                          <a:pt x="77" y="4"/>
                        </a:cubicBezTo>
                        <a:cubicBezTo>
                          <a:pt x="73" y="4"/>
                          <a:pt x="72" y="5"/>
                          <a:pt x="72" y="5"/>
                        </a:cubicBezTo>
                        <a:cubicBezTo>
                          <a:pt x="68" y="6"/>
                          <a:pt x="60" y="3"/>
                          <a:pt x="56" y="1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5" y="0"/>
                          <a:pt x="54" y="0"/>
                          <a:pt x="53" y="0"/>
                        </a:cubicBezTo>
                        <a:cubicBezTo>
                          <a:pt x="50" y="0"/>
                          <a:pt x="47" y="2"/>
                          <a:pt x="46" y="3"/>
                        </a:cubicBezTo>
                        <a:cubicBezTo>
                          <a:pt x="46" y="7"/>
                          <a:pt x="44" y="9"/>
                          <a:pt x="41" y="9"/>
                        </a:cubicBezTo>
                        <a:cubicBezTo>
                          <a:pt x="39" y="9"/>
                          <a:pt x="37" y="8"/>
                          <a:pt x="34" y="7"/>
                        </a:cubicBezTo>
                        <a:cubicBezTo>
                          <a:pt x="31" y="5"/>
                          <a:pt x="28" y="5"/>
                          <a:pt x="25" y="5"/>
                        </a:cubicBezTo>
                        <a:cubicBezTo>
                          <a:pt x="22" y="5"/>
                          <a:pt x="21" y="5"/>
                          <a:pt x="21" y="6"/>
                        </a:cubicBezTo>
                        <a:cubicBezTo>
                          <a:pt x="21" y="10"/>
                          <a:pt x="15" y="14"/>
                          <a:pt x="13" y="15"/>
                        </a:cubicBezTo>
                        <a:cubicBezTo>
                          <a:pt x="13" y="15"/>
                          <a:pt x="13" y="15"/>
                          <a:pt x="13" y="15"/>
                        </a:cubicBezTo>
                        <a:cubicBezTo>
                          <a:pt x="13" y="15"/>
                          <a:pt x="13" y="15"/>
                          <a:pt x="12" y="16"/>
                        </a:cubicBezTo>
                        <a:cubicBezTo>
                          <a:pt x="12" y="16"/>
                          <a:pt x="12" y="16"/>
                          <a:pt x="12" y="16"/>
                        </a:cubicBezTo>
                        <a:cubicBezTo>
                          <a:pt x="12" y="16"/>
                          <a:pt x="12" y="17"/>
                          <a:pt x="11" y="18"/>
                        </a:cubicBezTo>
                        <a:cubicBezTo>
                          <a:pt x="12" y="19"/>
                          <a:pt x="13" y="20"/>
                          <a:pt x="14" y="21"/>
                        </a:cubicBezTo>
                        <a:cubicBezTo>
                          <a:pt x="14" y="22"/>
                          <a:pt x="14" y="22"/>
                          <a:pt x="14" y="22"/>
                        </a:cubicBezTo>
                        <a:cubicBezTo>
                          <a:pt x="15" y="22"/>
                          <a:pt x="16" y="23"/>
                          <a:pt x="17" y="23"/>
                        </a:cubicBezTo>
                        <a:cubicBezTo>
                          <a:pt x="19" y="23"/>
                          <a:pt x="20" y="22"/>
                          <a:pt x="20" y="22"/>
                        </a:cubicBezTo>
                        <a:cubicBezTo>
                          <a:pt x="20" y="21"/>
                          <a:pt x="21" y="20"/>
                          <a:pt x="23" y="20"/>
                        </a:cubicBezTo>
                        <a:cubicBezTo>
                          <a:pt x="27" y="20"/>
                          <a:pt x="34" y="25"/>
                          <a:pt x="39" y="28"/>
                        </a:cubicBezTo>
                        <a:cubicBezTo>
                          <a:pt x="40" y="29"/>
                          <a:pt x="41" y="31"/>
                          <a:pt x="41" y="32"/>
                        </a:cubicBezTo>
                        <a:cubicBezTo>
                          <a:pt x="41" y="34"/>
                          <a:pt x="39" y="34"/>
                          <a:pt x="38" y="35"/>
                        </a:cubicBezTo>
                        <a:cubicBezTo>
                          <a:pt x="36" y="35"/>
                          <a:pt x="35" y="35"/>
                          <a:pt x="34" y="36"/>
                        </a:cubicBezTo>
                        <a:cubicBezTo>
                          <a:pt x="34" y="38"/>
                          <a:pt x="32" y="39"/>
                          <a:pt x="29" y="39"/>
                        </a:cubicBezTo>
                        <a:cubicBezTo>
                          <a:pt x="28" y="39"/>
                          <a:pt x="26" y="39"/>
                          <a:pt x="25" y="39"/>
                        </a:cubicBezTo>
                        <a:cubicBezTo>
                          <a:pt x="24" y="39"/>
                          <a:pt x="24" y="39"/>
                          <a:pt x="23" y="39"/>
                        </a:cubicBezTo>
                        <a:cubicBezTo>
                          <a:pt x="23" y="39"/>
                          <a:pt x="22" y="39"/>
                          <a:pt x="22" y="39"/>
                        </a:cubicBezTo>
                        <a:cubicBezTo>
                          <a:pt x="22" y="40"/>
                          <a:pt x="22" y="40"/>
                          <a:pt x="22" y="40"/>
                        </a:cubicBezTo>
                        <a:cubicBezTo>
                          <a:pt x="21" y="40"/>
                          <a:pt x="21" y="40"/>
                          <a:pt x="20" y="40"/>
                        </a:cubicBezTo>
                        <a:cubicBezTo>
                          <a:pt x="20" y="40"/>
                          <a:pt x="20" y="40"/>
                          <a:pt x="20" y="40"/>
                        </a:cubicBezTo>
                        <a:cubicBezTo>
                          <a:pt x="19" y="40"/>
                          <a:pt x="19" y="40"/>
                          <a:pt x="18" y="41"/>
                        </a:cubicBezTo>
                        <a:cubicBezTo>
                          <a:pt x="18" y="41"/>
                          <a:pt x="18" y="41"/>
                          <a:pt x="17" y="41"/>
                        </a:cubicBezTo>
                        <a:cubicBezTo>
                          <a:pt x="17" y="41"/>
                          <a:pt x="17" y="41"/>
                          <a:pt x="16" y="41"/>
                        </a:cubicBezTo>
                        <a:cubicBezTo>
                          <a:pt x="14" y="41"/>
                          <a:pt x="11" y="41"/>
                          <a:pt x="10" y="41"/>
                        </a:cubicBezTo>
                        <a:cubicBezTo>
                          <a:pt x="10" y="41"/>
                          <a:pt x="10" y="41"/>
                          <a:pt x="10" y="41"/>
                        </a:cubicBezTo>
                        <a:cubicBezTo>
                          <a:pt x="9" y="41"/>
                          <a:pt x="9" y="41"/>
                          <a:pt x="9" y="41"/>
                        </a:cubicBezTo>
                        <a:cubicBezTo>
                          <a:pt x="9" y="41"/>
                          <a:pt x="9" y="41"/>
                          <a:pt x="9" y="41"/>
                        </a:cubicBezTo>
                        <a:cubicBezTo>
                          <a:pt x="5" y="42"/>
                          <a:pt x="5" y="42"/>
                          <a:pt x="5" y="42"/>
                        </a:cubicBezTo>
                        <a:cubicBezTo>
                          <a:pt x="5" y="41"/>
                          <a:pt x="5" y="41"/>
                          <a:pt x="5" y="41"/>
                        </a:cubicBezTo>
                        <a:cubicBezTo>
                          <a:pt x="5" y="41"/>
                          <a:pt x="5" y="41"/>
                          <a:pt x="5" y="41"/>
                        </a:cubicBezTo>
                        <a:cubicBezTo>
                          <a:pt x="5" y="41"/>
                          <a:pt x="5" y="41"/>
                          <a:pt x="5" y="41"/>
                        </a:cubicBezTo>
                        <a:cubicBezTo>
                          <a:pt x="5" y="41"/>
                          <a:pt x="5" y="41"/>
                          <a:pt x="5" y="41"/>
                        </a:cubicBezTo>
                        <a:cubicBezTo>
                          <a:pt x="3" y="41"/>
                          <a:pt x="1" y="43"/>
                          <a:pt x="0" y="45"/>
                        </a:cubicBezTo>
                        <a:cubicBezTo>
                          <a:pt x="1" y="45"/>
                          <a:pt x="2" y="45"/>
                          <a:pt x="3" y="45"/>
                        </a:cubicBezTo>
                        <a:cubicBezTo>
                          <a:pt x="5" y="45"/>
                          <a:pt x="6" y="44"/>
                          <a:pt x="8" y="44"/>
                        </a:cubicBezTo>
                        <a:cubicBezTo>
                          <a:pt x="11" y="44"/>
                          <a:pt x="13" y="45"/>
                          <a:pt x="14" y="46"/>
                        </a:cubicBezTo>
                        <a:cubicBezTo>
                          <a:pt x="15" y="46"/>
                          <a:pt x="16" y="46"/>
                          <a:pt x="16" y="46"/>
                        </a:cubicBezTo>
                        <a:cubicBezTo>
                          <a:pt x="17" y="46"/>
                          <a:pt x="18" y="46"/>
                          <a:pt x="18" y="46"/>
                        </a:cubicBezTo>
                        <a:cubicBezTo>
                          <a:pt x="21" y="45"/>
                          <a:pt x="24" y="45"/>
                          <a:pt x="25" y="47"/>
                        </a:cubicBezTo>
                        <a:cubicBezTo>
                          <a:pt x="25" y="47"/>
                          <a:pt x="26" y="48"/>
                          <a:pt x="28" y="48"/>
                        </a:cubicBezTo>
                        <a:cubicBezTo>
                          <a:pt x="28" y="48"/>
                          <a:pt x="29" y="48"/>
                          <a:pt x="30" y="48"/>
                        </a:cubicBezTo>
                        <a:cubicBezTo>
                          <a:pt x="30" y="47"/>
                          <a:pt x="30" y="47"/>
                          <a:pt x="31" y="47"/>
                        </a:cubicBezTo>
                        <a:cubicBezTo>
                          <a:pt x="32" y="47"/>
                          <a:pt x="33" y="48"/>
                          <a:pt x="34" y="48"/>
                        </a:cubicBezTo>
                        <a:cubicBezTo>
                          <a:pt x="34" y="48"/>
                          <a:pt x="34" y="48"/>
                          <a:pt x="34" y="48"/>
                        </a:cubicBezTo>
                        <a:cubicBezTo>
                          <a:pt x="35" y="48"/>
                          <a:pt x="35" y="48"/>
                          <a:pt x="35" y="48"/>
                        </a:cubicBezTo>
                        <a:cubicBezTo>
                          <a:pt x="36" y="48"/>
                          <a:pt x="36" y="48"/>
                          <a:pt x="37" y="48"/>
                        </a:cubicBezTo>
                        <a:cubicBezTo>
                          <a:pt x="37" y="48"/>
                          <a:pt x="37" y="48"/>
                          <a:pt x="37" y="48"/>
                        </a:cubicBezTo>
                        <a:cubicBezTo>
                          <a:pt x="38" y="48"/>
                          <a:pt x="38" y="48"/>
                          <a:pt x="39" y="48"/>
                        </a:cubicBezTo>
                        <a:cubicBezTo>
                          <a:pt x="39" y="48"/>
                          <a:pt x="39" y="48"/>
                          <a:pt x="39" y="48"/>
                        </a:cubicBezTo>
                        <a:cubicBezTo>
                          <a:pt x="40" y="48"/>
                          <a:pt x="40" y="48"/>
                          <a:pt x="40" y="48"/>
                        </a:cubicBezTo>
                        <a:cubicBezTo>
                          <a:pt x="41" y="48"/>
                          <a:pt x="41" y="48"/>
                          <a:pt x="41" y="48"/>
                        </a:cubicBezTo>
                        <a:cubicBezTo>
                          <a:pt x="42" y="47"/>
                          <a:pt x="42" y="47"/>
                          <a:pt x="42" y="47"/>
                        </a:cubicBezTo>
                        <a:cubicBezTo>
                          <a:pt x="43" y="47"/>
                          <a:pt x="43" y="47"/>
                          <a:pt x="43" y="47"/>
                        </a:cubicBezTo>
                        <a:cubicBezTo>
                          <a:pt x="44" y="47"/>
                          <a:pt x="44" y="47"/>
                          <a:pt x="44" y="47"/>
                        </a:cubicBezTo>
                        <a:cubicBezTo>
                          <a:pt x="45" y="47"/>
                          <a:pt x="45" y="47"/>
                          <a:pt x="45" y="47"/>
                        </a:cubicBezTo>
                        <a:cubicBezTo>
                          <a:pt x="45" y="47"/>
                          <a:pt x="45" y="47"/>
                          <a:pt x="46" y="47"/>
                        </a:cubicBezTo>
                        <a:cubicBezTo>
                          <a:pt x="46" y="47"/>
                          <a:pt x="46" y="47"/>
                          <a:pt x="46" y="47"/>
                        </a:cubicBezTo>
                        <a:cubicBezTo>
                          <a:pt x="46" y="47"/>
                          <a:pt x="47" y="47"/>
                          <a:pt x="47" y="47"/>
                        </a:cubicBezTo>
                        <a:cubicBezTo>
                          <a:pt x="47" y="46"/>
                          <a:pt x="47" y="46"/>
                          <a:pt x="47" y="46"/>
                        </a:cubicBezTo>
                        <a:cubicBezTo>
                          <a:pt x="47" y="46"/>
                          <a:pt x="47" y="46"/>
                          <a:pt x="47" y="45"/>
                        </a:cubicBezTo>
                        <a:cubicBezTo>
                          <a:pt x="47" y="45"/>
                          <a:pt x="47" y="45"/>
                          <a:pt x="47" y="45"/>
                        </a:cubicBezTo>
                        <a:cubicBezTo>
                          <a:pt x="47" y="45"/>
                          <a:pt x="47" y="45"/>
                          <a:pt x="47" y="44"/>
                        </a:cubicBezTo>
                        <a:cubicBezTo>
                          <a:pt x="47" y="44"/>
                          <a:pt x="47" y="44"/>
                          <a:pt x="47" y="44"/>
                        </a:cubicBezTo>
                        <a:cubicBezTo>
                          <a:pt x="47" y="44"/>
                          <a:pt x="47" y="43"/>
                          <a:pt x="47" y="43"/>
                        </a:cubicBezTo>
                        <a:cubicBezTo>
                          <a:pt x="47" y="39"/>
                          <a:pt x="51" y="39"/>
                          <a:pt x="52" y="39"/>
                        </a:cubicBezTo>
                        <a:cubicBezTo>
                          <a:pt x="53" y="38"/>
                          <a:pt x="53" y="38"/>
                          <a:pt x="54" y="38"/>
                        </a:cubicBezTo>
                        <a:cubicBezTo>
                          <a:pt x="55" y="38"/>
                          <a:pt x="55" y="37"/>
                          <a:pt x="56" y="37"/>
                        </a:cubicBezTo>
                        <a:cubicBezTo>
                          <a:pt x="57" y="35"/>
                          <a:pt x="59" y="34"/>
                          <a:pt x="61" y="34"/>
                        </a:cubicBezTo>
                        <a:cubicBezTo>
                          <a:pt x="61" y="34"/>
                          <a:pt x="62" y="34"/>
                          <a:pt x="63" y="33"/>
                        </a:cubicBezTo>
                        <a:cubicBezTo>
                          <a:pt x="64" y="32"/>
                          <a:pt x="66" y="31"/>
                          <a:pt x="68" y="32"/>
                        </a:cubicBezTo>
                        <a:cubicBezTo>
                          <a:pt x="69" y="32"/>
                          <a:pt x="70" y="33"/>
                          <a:pt x="71" y="34"/>
                        </a:cubicBezTo>
                        <a:cubicBezTo>
                          <a:pt x="71" y="34"/>
                          <a:pt x="72" y="35"/>
                          <a:pt x="73" y="35"/>
                        </a:cubicBezTo>
                        <a:cubicBezTo>
                          <a:pt x="73" y="35"/>
                          <a:pt x="73" y="35"/>
                          <a:pt x="73" y="35"/>
                        </a:cubicBezTo>
                        <a:cubicBezTo>
                          <a:pt x="74" y="34"/>
                          <a:pt x="75" y="33"/>
                          <a:pt x="76" y="33"/>
                        </a:cubicBezTo>
                        <a:cubicBezTo>
                          <a:pt x="77" y="33"/>
                          <a:pt x="78" y="33"/>
                          <a:pt x="80" y="30"/>
                        </a:cubicBezTo>
                        <a:cubicBezTo>
                          <a:pt x="83" y="27"/>
                          <a:pt x="86" y="26"/>
                          <a:pt x="90" y="27"/>
                        </a:cubicBezTo>
                        <a:cubicBezTo>
                          <a:pt x="92" y="27"/>
                          <a:pt x="92" y="27"/>
                          <a:pt x="92" y="27"/>
                        </a:cubicBezTo>
                        <a:cubicBezTo>
                          <a:pt x="96" y="27"/>
                          <a:pt x="97" y="25"/>
                          <a:pt x="99" y="23"/>
                        </a:cubicBezTo>
                        <a:cubicBezTo>
                          <a:pt x="100" y="20"/>
                          <a:pt x="102" y="19"/>
                          <a:pt x="105" y="19"/>
                        </a:cubicBezTo>
                        <a:cubicBezTo>
                          <a:pt x="106" y="18"/>
                          <a:pt x="107" y="18"/>
                          <a:pt x="108" y="17"/>
                        </a:cubicBezTo>
                        <a:cubicBezTo>
                          <a:pt x="108" y="17"/>
                          <a:pt x="109" y="17"/>
                          <a:pt x="109" y="16"/>
                        </a:cubicBezTo>
                        <a:cubicBezTo>
                          <a:pt x="109" y="16"/>
                          <a:pt x="110" y="16"/>
                          <a:pt x="110" y="16"/>
                        </a:cubicBezTo>
                        <a:cubicBezTo>
                          <a:pt x="110" y="16"/>
                          <a:pt x="110" y="16"/>
                          <a:pt x="110" y="16"/>
                        </a:cubicBezTo>
                        <a:cubicBezTo>
                          <a:pt x="111" y="15"/>
                          <a:pt x="111" y="15"/>
                          <a:pt x="111" y="15"/>
                        </a:cubicBezTo>
                        <a:cubicBezTo>
                          <a:pt x="111" y="15"/>
                          <a:pt x="112" y="15"/>
                          <a:pt x="112" y="15"/>
                        </a:cubicBezTo>
                        <a:cubicBezTo>
                          <a:pt x="112" y="15"/>
                          <a:pt x="112" y="14"/>
                          <a:pt x="113" y="14"/>
                        </a:cubicBezTo>
                        <a:cubicBezTo>
                          <a:pt x="113" y="14"/>
                          <a:pt x="113" y="14"/>
                          <a:pt x="113" y="14"/>
                        </a:cubicBezTo>
                        <a:cubicBezTo>
                          <a:pt x="113" y="14"/>
                          <a:pt x="114" y="14"/>
                          <a:pt x="114" y="14"/>
                        </a:cubicBezTo>
                        <a:cubicBezTo>
                          <a:pt x="114" y="14"/>
                          <a:pt x="114" y="14"/>
                          <a:pt x="114" y="14"/>
                        </a:cubicBezTo>
                        <a:cubicBezTo>
                          <a:pt x="116" y="13"/>
                          <a:pt x="117" y="12"/>
                          <a:pt x="118" y="12"/>
                        </a:cubicBezTo>
                        <a:cubicBezTo>
                          <a:pt x="118" y="12"/>
                          <a:pt x="118" y="12"/>
                          <a:pt x="118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7" name="Freeform 1122">
                    <a:extLst>
                      <a:ext uri="{FF2B5EF4-FFF2-40B4-BE49-F238E27FC236}">
                        <a16:creationId xmlns="" xmlns:a16="http://schemas.microsoft.com/office/drawing/2014/main" id="{7A16C1E3-68D9-4672-94AD-8E31E90DED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13" y="1917"/>
                    <a:ext cx="21" cy="19"/>
                  </a:xfrm>
                  <a:custGeom>
                    <a:avLst/>
                    <a:gdLst>
                      <a:gd name="T0" fmla="*/ 1 w 22"/>
                      <a:gd name="T1" fmla="*/ 6 h 20"/>
                      <a:gd name="T2" fmla="*/ 1 w 22"/>
                      <a:gd name="T3" fmla="*/ 6 h 20"/>
                      <a:gd name="T4" fmla="*/ 1 w 22"/>
                      <a:gd name="T5" fmla="*/ 8 h 20"/>
                      <a:gd name="T6" fmla="*/ 1 w 22"/>
                      <a:gd name="T7" fmla="*/ 8 h 20"/>
                      <a:gd name="T8" fmla="*/ 5 w 22"/>
                      <a:gd name="T9" fmla="*/ 13 h 20"/>
                      <a:gd name="T10" fmla="*/ 7 w 22"/>
                      <a:gd name="T11" fmla="*/ 14 h 20"/>
                      <a:gd name="T12" fmla="*/ 8 w 22"/>
                      <a:gd name="T13" fmla="*/ 15 h 20"/>
                      <a:gd name="T14" fmla="*/ 9 w 22"/>
                      <a:gd name="T15" fmla="*/ 15 h 20"/>
                      <a:gd name="T16" fmla="*/ 9 w 22"/>
                      <a:gd name="T17" fmla="*/ 17 h 20"/>
                      <a:gd name="T18" fmla="*/ 9 w 22"/>
                      <a:gd name="T19" fmla="*/ 17 h 20"/>
                      <a:gd name="T20" fmla="*/ 10 w 22"/>
                      <a:gd name="T21" fmla="*/ 18 h 20"/>
                      <a:gd name="T22" fmla="*/ 10 w 22"/>
                      <a:gd name="T23" fmla="*/ 19 h 20"/>
                      <a:gd name="T24" fmla="*/ 10 w 22"/>
                      <a:gd name="T25" fmla="*/ 20 h 20"/>
                      <a:gd name="T26" fmla="*/ 10 w 22"/>
                      <a:gd name="T27" fmla="*/ 20 h 20"/>
                      <a:gd name="T28" fmla="*/ 10 w 22"/>
                      <a:gd name="T29" fmla="*/ 20 h 20"/>
                      <a:gd name="T30" fmla="*/ 11 w 22"/>
                      <a:gd name="T31" fmla="*/ 20 h 20"/>
                      <a:gd name="T32" fmla="*/ 11 w 22"/>
                      <a:gd name="T33" fmla="*/ 20 h 20"/>
                      <a:gd name="T34" fmla="*/ 12 w 22"/>
                      <a:gd name="T35" fmla="*/ 20 h 20"/>
                      <a:gd name="T36" fmla="*/ 22 w 22"/>
                      <a:gd name="T37" fmla="*/ 8 h 20"/>
                      <a:gd name="T38" fmla="*/ 10 w 22"/>
                      <a:gd name="T39" fmla="*/ 0 h 20"/>
                      <a:gd name="T40" fmla="*/ 10 w 22"/>
                      <a:gd name="T41" fmla="*/ 0 h 20"/>
                      <a:gd name="T42" fmla="*/ 9 w 22"/>
                      <a:gd name="T43" fmla="*/ 0 h 20"/>
                      <a:gd name="T44" fmla="*/ 8 w 22"/>
                      <a:gd name="T45" fmla="*/ 0 h 20"/>
                      <a:gd name="T46" fmla="*/ 7 w 22"/>
                      <a:gd name="T47" fmla="*/ 0 h 20"/>
                      <a:gd name="T48" fmla="*/ 7 w 22"/>
                      <a:gd name="T49" fmla="*/ 0 h 20"/>
                      <a:gd name="T50" fmla="*/ 6 w 22"/>
                      <a:gd name="T51" fmla="*/ 1 h 20"/>
                      <a:gd name="T52" fmla="*/ 5 w 22"/>
                      <a:gd name="T53" fmla="*/ 1 h 20"/>
                      <a:gd name="T54" fmla="*/ 4 w 22"/>
                      <a:gd name="T55" fmla="*/ 2 h 20"/>
                      <a:gd name="T56" fmla="*/ 3 w 22"/>
                      <a:gd name="T57" fmla="*/ 2 h 20"/>
                      <a:gd name="T58" fmla="*/ 3 w 22"/>
                      <a:gd name="T59" fmla="*/ 2 h 20"/>
                      <a:gd name="T60" fmla="*/ 2 w 22"/>
                      <a:gd name="T61" fmla="*/ 3 h 20"/>
                      <a:gd name="T62" fmla="*/ 1 w 22"/>
                      <a:gd name="T63" fmla="*/ 3 h 20"/>
                      <a:gd name="T64" fmla="*/ 1 w 22"/>
                      <a:gd name="T65" fmla="*/ 4 h 20"/>
                      <a:gd name="T66" fmla="*/ 0 w 22"/>
                      <a:gd name="T67" fmla="*/ 4 h 20"/>
                      <a:gd name="T68" fmla="*/ 0 w 22"/>
                      <a:gd name="T69" fmla="*/ 5 h 20"/>
                      <a:gd name="T70" fmla="*/ 0 w 22"/>
                      <a:gd name="T71" fmla="*/ 5 h 20"/>
                      <a:gd name="T72" fmla="*/ 0 w 22"/>
                      <a:gd name="T73" fmla="*/ 5 h 20"/>
                      <a:gd name="T74" fmla="*/ 1 w 22"/>
                      <a:gd name="T75" fmla="*/ 6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22" h="20">
                        <a:moveTo>
                          <a:pt x="1" y="6"/>
                        </a:moveTo>
                        <a:cubicBezTo>
                          <a:pt x="1" y="6"/>
                          <a:pt x="1" y="6"/>
                          <a:pt x="1" y="6"/>
                        </a:cubicBezTo>
                        <a:cubicBezTo>
                          <a:pt x="1" y="7"/>
                          <a:pt x="1" y="7"/>
                          <a:pt x="1" y="8"/>
                        </a:cubicBezTo>
                        <a:cubicBezTo>
                          <a:pt x="1" y="8"/>
                          <a:pt x="1" y="8"/>
                          <a:pt x="1" y="8"/>
                        </a:cubicBezTo>
                        <a:cubicBezTo>
                          <a:pt x="2" y="9"/>
                          <a:pt x="3" y="11"/>
                          <a:pt x="5" y="13"/>
                        </a:cubicBezTo>
                        <a:cubicBezTo>
                          <a:pt x="6" y="13"/>
                          <a:pt x="6" y="14"/>
                          <a:pt x="7" y="14"/>
                        </a:cubicBezTo>
                        <a:cubicBezTo>
                          <a:pt x="8" y="14"/>
                          <a:pt x="8" y="15"/>
                          <a:pt x="8" y="15"/>
                        </a:cubicBezTo>
                        <a:cubicBezTo>
                          <a:pt x="9" y="15"/>
                          <a:pt x="9" y="15"/>
                          <a:pt x="9" y="15"/>
                        </a:cubicBezTo>
                        <a:cubicBezTo>
                          <a:pt x="9" y="16"/>
                          <a:pt x="9" y="16"/>
                          <a:pt x="9" y="17"/>
                        </a:cubicBezTo>
                        <a:cubicBezTo>
                          <a:pt x="9" y="17"/>
                          <a:pt x="9" y="17"/>
                          <a:pt x="9" y="17"/>
                        </a:cubicBezTo>
                        <a:cubicBezTo>
                          <a:pt x="10" y="17"/>
                          <a:pt x="10" y="18"/>
                          <a:pt x="10" y="18"/>
                        </a:cubicBezTo>
                        <a:cubicBezTo>
                          <a:pt x="10" y="18"/>
                          <a:pt x="10" y="18"/>
                          <a:pt x="10" y="19"/>
                        </a:cubicBezTo>
                        <a:cubicBezTo>
                          <a:pt x="10" y="19"/>
                          <a:pt x="10" y="20"/>
                          <a:pt x="10" y="20"/>
                        </a:cubicBezTo>
                        <a:cubicBezTo>
                          <a:pt x="10" y="20"/>
                          <a:pt x="10" y="20"/>
                          <a:pt x="10" y="20"/>
                        </a:cubicBezTo>
                        <a:cubicBezTo>
                          <a:pt x="10" y="20"/>
                          <a:pt x="10" y="20"/>
                          <a:pt x="10" y="20"/>
                        </a:cubicBezTo>
                        <a:cubicBezTo>
                          <a:pt x="10" y="20"/>
                          <a:pt x="10" y="20"/>
                          <a:pt x="11" y="20"/>
                        </a:cubicBezTo>
                        <a:cubicBezTo>
                          <a:pt x="11" y="20"/>
                          <a:pt x="11" y="20"/>
                          <a:pt x="11" y="20"/>
                        </a:cubicBezTo>
                        <a:cubicBezTo>
                          <a:pt x="11" y="20"/>
                          <a:pt x="12" y="20"/>
                          <a:pt x="12" y="20"/>
                        </a:cubicBezTo>
                        <a:cubicBezTo>
                          <a:pt x="14" y="19"/>
                          <a:pt x="21" y="11"/>
                          <a:pt x="22" y="8"/>
                        </a:cubicBezTo>
                        <a:cubicBezTo>
                          <a:pt x="21" y="6"/>
                          <a:pt x="14" y="0"/>
                          <a:pt x="10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0" y="0"/>
                          <a:pt x="9" y="0"/>
                          <a:pt x="9" y="0"/>
                        </a:cubicBezTo>
                        <a:cubicBezTo>
                          <a:pt x="9" y="0"/>
                          <a:pt x="9" y="0"/>
                          <a:pt x="8" y="0"/>
                        </a:cubicBezTo>
                        <a:cubicBezTo>
                          <a:pt x="8" y="0"/>
                          <a:pt x="8" y="0"/>
                          <a:pt x="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5" y="1"/>
                          <a:pt x="4" y="1"/>
                          <a:pt x="4" y="2"/>
                        </a:cubicBezTo>
                        <a:cubicBezTo>
                          <a:pt x="4" y="2"/>
                          <a:pt x="4" y="2"/>
                          <a:pt x="3" y="2"/>
                        </a:cubicBezTo>
                        <a:cubicBezTo>
                          <a:pt x="3" y="2"/>
                          <a:pt x="3" y="2"/>
                          <a:pt x="3" y="2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2" y="3"/>
                          <a:pt x="1" y="3"/>
                        </a:cubicBezTo>
                        <a:cubicBezTo>
                          <a:pt x="1" y="3"/>
                          <a:pt x="1" y="4"/>
                          <a:pt x="1" y="4"/>
                        </a:cubicBezTo>
                        <a:cubicBezTo>
                          <a:pt x="1" y="4"/>
                          <a:pt x="0" y="4"/>
                          <a:pt x="0" y="4"/>
                        </a:cubicBezTo>
                        <a:cubicBezTo>
                          <a:pt x="0" y="4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1" y="6"/>
                          <a:pt x="1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8" name="Freeform 1123">
                    <a:extLst>
                      <a:ext uri="{FF2B5EF4-FFF2-40B4-BE49-F238E27FC236}">
                        <a16:creationId xmlns="" xmlns:a16="http://schemas.microsoft.com/office/drawing/2014/main" id="{81AF17D2-638D-4760-93C5-0FCC89C6FE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00" y="1827"/>
                    <a:ext cx="66" cy="65"/>
                  </a:xfrm>
                  <a:custGeom>
                    <a:avLst/>
                    <a:gdLst>
                      <a:gd name="T0" fmla="*/ 11 w 69"/>
                      <a:gd name="T1" fmla="*/ 46 h 68"/>
                      <a:gd name="T2" fmla="*/ 7 w 69"/>
                      <a:gd name="T3" fmla="*/ 58 h 68"/>
                      <a:gd name="T4" fmla="*/ 4 w 69"/>
                      <a:gd name="T5" fmla="*/ 60 h 68"/>
                      <a:gd name="T6" fmla="*/ 4 w 69"/>
                      <a:gd name="T7" fmla="*/ 61 h 68"/>
                      <a:gd name="T8" fmla="*/ 5 w 69"/>
                      <a:gd name="T9" fmla="*/ 62 h 68"/>
                      <a:gd name="T10" fmla="*/ 7 w 69"/>
                      <a:gd name="T11" fmla="*/ 66 h 68"/>
                      <a:gd name="T12" fmla="*/ 9 w 69"/>
                      <a:gd name="T13" fmla="*/ 68 h 68"/>
                      <a:gd name="T14" fmla="*/ 9 w 69"/>
                      <a:gd name="T15" fmla="*/ 68 h 68"/>
                      <a:gd name="T16" fmla="*/ 14 w 69"/>
                      <a:gd name="T17" fmla="*/ 65 h 68"/>
                      <a:gd name="T18" fmla="*/ 16 w 69"/>
                      <a:gd name="T19" fmla="*/ 65 h 68"/>
                      <a:gd name="T20" fmla="*/ 22 w 69"/>
                      <a:gd name="T21" fmla="*/ 66 h 68"/>
                      <a:gd name="T22" fmla="*/ 22 w 69"/>
                      <a:gd name="T23" fmla="*/ 66 h 68"/>
                      <a:gd name="T24" fmla="*/ 25 w 69"/>
                      <a:gd name="T25" fmla="*/ 64 h 68"/>
                      <a:gd name="T26" fmla="*/ 27 w 69"/>
                      <a:gd name="T27" fmla="*/ 62 h 68"/>
                      <a:gd name="T28" fmla="*/ 39 w 69"/>
                      <a:gd name="T29" fmla="*/ 59 h 68"/>
                      <a:gd name="T30" fmla="*/ 40 w 69"/>
                      <a:gd name="T31" fmla="*/ 59 h 68"/>
                      <a:gd name="T32" fmla="*/ 41 w 69"/>
                      <a:gd name="T33" fmla="*/ 59 h 68"/>
                      <a:gd name="T34" fmla="*/ 41 w 69"/>
                      <a:gd name="T35" fmla="*/ 59 h 68"/>
                      <a:gd name="T36" fmla="*/ 42 w 69"/>
                      <a:gd name="T37" fmla="*/ 59 h 68"/>
                      <a:gd name="T38" fmla="*/ 34 w 69"/>
                      <a:gd name="T39" fmla="*/ 51 h 68"/>
                      <a:gd name="T40" fmla="*/ 31 w 69"/>
                      <a:gd name="T41" fmla="*/ 45 h 68"/>
                      <a:gd name="T42" fmla="*/ 37 w 69"/>
                      <a:gd name="T43" fmla="*/ 38 h 68"/>
                      <a:gd name="T44" fmla="*/ 51 w 69"/>
                      <a:gd name="T45" fmla="*/ 29 h 68"/>
                      <a:gd name="T46" fmla="*/ 57 w 69"/>
                      <a:gd name="T47" fmla="*/ 26 h 68"/>
                      <a:gd name="T48" fmla="*/ 58 w 69"/>
                      <a:gd name="T49" fmla="*/ 21 h 68"/>
                      <a:gd name="T50" fmla="*/ 60 w 69"/>
                      <a:gd name="T51" fmla="*/ 13 h 68"/>
                      <a:gd name="T52" fmla="*/ 69 w 69"/>
                      <a:gd name="T53" fmla="*/ 4 h 68"/>
                      <a:gd name="T54" fmla="*/ 69 w 69"/>
                      <a:gd name="T55" fmla="*/ 3 h 68"/>
                      <a:gd name="T56" fmla="*/ 64 w 69"/>
                      <a:gd name="T57" fmla="*/ 1 h 68"/>
                      <a:gd name="T58" fmla="*/ 62 w 69"/>
                      <a:gd name="T59" fmla="*/ 0 h 68"/>
                      <a:gd name="T60" fmla="*/ 60 w 69"/>
                      <a:gd name="T61" fmla="*/ 3 h 68"/>
                      <a:gd name="T62" fmla="*/ 55 w 69"/>
                      <a:gd name="T63" fmla="*/ 8 h 68"/>
                      <a:gd name="T64" fmla="*/ 53 w 69"/>
                      <a:gd name="T65" fmla="*/ 10 h 68"/>
                      <a:gd name="T66" fmla="*/ 47 w 69"/>
                      <a:gd name="T67" fmla="*/ 14 h 68"/>
                      <a:gd name="T68" fmla="*/ 47 w 69"/>
                      <a:gd name="T69" fmla="*/ 14 h 68"/>
                      <a:gd name="T70" fmla="*/ 44 w 69"/>
                      <a:gd name="T71" fmla="*/ 15 h 68"/>
                      <a:gd name="T72" fmla="*/ 44 w 69"/>
                      <a:gd name="T73" fmla="*/ 16 h 68"/>
                      <a:gd name="T74" fmla="*/ 45 w 69"/>
                      <a:gd name="T75" fmla="*/ 19 h 68"/>
                      <a:gd name="T76" fmla="*/ 41 w 69"/>
                      <a:gd name="T77" fmla="*/ 21 h 68"/>
                      <a:gd name="T78" fmla="*/ 38 w 69"/>
                      <a:gd name="T79" fmla="*/ 21 h 68"/>
                      <a:gd name="T80" fmla="*/ 35 w 69"/>
                      <a:gd name="T81" fmla="*/ 21 h 68"/>
                      <a:gd name="T82" fmla="*/ 30 w 69"/>
                      <a:gd name="T83" fmla="*/ 19 h 68"/>
                      <a:gd name="T84" fmla="*/ 28 w 69"/>
                      <a:gd name="T85" fmla="*/ 18 h 68"/>
                      <a:gd name="T86" fmla="*/ 24 w 69"/>
                      <a:gd name="T87" fmla="*/ 22 h 68"/>
                      <a:gd name="T88" fmla="*/ 23 w 69"/>
                      <a:gd name="T89" fmla="*/ 25 h 68"/>
                      <a:gd name="T90" fmla="*/ 4 w 69"/>
                      <a:gd name="T91" fmla="*/ 36 h 68"/>
                      <a:gd name="T92" fmla="*/ 1 w 69"/>
                      <a:gd name="T93" fmla="*/ 37 h 68"/>
                      <a:gd name="T94" fmla="*/ 1 w 69"/>
                      <a:gd name="T95" fmla="*/ 37 h 68"/>
                      <a:gd name="T96" fmla="*/ 1 w 69"/>
                      <a:gd name="T97" fmla="*/ 37 h 68"/>
                      <a:gd name="T98" fmla="*/ 0 w 69"/>
                      <a:gd name="T99" fmla="*/ 38 h 68"/>
                      <a:gd name="T100" fmla="*/ 0 w 69"/>
                      <a:gd name="T101" fmla="*/ 38 h 68"/>
                      <a:gd name="T102" fmla="*/ 0 w 69"/>
                      <a:gd name="T103" fmla="*/ 38 h 68"/>
                      <a:gd name="T104" fmla="*/ 0 w 69"/>
                      <a:gd name="T105" fmla="*/ 38 h 68"/>
                      <a:gd name="T106" fmla="*/ 0 w 69"/>
                      <a:gd name="T107" fmla="*/ 39 h 68"/>
                      <a:gd name="T108" fmla="*/ 0 w 69"/>
                      <a:gd name="T109" fmla="*/ 39 h 68"/>
                      <a:gd name="T110" fmla="*/ 11 w 69"/>
                      <a:gd name="T111" fmla="*/ 46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69" h="68">
                        <a:moveTo>
                          <a:pt x="11" y="46"/>
                        </a:moveTo>
                        <a:cubicBezTo>
                          <a:pt x="15" y="50"/>
                          <a:pt x="10" y="54"/>
                          <a:pt x="7" y="58"/>
                        </a:cubicBezTo>
                        <a:cubicBezTo>
                          <a:pt x="6" y="58"/>
                          <a:pt x="5" y="59"/>
                          <a:pt x="4" y="60"/>
                        </a:cubicBezTo>
                        <a:cubicBezTo>
                          <a:pt x="4" y="61"/>
                          <a:pt x="4" y="61"/>
                          <a:pt x="4" y="61"/>
                        </a:cubicBezTo>
                        <a:cubicBezTo>
                          <a:pt x="4" y="61"/>
                          <a:pt x="4" y="61"/>
                          <a:pt x="5" y="62"/>
                        </a:cubicBezTo>
                        <a:cubicBezTo>
                          <a:pt x="5" y="62"/>
                          <a:pt x="7" y="64"/>
                          <a:pt x="7" y="66"/>
                        </a:cubicBezTo>
                        <a:cubicBezTo>
                          <a:pt x="7" y="67"/>
                          <a:pt x="8" y="68"/>
                          <a:pt x="9" y="68"/>
                        </a:cubicBezTo>
                        <a:cubicBezTo>
                          <a:pt x="9" y="68"/>
                          <a:pt x="9" y="68"/>
                          <a:pt x="9" y="68"/>
                        </a:cubicBezTo>
                        <a:cubicBezTo>
                          <a:pt x="10" y="65"/>
                          <a:pt x="12" y="65"/>
                          <a:pt x="14" y="65"/>
                        </a:cubicBezTo>
                        <a:cubicBezTo>
                          <a:pt x="15" y="65"/>
                          <a:pt x="16" y="65"/>
                          <a:pt x="16" y="65"/>
                        </a:cubicBezTo>
                        <a:cubicBezTo>
                          <a:pt x="18" y="65"/>
                          <a:pt x="21" y="65"/>
                          <a:pt x="22" y="66"/>
                        </a:cubicBezTo>
                        <a:cubicBezTo>
                          <a:pt x="22" y="66"/>
                          <a:pt x="22" y="66"/>
                          <a:pt x="22" y="66"/>
                        </a:cubicBezTo>
                        <a:cubicBezTo>
                          <a:pt x="23" y="65"/>
                          <a:pt x="24" y="64"/>
                          <a:pt x="25" y="64"/>
                        </a:cubicBezTo>
                        <a:cubicBezTo>
                          <a:pt x="26" y="63"/>
                          <a:pt x="27" y="62"/>
                          <a:pt x="27" y="62"/>
                        </a:cubicBezTo>
                        <a:cubicBezTo>
                          <a:pt x="29" y="60"/>
                          <a:pt x="33" y="59"/>
                          <a:pt x="39" y="59"/>
                        </a:cubicBezTo>
                        <a:cubicBezTo>
                          <a:pt x="39" y="59"/>
                          <a:pt x="40" y="59"/>
                          <a:pt x="40" y="59"/>
                        </a:cubicBezTo>
                        <a:cubicBezTo>
                          <a:pt x="40" y="59"/>
                          <a:pt x="40" y="59"/>
                          <a:pt x="41" y="59"/>
                        </a:cubicBezTo>
                        <a:cubicBezTo>
                          <a:pt x="41" y="59"/>
                          <a:pt x="41" y="59"/>
                          <a:pt x="41" y="59"/>
                        </a:cubicBezTo>
                        <a:cubicBezTo>
                          <a:pt x="42" y="59"/>
                          <a:pt x="42" y="59"/>
                          <a:pt x="42" y="59"/>
                        </a:cubicBezTo>
                        <a:cubicBezTo>
                          <a:pt x="38" y="55"/>
                          <a:pt x="35" y="52"/>
                          <a:pt x="34" y="51"/>
                        </a:cubicBezTo>
                        <a:cubicBezTo>
                          <a:pt x="32" y="50"/>
                          <a:pt x="30" y="48"/>
                          <a:pt x="31" y="45"/>
                        </a:cubicBezTo>
                        <a:cubicBezTo>
                          <a:pt x="31" y="41"/>
                          <a:pt x="34" y="38"/>
                          <a:pt x="37" y="38"/>
                        </a:cubicBezTo>
                        <a:cubicBezTo>
                          <a:pt x="40" y="37"/>
                          <a:pt x="47" y="32"/>
                          <a:pt x="51" y="29"/>
                        </a:cubicBezTo>
                        <a:cubicBezTo>
                          <a:pt x="54" y="28"/>
                          <a:pt x="55" y="26"/>
                          <a:pt x="57" y="26"/>
                        </a:cubicBezTo>
                        <a:cubicBezTo>
                          <a:pt x="57" y="25"/>
                          <a:pt x="58" y="24"/>
                          <a:pt x="58" y="21"/>
                        </a:cubicBezTo>
                        <a:cubicBezTo>
                          <a:pt x="58" y="19"/>
                          <a:pt x="58" y="16"/>
                          <a:pt x="60" y="13"/>
                        </a:cubicBezTo>
                        <a:cubicBezTo>
                          <a:pt x="61" y="11"/>
                          <a:pt x="65" y="7"/>
                          <a:pt x="69" y="4"/>
                        </a:cubicBezTo>
                        <a:cubicBezTo>
                          <a:pt x="69" y="4"/>
                          <a:pt x="69" y="3"/>
                          <a:pt x="69" y="3"/>
                        </a:cubicBezTo>
                        <a:cubicBezTo>
                          <a:pt x="67" y="3"/>
                          <a:pt x="65" y="2"/>
                          <a:pt x="64" y="1"/>
                        </a:cubicBezTo>
                        <a:cubicBezTo>
                          <a:pt x="63" y="0"/>
                          <a:pt x="62" y="0"/>
                          <a:pt x="62" y="0"/>
                        </a:cubicBezTo>
                        <a:cubicBezTo>
                          <a:pt x="61" y="0"/>
                          <a:pt x="61" y="2"/>
                          <a:pt x="60" y="3"/>
                        </a:cubicBezTo>
                        <a:cubicBezTo>
                          <a:pt x="59" y="5"/>
                          <a:pt x="58" y="8"/>
                          <a:pt x="55" y="8"/>
                        </a:cubicBezTo>
                        <a:cubicBezTo>
                          <a:pt x="55" y="8"/>
                          <a:pt x="54" y="9"/>
                          <a:pt x="53" y="10"/>
                        </a:cubicBezTo>
                        <a:cubicBezTo>
                          <a:pt x="52" y="11"/>
                          <a:pt x="51" y="14"/>
                          <a:pt x="47" y="14"/>
                        </a:cubicBezTo>
                        <a:cubicBezTo>
                          <a:pt x="47" y="14"/>
                          <a:pt x="47" y="14"/>
                          <a:pt x="47" y="14"/>
                        </a:cubicBezTo>
                        <a:cubicBezTo>
                          <a:pt x="46" y="14"/>
                          <a:pt x="45" y="15"/>
                          <a:pt x="44" y="15"/>
                        </a:cubicBezTo>
                        <a:cubicBezTo>
                          <a:pt x="44" y="15"/>
                          <a:pt x="44" y="15"/>
                          <a:pt x="44" y="16"/>
                        </a:cubicBezTo>
                        <a:cubicBezTo>
                          <a:pt x="45" y="16"/>
                          <a:pt x="46" y="18"/>
                          <a:pt x="45" y="19"/>
                        </a:cubicBezTo>
                        <a:cubicBezTo>
                          <a:pt x="44" y="21"/>
                          <a:pt x="42" y="21"/>
                          <a:pt x="41" y="21"/>
                        </a:cubicBezTo>
                        <a:cubicBezTo>
                          <a:pt x="40" y="21"/>
                          <a:pt x="39" y="21"/>
                          <a:pt x="38" y="21"/>
                        </a:cubicBezTo>
                        <a:cubicBezTo>
                          <a:pt x="37" y="21"/>
                          <a:pt x="36" y="21"/>
                          <a:pt x="35" y="21"/>
                        </a:cubicBezTo>
                        <a:cubicBezTo>
                          <a:pt x="32" y="21"/>
                          <a:pt x="31" y="20"/>
                          <a:pt x="30" y="19"/>
                        </a:cubicBezTo>
                        <a:cubicBezTo>
                          <a:pt x="29" y="18"/>
                          <a:pt x="29" y="18"/>
                          <a:pt x="28" y="18"/>
                        </a:cubicBezTo>
                        <a:cubicBezTo>
                          <a:pt x="27" y="18"/>
                          <a:pt x="25" y="21"/>
                          <a:pt x="24" y="22"/>
                        </a:cubicBezTo>
                        <a:cubicBezTo>
                          <a:pt x="24" y="23"/>
                          <a:pt x="23" y="24"/>
                          <a:pt x="23" y="25"/>
                        </a:cubicBezTo>
                        <a:cubicBezTo>
                          <a:pt x="21" y="28"/>
                          <a:pt x="13" y="32"/>
                          <a:pt x="4" y="36"/>
                        </a:cubicBezTo>
                        <a:cubicBezTo>
                          <a:pt x="3" y="36"/>
                          <a:pt x="2" y="37"/>
                          <a:pt x="1" y="37"/>
                        </a:cubicBezTo>
                        <a:cubicBezTo>
                          <a:pt x="1" y="37"/>
                          <a:pt x="1" y="37"/>
                          <a:pt x="1" y="37"/>
                        </a:cubicBezTo>
                        <a:cubicBezTo>
                          <a:pt x="1" y="37"/>
                          <a:pt x="1" y="37"/>
                          <a:pt x="1" y="37"/>
                        </a:cubicBezTo>
                        <a:cubicBezTo>
                          <a:pt x="1" y="37"/>
                          <a:pt x="0" y="37"/>
                          <a:pt x="0" y="38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0" y="38"/>
                          <a:pt x="0" y="38"/>
                          <a:pt x="0" y="39"/>
                        </a:cubicBez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5" y="40"/>
                          <a:pt x="9" y="43"/>
                          <a:pt x="11" y="4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49" name="Freeform 1124">
                    <a:extLst>
                      <a:ext uri="{FF2B5EF4-FFF2-40B4-BE49-F238E27FC236}">
                        <a16:creationId xmlns="" xmlns:a16="http://schemas.microsoft.com/office/drawing/2014/main" id="{CB37D8A1-8A86-4C92-B1F3-460E53090E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56" y="2007"/>
                    <a:ext cx="85" cy="194"/>
                  </a:xfrm>
                  <a:custGeom>
                    <a:avLst/>
                    <a:gdLst>
                      <a:gd name="T0" fmla="*/ 84 w 89"/>
                      <a:gd name="T1" fmla="*/ 92 h 204"/>
                      <a:gd name="T2" fmla="*/ 86 w 89"/>
                      <a:gd name="T3" fmla="*/ 90 h 204"/>
                      <a:gd name="T4" fmla="*/ 87 w 89"/>
                      <a:gd name="T5" fmla="*/ 89 h 204"/>
                      <a:gd name="T6" fmla="*/ 88 w 89"/>
                      <a:gd name="T7" fmla="*/ 86 h 204"/>
                      <a:gd name="T8" fmla="*/ 89 w 89"/>
                      <a:gd name="T9" fmla="*/ 84 h 204"/>
                      <a:gd name="T10" fmla="*/ 85 w 89"/>
                      <a:gd name="T11" fmla="*/ 85 h 204"/>
                      <a:gd name="T12" fmla="*/ 83 w 89"/>
                      <a:gd name="T13" fmla="*/ 84 h 204"/>
                      <a:gd name="T14" fmla="*/ 76 w 89"/>
                      <a:gd name="T15" fmla="*/ 77 h 204"/>
                      <a:gd name="T16" fmla="*/ 74 w 89"/>
                      <a:gd name="T17" fmla="*/ 67 h 204"/>
                      <a:gd name="T18" fmla="*/ 67 w 89"/>
                      <a:gd name="T19" fmla="*/ 61 h 204"/>
                      <a:gd name="T20" fmla="*/ 59 w 89"/>
                      <a:gd name="T21" fmla="*/ 53 h 204"/>
                      <a:gd name="T22" fmla="*/ 54 w 89"/>
                      <a:gd name="T23" fmla="*/ 47 h 204"/>
                      <a:gd name="T24" fmla="*/ 66 w 89"/>
                      <a:gd name="T25" fmla="*/ 14 h 204"/>
                      <a:gd name="T26" fmla="*/ 56 w 89"/>
                      <a:gd name="T27" fmla="*/ 0 h 204"/>
                      <a:gd name="T28" fmla="*/ 54 w 89"/>
                      <a:gd name="T29" fmla="*/ 1 h 204"/>
                      <a:gd name="T30" fmla="*/ 53 w 89"/>
                      <a:gd name="T31" fmla="*/ 3 h 204"/>
                      <a:gd name="T32" fmla="*/ 51 w 89"/>
                      <a:gd name="T33" fmla="*/ 6 h 204"/>
                      <a:gd name="T34" fmla="*/ 52 w 89"/>
                      <a:gd name="T35" fmla="*/ 12 h 204"/>
                      <a:gd name="T36" fmla="*/ 43 w 89"/>
                      <a:gd name="T37" fmla="*/ 14 h 204"/>
                      <a:gd name="T38" fmla="*/ 30 w 89"/>
                      <a:gd name="T39" fmla="*/ 26 h 204"/>
                      <a:gd name="T40" fmla="*/ 24 w 89"/>
                      <a:gd name="T41" fmla="*/ 49 h 204"/>
                      <a:gd name="T42" fmla="*/ 20 w 89"/>
                      <a:gd name="T43" fmla="*/ 56 h 204"/>
                      <a:gd name="T44" fmla="*/ 13 w 89"/>
                      <a:gd name="T45" fmla="*/ 57 h 204"/>
                      <a:gd name="T46" fmla="*/ 11 w 89"/>
                      <a:gd name="T47" fmla="*/ 72 h 204"/>
                      <a:gd name="T48" fmla="*/ 10 w 89"/>
                      <a:gd name="T49" fmla="*/ 74 h 204"/>
                      <a:gd name="T50" fmla="*/ 10 w 89"/>
                      <a:gd name="T51" fmla="*/ 76 h 204"/>
                      <a:gd name="T52" fmla="*/ 9 w 89"/>
                      <a:gd name="T53" fmla="*/ 77 h 204"/>
                      <a:gd name="T54" fmla="*/ 8 w 89"/>
                      <a:gd name="T55" fmla="*/ 78 h 204"/>
                      <a:gd name="T56" fmla="*/ 7 w 89"/>
                      <a:gd name="T57" fmla="*/ 78 h 204"/>
                      <a:gd name="T58" fmla="*/ 4 w 89"/>
                      <a:gd name="T59" fmla="*/ 85 h 204"/>
                      <a:gd name="T60" fmla="*/ 4 w 89"/>
                      <a:gd name="T61" fmla="*/ 86 h 204"/>
                      <a:gd name="T62" fmla="*/ 3 w 89"/>
                      <a:gd name="T63" fmla="*/ 87 h 204"/>
                      <a:gd name="T64" fmla="*/ 1 w 89"/>
                      <a:gd name="T65" fmla="*/ 88 h 204"/>
                      <a:gd name="T66" fmla="*/ 9 w 89"/>
                      <a:gd name="T67" fmla="*/ 97 h 204"/>
                      <a:gd name="T68" fmla="*/ 21 w 89"/>
                      <a:gd name="T69" fmla="*/ 142 h 204"/>
                      <a:gd name="T70" fmla="*/ 34 w 89"/>
                      <a:gd name="T71" fmla="*/ 144 h 204"/>
                      <a:gd name="T72" fmla="*/ 46 w 89"/>
                      <a:gd name="T73" fmla="*/ 130 h 204"/>
                      <a:gd name="T74" fmla="*/ 57 w 89"/>
                      <a:gd name="T75" fmla="*/ 150 h 204"/>
                      <a:gd name="T76" fmla="*/ 67 w 89"/>
                      <a:gd name="T77" fmla="*/ 193 h 204"/>
                      <a:gd name="T78" fmla="*/ 71 w 89"/>
                      <a:gd name="T79" fmla="*/ 198 h 204"/>
                      <a:gd name="T80" fmla="*/ 73 w 89"/>
                      <a:gd name="T81" fmla="*/ 194 h 204"/>
                      <a:gd name="T82" fmla="*/ 70 w 89"/>
                      <a:gd name="T83" fmla="*/ 182 h 204"/>
                      <a:gd name="T84" fmla="*/ 62 w 89"/>
                      <a:gd name="T85" fmla="*/ 155 h 204"/>
                      <a:gd name="T86" fmla="*/ 64 w 89"/>
                      <a:gd name="T87" fmla="*/ 146 h 204"/>
                      <a:gd name="T88" fmla="*/ 65 w 89"/>
                      <a:gd name="T89" fmla="*/ 145 h 204"/>
                      <a:gd name="T90" fmla="*/ 53 w 89"/>
                      <a:gd name="T91" fmla="*/ 125 h 204"/>
                      <a:gd name="T92" fmla="*/ 64 w 89"/>
                      <a:gd name="T93" fmla="*/ 102 h 204"/>
                      <a:gd name="T94" fmla="*/ 77 w 89"/>
                      <a:gd name="T95" fmla="*/ 96 h 204"/>
                      <a:gd name="T96" fmla="*/ 81 w 89"/>
                      <a:gd name="T97" fmla="*/ 93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89" h="204">
                        <a:moveTo>
                          <a:pt x="81" y="93"/>
                        </a:moveTo>
                        <a:cubicBezTo>
                          <a:pt x="83" y="92"/>
                          <a:pt x="83" y="92"/>
                          <a:pt x="83" y="92"/>
                        </a:cubicBezTo>
                        <a:cubicBezTo>
                          <a:pt x="83" y="92"/>
                          <a:pt x="84" y="92"/>
                          <a:pt x="84" y="92"/>
                        </a:cubicBezTo>
                        <a:cubicBezTo>
                          <a:pt x="85" y="91"/>
                          <a:pt x="85" y="91"/>
                          <a:pt x="85" y="91"/>
                        </a:cubicBezTo>
                        <a:cubicBezTo>
                          <a:pt x="85" y="91"/>
                          <a:pt x="85" y="91"/>
                          <a:pt x="85" y="91"/>
                        </a:cubicBezTo>
                        <a:cubicBezTo>
                          <a:pt x="85" y="91"/>
                          <a:pt x="86" y="91"/>
                          <a:pt x="86" y="90"/>
                        </a:cubicBezTo>
                        <a:cubicBezTo>
                          <a:pt x="86" y="90"/>
                          <a:pt x="86" y="90"/>
                          <a:pt x="86" y="90"/>
                        </a:cubicBezTo>
                        <a:cubicBezTo>
                          <a:pt x="86" y="90"/>
                          <a:pt x="86" y="90"/>
                          <a:pt x="86" y="89"/>
                        </a:cubicBezTo>
                        <a:cubicBezTo>
                          <a:pt x="86" y="89"/>
                          <a:pt x="87" y="89"/>
                          <a:pt x="87" y="89"/>
                        </a:cubicBezTo>
                        <a:cubicBezTo>
                          <a:pt x="87" y="88"/>
                          <a:pt x="87" y="88"/>
                          <a:pt x="87" y="88"/>
                        </a:cubicBezTo>
                        <a:cubicBezTo>
                          <a:pt x="87" y="87"/>
                          <a:pt x="87" y="87"/>
                          <a:pt x="87" y="87"/>
                        </a:cubicBezTo>
                        <a:cubicBezTo>
                          <a:pt x="87" y="87"/>
                          <a:pt x="88" y="86"/>
                          <a:pt x="88" y="86"/>
                        </a:cubicBezTo>
                        <a:cubicBezTo>
                          <a:pt x="88" y="86"/>
                          <a:pt x="88" y="86"/>
                          <a:pt x="88" y="85"/>
                        </a:cubicBezTo>
                        <a:cubicBezTo>
                          <a:pt x="88" y="85"/>
                          <a:pt x="89" y="85"/>
                          <a:pt x="89" y="85"/>
                        </a:cubicBezTo>
                        <a:cubicBezTo>
                          <a:pt x="89" y="84"/>
                          <a:pt x="89" y="84"/>
                          <a:pt x="89" y="84"/>
                        </a:cubicBezTo>
                        <a:cubicBezTo>
                          <a:pt x="89" y="84"/>
                          <a:pt x="88" y="84"/>
                          <a:pt x="88" y="85"/>
                        </a:cubicBezTo>
                        <a:cubicBezTo>
                          <a:pt x="88" y="85"/>
                          <a:pt x="87" y="85"/>
                          <a:pt x="87" y="85"/>
                        </a:cubicBezTo>
                        <a:cubicBezTo>
                          <a:pt x="87" y="85"/>
                          <a:pt x="86" y="85"/>
                          <a:pt x="85" y="85"/>
                        </a:cubicBezTo>
                        <a:cubicBezTo>
                          <a:pt x="85" y="85"/>
                          <a:pt x="85" y="85"/>
                          <a:pt x="85" y="85"/>
                        </a:cubicBezTo>
                        <a:cubicBezTo>
                          <a:pt x="84" y="85"/>
                          <a:pt x="84" y="84"/>
                          <a:pt x="83" y="84"/>
                        </a:cubicBezTo>
                        <a:cubicBezTo>
                          <a:pt x="83" y="84"/>
                          <a:pt x="83" y="84"/>
                          <a:pt x="83" y="84"/>
                        </a:cubicBezTo>
                        <a:cubicBezTo>
                          <a:pt x="82" y="84"/>
                          <a:pt x="82" y="83"/>
                          <a:pt x="81" y="83"/>
                        </a:cubicBezTo>
                        <a:cubicBezTo>
                          <a:pt x="80" y="82"/>
                          <a:pt x="80" y="80"/>
                          <a:pt x="80" y="78"/>
                        </a:cubicBezTo>
                        <a:cubicBezTo>
                          <a:pt x="80" y="77"/>
                          <a:pt x="77" y="77"/>
                          <a:pt x="76" y="77"/>
                        </a:cubicBezTo>
                        <a:cubicBezTo>
                          <a:pt x="75" y="77"/>
                          <a:pt x="74" y="77"/>
                          <a:pt x="73" y="76"/>
                        </a:cubicBezTo>
                        <a:cubicBezTo>
                          <a:pt x="72" y="74"/>
                          <a:pt x="73" y="71"/>
                          <a:pt x="74" y="68"/>
                        </a:cubicBezTo>
                        <a:cubicBezTo>
                          <a:pt x="74" y="67"/>
                          <a:pt x="74" y="67"/>
                          <a:pt x="74" y="67"/>
                        </a:cubicBezTo>
                        <a:cubicBezTo>
                          <a:pt x="74" y="67"/>
                          <a:pt x="74" y="66"/>
                          <a:pt x="74" y="66"/>
                        </a:cubicBezTo>
                        <a:cubicBezTo>
                          <a:pt x="74" y="65"/>
                          <a:pt x="73" y="65"/>
                          <a:pt x="72" y="65"/>
                        </a:cubicBezTo>
                        <a:cubicBezTo>
                          <a:pt x="70" y="65"/>
                          <a:pt x="68" y="64"/>
                          <a:pt x="67" y="61"/>
                        </a:cubicBezTo>
                        <a:cubicBezTo>
                          <a:pt x="66" y="59"/>
                          <a:pt x="65" y="56"/>
                          <a:pt x="66" y="54"/>
                        </a:cubicBezTo>
                        <a:cubicBezTo>
                          <a:pt x="65" y="53"/>
                          <a:pt x="64" y="53"/>
                          <a:pt x="62" y="53"/>
                        </a:cubicBezTo>
                        <a:cubicBezTo>
                          <a:pt x="61" y="53"/>
                          <a:pt x="59" y="53"/>
                          <a:pt x="59" y="53"/>
                        </a:cubicBezTo>
                        <a:cubicBezTo>
                          <a:pt x="57" y="54"/>
                          <a:pt x="56" y="54"/>
                          <a:pt x="55" y="53"/>
                        </a:cubicBezTo>
                        <a:cubicBezTo>
                          <a:pt x="54" y="52"/>
                          <a:pt x="54" y="51"/>
                          <a:pt x="54" y="49"/>
                        </a:cubicBezTo>
                        <a:cubicBezTo>
                          <a:pt x="54" y="48"/>
                          <a:pt x="54" y="47"/>
                          <a:pt x="54" y="47"/>
                        </a:cubicBezTo>
                        <a:cubicBezTo>
                          <a:pt x="52" y="42"/>
                          <a:pt x="61" y="32"/>
                          <a:pt x="64" y="29"/>
                        </a:cubicBezTo>
                        <a:cubicBezTo>
                          <a:pt x="67" y="26"/>
                          <a:pt x="66" y="22"/>
                          <a:pt x="66" y="18"/>
                        </a:cubicBezTo>
                        <a:cubicBezTo>
                          <a:pt x="66" y="17"/>
                          <a:pt x="66" y="15"/>
                          <a:pt x="66" y="14"/>
                        </a:cubicBezTo>
                        <a:cubicBezTo>
                          <a:pt x="66" y="10"/>
                          <a:pt x="65" y="10"/>
                          <a:pt x="63" y="10"/>
                        </a:cubicBezTo>
                        <a:cubicBezTo>
                          <a:pt x="59" y="10"/>
                          <a:pt x="59" y="5"/>
                          <a:pt x="59" y="2"/>
                        </a:cubicBezTo>
                        <a:cubicBezTo>
                          <a:pt x="59" y="1"/>
                          <a:pt x="57" y="0"/>
                          <a:pt x="56" y="0"/>
                        </a:cubicBezTo>
                        <a:cubicBezTo>
                          <a:pt x="55" y="0"/>
                          <a:pt x="55" y="0"/>
                          <a:pt x="55" y="1"/>
                        </a:cubicBezTo>
                        <a:cubicBezTo>
                          <a:pt x="54" y="1"/>
                          <a:pt x="54" y="1"/>
                          <a:pt x="54" y="1"/>
                        </a:cubicBezTo>
                        <a:cubicBezTo>
                          <a:pt x="54" y="1"/>
                          <a:pt x="54" y="1"/>
                          <a:pt x="54" y="1"/>
                        </a:cubicBezTo>
                        <a:cubicBezTo>
                          <a:pt x="54" y="1"/>
                          <a:pt x="54" y="1"/>
                          <a:pt x="53" y="1"/>
                        </a:cubicBezTo>
                        <a:cubicBezTo>
                          <a:pt x="53" y="2"/>
                          <a:pt x="53" y="2"/>
                          <a:pt x="53" y="3"/>
                        </a:cubicBezTo>
                        <a:cubicBezTo>
                          <a:pt x="53" y="3"/>
                          <a:pt x="53" y="3"/>
                          <a:pt x="53" y="3"/>
                        </a:cubicBezTo>
                        <a:cubicBezTo>
                          <a:pt x="53" y="3"/>
                          <a:pt x="53" y="4"/>
                          <a:pt x="52" y="4"/>
                        </a:cubicBezTo>
                        <a:cubicBezTo>
                          <a:pt x="52" y="4"/>
                          <a:pt x="52" y="4"/>
                          <a:pt x="52" y="5"/>
                        </a:cubicBezTo>
                        <a:cubicBezTo>
                          <a:pt x="52" y="5"/>
                          <a:pt x="52" y="6"/>
                          <a:pt x="51" y="6"/>
                        </a:cubicBezTo>
                        <a:cubicBezTo>
                          <a:pt x="51" y="6"/>
                          <a:pt x="51" y="6"/>
                          <a:pt x="51" y="6"/>
                        </a:cubicBezTo>
                        <a:cubicBezTo>
                          <a:pt x="51" y="7"/>
                          <a:pt x="50" y="7"/>
                          <a:pt x="50" y="7"/>
                        </a:cubicBezTo>
                        <a:cubicBezTo>
                          <a:pt x="50" y="7"/>
                          <a:pt x="50" y="9"/>
                          <a:pt x="52" y="12"/>
                        </a:cubicBezTo>
                        <a:cubicBezTo>
                          <a:pt x="53" y="13"/>
                          <a:pt x="53" y="15"/>
                          <a:pt x="52" y="16"/>
                        </a:cubicBezTo>
                        <a:cubicBezTo>
                          <a:pt x="52" y="16"/>
                          <a:pt x="51" y="17"/>
                          <a:pt x="49" y="17"/>
                        </a:cubicBezTo>
                        <a:cubicBezTo>
                          <a:pt x="48" y="17"/>
                          <a:pt x="45" y="16"/>
                          <a:pt x="43" y="14"/>
                        </a:cubicBezTo>
                        <a:cubicBezTo>
                          <a:pt x="42" y="15"/>
                          <a:pt x="40" y="16"/>
                          <a:pt x="37" y="18"/>
                        </a:cubicBezTo>
                        <a:cubicBezTo>
                          <a:pt x="36" y="19"/>
                          <a:pt x="35" y="20"/>
                          <a:pt x="34" y="20"/>
                        </a:cubicBezTo>
                        <a:cubicBezTo>
                          <a:pt x="32" y="22"/>
                          <a:pt x="30" y="23"/>
                          <a:pt x="30" y="26"/>
                        </a:cubicBezTo>
                        <a:cubicBezTo>
                          <a:pt x="30" y="29"/>
                          <a:pt x="29" y="31"/>
                          <a:pt x="28" y="33"/>
                        </a:cubicBezTo>
                        <a:cubicBezTo>
                          <a:pt x="27" y="36"/>
                          <a:pt x="27" y="38"/>
                          <a:pt x="27" y="39"/>
                        </a:cubicBezTo>
                        <a:cubicBezTo>
                          <a:pt x="28" y="42"/>
                          <a:pt x="26" y="46"/>
                          <a:pt x="24" y="49"/>
                        </a:cubicBezTo>
                        <a:cubicBezTo>
                          <a:pt x="24" y="51"/>
                          <a:pt x="23" y="53"/>
                          <a:pt x="23" y="53"/>
                        </a:cubicBezTo>
                        <a:cubicBezTo>
                          <a:pt x="23" y="54"/>
                          <a:pt x="23" y="55"/>
                          <a:pt x="22" y="55"/>
                        </a:cubicBezTo>
                        <a:cubicBezTo>
                          <a:pt x="22" y="56"/>
                          <a:pt x="20" y="56"/>
                          <a:pt x="20" y="56"/>
                        </a:cubicBezTo>
                        <a:cubicBezTo>
                          <a:pt x="18" y="56"/>
                          <a:pt x="16" y="56"/>
                          <a:pt x="14" y="55"/>
                        </a:cubicBezTo>
                        <a:cubicBezTo>
                          <a:pt x="14" y="55"/>
                          <a:pt x="14" y="55"/>
                          <a:pt x="13" y="55"/>
                        </a:cubicBezTo>
                        <a:cubicBezTo>
                          <a:pt x="13" y="56"/>
                          <a:pt x="13" y="57"/>
                          <a:pt x="13" y="57"/>
                        </a:cubicBezTo>
                        <a:cubicBezTo>
                          <a:pt x="13" y="60"/>
                          <a:pt x="13" y="63"/>
                          <a:pt x="12" y="65"/>
                        </a:cubicBezTo>
                        <a:cubicBezTo>
                          <a:pt x="11" y="66"/>
                          <a:pt x="11" y="69"/>
                          <a:pt x="11" y="70"/>
                        </a:cubicBezTo>
                        <a:cubicBezTo>
                          <a:pt x="11" y="71"/>
                          <a:pt x="11" y="71"/>
                          <a:pt x="11" y="72"/>
                        </a:cubicBezTo>
                        <a:cubicBezTo>
                          <a:pt x="11" y="72"/>
                          <a:pt x="11" y="72"/>
                          <a:pt x="11" y="72"/>
                        </a:cubicBezTo>
                        <a:cubicBezTo>
                          <a:pt x="11" y="72"/>
                          <a:pt x="10" y="73"/>
                          <a:pt x="10" y="73"/>
                        </a:cubicBezTo>
                        <a:cubicBezTo>
                          <a:pt x="10" y="73"/>
                          <a:pt x="10" y="73"/>
                          <a:pt x="10" y="74"/>
                        </a:cubicBezTo>
                        <a:cubicBezTo>
                          <a:pt x="10" y="74"/>
                          <a:pt x="10" y="74"/>
                          <a:pt x="10" y="74"/>
                        </a:cubicBezTo>
                        <a:cubicBezTo>
                          <a:pt x="10" y="75"/>
                          <a:pt x="10" y="75"/>
                          <a:pt x="10" y="75"/>
                        </a:cubicBezTo>
                        <a:cubicBezTo>
                          <a:pt x="10" y="75"/>
                          <a:pt x="10" y="75"/>
                          <a:pt x="10" y="76"/>
                        </a:cubicBezTo>
                        <a:cubicBezTo>
                          <a:pt x="10" y="76"/>
                          <a:pt x="10" y="76"/>
                          <a:pt x="10" y="76"/>
                        </a:cubicBezTo>
                        <a:cubicBezTo>
                          <a:pt x="10" y="76"/>
                          <a:pt x="10" y="76"/>
                          <a:pt x="9" y="77"/>
                        </a:cubicBezTo>
                        <a:cubicBezTo>
                          <a:pt x="9" y="77"/>
                          <a:pt x="9" y="77"/>
                          <a:pt x="9" y="77"/>
                        </a:cubicBezTo>
                        <a:cubicBezTo>
                          <a:pt x="9" y="77"/>
                          <a:pt x="9" y="77"/>
                          <a:pt x="9" y="77"/>
                        </a:cubicBezTo>
                        <a:cubicBezTo>
                          <a:pt x="9" y="78"/>
                          <a:pt x="9" y="78"/>
                          <a:pt x="8" y="78"/>
                        </a:cubicBezTo>
                        <a:cubicBezTo>
                          <a:pt x="8" y="78"/>
                          <a:pt x="8" y="78"/>
                          <a:pt x="8" y="78"/>
                        </a:cubicBezTo>
                        <a:cubicBezTo>
                          <a:pt x="8" y="78"/>
                          <a:pt x="8" y="78"/>
                          <a:pt x="7" y="78"/>
                        </a:cubicBezTo>
                        <a:cubicBezTo>
                          <a:pt x="7" y="78"/>
                          <a:pt x="7" y="78"/>
                          <a:pt x="7" y="78"/>
                        </a:cubicBezTo>
                        <a:cubicBezTo>
                          <a:pt x="7" y="78"/>
                          <a:pt x="7" y="78"/>
                          <a:pt x="7" y="78"/>
                        </a:cubicBezTo>
                        <a:cubicBezTo>
                          <a:pt x="7" y="78"/>
                          <a:pt x="7" y="78"/>
                          <a:pt x="7" y="79"/>
                        </a:cubicBezTo>
                        <a:cubicBezTo>
                          <a:pt x="7" y="79"/>
                          <a:pt x="7" y="79"/>
                          <a:pt x="7" y="79"/>
                        </a:cubicBezTo>
                        <a:cubicBezTo>
                          <a:pt x="6" y="80"/>
                          <a:pt x="4" y="83"/>
                          <a:pt x="4" y="85"/>
                        </a:cubicBezTo>
                        <a:cubicBezTo>
                          <a:pt x="4" y="85"/>
                          <a:pt x="4" y="85"/>
                          <a:pt x="4" y="85"/>
                        </a:cubicBezTo>
                        <a:cubicBezTo>
                          <a:pt x="4" y="85"/>
                          <a:pt x="4" y="85"/>
                          <a:pt x="4" y="85"/>
                        </a:cubicBezTo>
                        <a:cubicBezTo>
                          <a:pt x="4" y="86"/>
                          <a:pt x="4" y="86"/>
                          <a:pt x="4" y="86"/>
                        </a:cubicBezTo>
                        <a:cubicBezTo>
                          <a:pt x="3" y="86"/>
                          <a:pt x="3" y="86"/>
                          <a:pt x="3" y="86"/>
                        </a:cubicBezTo>
                        <a:cubicBezTo>
                          <a:pt x="3" y="86"/>
                          <a:pt x="3" y="86"/>
                          <a:pt x="3" y="87"/>
                        </a:cubicBezTo>
                        <a:cubicBezTo>
                          <a:pt x="3" y="87"/>
                          <a:pt x="3" y="87"/>
                          <a:pt x="3" y="87"/>
                        </a:cubicBezTo>
                        <a:cubicBezTo>
                          <a:pt x="2" y="87"/>
                          <a:pt x="2" y="87"/>
                          <a:pt x="2" y="87"/>
                        </a:cubicBezTo>
                        <a:cubicBezTo>
                          <a:pt x="2" y="87"/>
                          <a:pt x="2" y="87"/>
                          <a:pt x="2" y="87"/>
                        </a:cubicBezTo>
                        <a:cubicBezTo>
                          <a:pt x="1" y="87"/>
                          <a:pt x="1" y="88"/>
                          <a:pt x="1" y="88"/>
                        </a:cubicBezTo>
                        <a:cubicBezTo>
                          <a:pt x="1" y="88"/>
                          <a:pt x="1" y="88"/>
                          <a:pt x="0" y="88"/>
                        </a:cubicBezTo>
                        <a:cubicBezTo>
                          <a:pt x="0" y="88"/>
                          <a:pt x="0" y="88"/>
                          <a:pt x="0" y="88"/>
                        </a:cubicBezTo>
                        <a:cubicBezTo>
                          <a:pt x="2" y="92"/>
                          <a:pt x="6" y="96"/>
                          <a:pt x="9" y="97"/>
                        </a:cubicBezTo>
                        <a:cubicBezTo>
                          <a:pt x="15" y="99"/>
                          <a:pt x="19" y="108"/>
                          <a:pt x="23" y="121"/>
                        </a:cubicBezTo>
                        <a:cubicBezTo>
                          <a:pt x="25" y="129"/>
                          <a:pt x="24" y="137"/>
                          <a:pt x="21" y="141"/>
                        </a:cubicBezTo>
                        <a:cubicBezTo>
                          <a:pt x="21" y="142"/>
                          <a:pt x="21" y="142"/>
                          <a:pt x="21" y="142"/>
                        </a:cubicBezTo>
                        <a:cubicBezTo>
                          <a:pt x="21" y="143"/>
                          <a:pt x="22" y="143"/>
                          <a:pt x="23" y="143"/>
                        </a:cubicBezTo>
                        <a:cubicBezTo>
                          <a:pt x="24" y="144"/>
                          <a:pt x="24" y="144"/>
                          <a:pt x="25" y="144"/>
                        </a:cubicBezTo>
                        <a:cubicBezTo>
                          <a:pt x="29" y="146"/>
                          <a:pt x="32" y="146"/>
                          <a:pt x="34" y="144"/>
                        </a:cubicBezTo>
                        <a:cubicBezTo>
                          <a:pt x="35" y="142"/>
                          <a:pt x="36" y="141"/>
                          <a:pt x="38" y="139"/>
                        </a:cubicBezTo>
                        <a:cubicBezTo>
                          <a:pt x="40" y="137"/>
                          <a:pt x="42" y="135"/>
                          <a:pt x="43" y="133"/>
                        </a:cubicBezTo>
                        <a:cubicBezTo>
                          <a:pt x="43" y="131"/>
                          <a:pt x="45" y="130"/>
                          <a:pt x="46" y="130"/>
                        </a:cubicBezTo>
                        <a:cubicBezTo>
                          <a:pt x="47" y="130"/>
                          <a:pt x="49" y="132"/>
                          <a:pt x="50" y="134"/>
                        </a:cubicBezTo>
                        <a:cubicBezTo>
                          <a:pt x="51" y="135"/>
                          <a:pt x="51" y="136"/>
                          <a:pt x="52" y="137"/>
                        </a:cubicBezTo>
                        <a:cubicBezTo>
                          <a:pt x="55" y="139"/>
                          <a:pt x="57" y="144"/>
                          <a:pt x="57" y="150"/>
                        </a:cubicBezTo>
                        <a:cubicBezTo>
                          <a:pt x="57" y="153"/>
                          <a:pt x="57" y="153"/>
                          <a:pt x="57" y="153"/>
                        </a:cubicBezTo>
                        <a:cubicBezTo>
                          <a:pt x="58" y="158"/>
                          <a:pt x="59" y="170"/>
                          <a:pt x="62" y="173"/>
                        </a:cubicBezTo>
                        <a:cubicBezTo>
                          <a:pt x="68" y="179"/>
                          <a:pt x="69" y="190"/>
                          <a:pt x="67" y="193"/>
                        </a:cubicBezTo>
                        <a:cubicBezTo>
                          <a:pt x="67" y="195"/>
                          <a:pt x="67" y="197"/>
                          <a:pt x="68" y="199"/>
                        </a:cubicBezTo>
                        <a:cubicBezTo>
                          <a:pt x="68" y="200"/>
                          <a:pt x="69" y="202"/>
                          <a:pt x="69" y="204"/>
                        </a:cubicBezTo>
                        <a:cubicBezTo>
                          <a:pt x="70" y="202"/>
                          <a:pt x="70" y="200"/>
                          <a:pt x="71" y="198"/>
                        </a:cubicBezTo>
                        <a:cubicBezTo>
                          <a:pt x="71" y="198"/>
                          <a:pt x="71" y="198"/>
                          <a:pt x="71" y="197"/>
                        </a:cubicBezTo>
                        <a:cubicBezTo>
                          <a:pt x="72" y="197"/>
                          <a:pt x="72" y="196"/>
                          <a:pt x="72" y="195"/>
                        </a:cubicBezTo>
                        <a:cubicBezTo>
                          <a:pt x="72" y="194"/>
                          <a:pt x="73" y="194"/>
                          <a:pt x="73" y="194"/>
                        </a:cubicBezTo>
                        <a:cubicBezTo>
                          <a:pt x="73" y="193"/>
                          <a:pt x="73" y="192"/>
                          <a:pt x="74" y="190"/>
                        </a:cubicBezTo>
                        <a:cubicBezTo>
                          <a:pt x="74" y="189"/>
                          <a:pt x="73" y="188"/>
                          <a:pt x="72" y="187"/>
                        </a:cubicBezTo>
                        <a:cubicBezTo>
                          <a:pt x="71" y="186"/>
                          <a:pt x="70" y="184"/>
                          <a:pt x="70" y="182"/>
                        </a:cubicBezTo>
                        <a:cubicBezTo>
                          <a:pt x="70" y="179"/>
                          <a:pt x="70" y="173"/>
                          <a:pt x="66" y="170"/>
                        </a:cubicBezTo>
                        <a:cubicBezTo>
                          <a:pt x="63" y="167"/>
                          <a:pt x="61" y="162"/>
                          <a:pt x="61" y="159"/>
                        </a:cubicBezTo>
                        <a:cubicBezTo>
                          <a:pt x="61" y="157"/>
                          <a:pt x="61" y="156"/>
                          <a:pt x="62" y="155"/>
                        </a:cubicBezTo>
                        <a:cubicBezTo>
                          <a:pt x="63" y="154"/>
                          <a:pt x="63" y="152"/>
                          <a:pt x="63" y="150"/>
                        </a:cubicBezTo>
                        <a:cubicBezTo>
                          <a:pt x="63" y="149"/>
                          <a:pt x="63" y="148"/>
                          <a:pt x="64" y="147"/>
                        </a:cubicBezTo>
                        <a:cubicBezTo>
                          <a:pt x="64" y="146"/>
                          <a:pt x="64" y="146"/>
                          <a:pt x="64" y="146"/>
                        </a:cubicBezTo>
                        <a:cubicBezTo>
                          <a:pt x="65" y="146"/>
                          <a:pt x="65" y="146"/>
                          <a:pt x="65" y="146"/>
                        </a:cubicBezTo>
                        <a:cubicBezTo>
                          <a:pt x="65" y="146"/>
                          <a:pt x="65" y="146"/>
                          <a:pt x="65" y="145"/>
                        </a:cubicBezTo>
                        <a:cubicBezTo>
                          <a:pt x="65" y="145"/>
                          <a:pt x="65" y="145"/>
                          <a:pt x="65" y="145"/>
                        </a:cubicBezTo>
                        <a:cubicBezTo>
                          <a:pt x="63" y="143"/>
                          <a:pt x="63" y="141"/>
                          <a:pt x="63" y="139"/>
                        </a:cubicBezTo>
                        <a:cubicBezTo>
                          <a:pt x="63" y="138"/>
                          <a:pt x="63" y="137"/>
                          <a:pt x="63" y="137"/>
                        </a:cubicBezTo>
                        <a:cubicBezTo>
                          <a:pt x="60" y="136"/>
                          <a:pt x="53" y="128"/>
                          <a:pt x="53" y="125"/>
                        </a:cubicBezTo>
                        <a:cubicBezTo>
                          <a:pt x="53" y="123"/>
                          <a:pt x="54" y="115"/>
                          <a:pt x="55" y="108"/>
                        </a:cubicBezTo>
                        <a:cubicBezTo>
                          <a:pt x="56" y="107"/>
                          <a:pt x="56" y="107"/>
                          <a:pt x="56" y="107"/>
                        </a:cubicBezTo>
                        <a:cubicBezTo>
                          <a:pt x="56" y="103"/>
                          <a:pt x="61" y="102"/>
                          <a:pt x="64" y="102"/>
                        </a:cubicBezTo>
                        <a:cubicBezTo>
                          <a:pt x="65" y="102"/>
                          <a:pt x="65" y="102"/>
                          <a:pt x="65" y="102"/>
                        </a:cubicBezTo>
                        <a:cubicBezTo>
                          <a:pt x="69" y="102"/>
                          <a:pt x="70" y="101"/>
                          <a:pt x="70" y="100"/>
                        </a:cubicBezTo>
                        <a:cubicBezTo>
                          <a:pt x="72" y="98"/>
                          <a:pt x="75" y="97"/>
                          <a:pt x="77" y="96"/>
                        </a:cubicBezTo>
                        <a:cubicBezTo>
                          <a:pt x="79" y="95"/>
                          <a:pt x="80" y="95"/>
                          <a:pt x="81" y="94"/>
                        </a:cubicBezTo>
                        <a:cubicBezTo>
                          <a:pt x="81" y="94"/>
                          <a:pt x="81" y="94"/>
                          <a:pt x="81" y="94"/>
                        </a:cubicBezTo>
                        <a:lnTo>
                          <a:pt x="81" y="9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0" name="Freeform 1125">
                    <a:extLst>
                      <a:ext uri="{FF2B5EF4-FFF2-40B4-BE49-F238E27FC236}">
                        <a16:creationId xmlns="" xmlns:a16="http://schemas.microsoft.com/office/drawing/2014/main" id="{02459337-4B54-4D85-AEB7-4848AFBC2F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61" y="2067"/>
                    <a:ext cx="73" cy="159"/>
                  </a:xfrm>
                  <a:custGeom>
                    <a:avLst/>
                    <a:gdLst>
                      <a:gd name="T0" fmla="*/ 1 w 77"/>
                      <a:gd name="T1" fmla="*/ 11 h 167"/>
                      <a:gd name="T2" fmla="*/ 2 w 77"/>
                      <a:gd name="T3" fmla="*/ 12 h 167"/>
                      <a:gd name="T4" fmla="*/ 3 w 77"/>
                      <a:gd name="T5" fmla="*/ 14 h 167"/>
                      <a:gd name="T6" fmla="*/ 8 w 77"/>
                      <a:gd name="T7" fmla="*/ 23 h 167"/>
                      <a:gd name="T8" fmla="*/ 9 w 77"/>
                      <a:gd name="T9" fmla="*/ 24 h 167"/>
                      <a:gd name="T10" fmla="*/ 9 w 77"/>
                      <a:gd name="T11" fmla="*/ 24 h 167"/>
                      <a:gd name="T12" fmla="*/ 10 w 77"/>
                      <a:gd name="T13" fmla="*/ 25 h 167"/>
                      <a:gd name="T14" fmla="*/ 14 w 77"/>
                      <a:gd name="T15" fmla="*/ 26 h 167"/>
                      <a:gd name="T16" fmla="*/ 20 w 77"/>
                      <a:gd name="T17" fmla="*/ 25 h 167"/>
                      <a:gd name="T18" fmla="*/ 27 w 77"/>
                      <a:gd name="T19" fmla="*/ 34 h 167"/>
                      <a:gd name="T20" fmla="*/ 23 w 77"/>
                      <a:gd name="T21" fmla="*/ 43 h 167"/>
                      <a:gd name="T22" fmla="*/ 26 w 77"/>
                      <a:gd name="T23" fmla="*/ 48 h 167"/>
                      <a:gd name="T24" fmla="*/ 35 w 77"/>
                      <a:gd name="T25" fmla="*/ 59 h 167"/>
                      <a:gd name="T26" fmla="*/ 42 w 77"/>
                      <a:gd name="T27" fmla="*/ 68 h 167"/>
                      <a:gd name="T28" fmla="*/ 53 w 77"/>
                      <a:gd name="T29" fmla="*/ 81 h 167"/>
                      <a:gd name="T30" fmla="*/ 59 w 77"/>
                      <a:gd name="T31" fmla="*/ 97 h 167"/>
                      <a:gd name="T32" fmla="*/ 59 w 77"/>
                      <a:gd name="T33" fmla="*/ 104 h 167"/>
                      <a:gd name="T34" fmla="*/ 59 w 77"/>
                      <a:gd name="T35" fmla="*/ 107 h 167"/>
                      <a:gd name="T36" fmla="*/ 60 w 77"/>
                      <a:gd name="T37" fmla="*/ 110 h 167"/>
                      <a:gd name="T38" fmla="*/ 62 w 77"/>
                      <a:gd name="T39" fmla="*/ 114 h 167"/>
                      <a:gd name="T40" fmla="*/ 54 w 77"/>
                      <a:gd name="T41" fmla="*/ 129 h 167"/>
                      <a:gd name="T42" fmla="*/ 46 w 77"/>
                      <a:gd name="T43" fmla="*/ 137 h 167"/>
                      <a:gd name="T44" fmla="*/ 42 w 77"/>
                      <a:gd name="T45" fmla="*/ 136 h 167"/>
                      <a:gd name="T46" fmla="*/ 43 w 77"/>
                      <a:gd name="T47" fmla="*/ 139 h 167"/>
                      <a:gd name="T48" fmla="*/ 41 w 77"/>
                      <a:gd name="T49" fmla="*/ 147 h 167"/>
                      <a:gd name="T50" fmla="*/ 32 w 77"/>
                      <a:gd name="T51" fmla="*/ 146 h 167"/>
                      <a:gd name="T52" fmla="*/ 31 w 77"/>
                      <a:gd name="T53" fmla="*/ 147 h 167"/>
                      <a:gd name="T54" fmla="*/ 30 w 77"/>
                      <a:gd name="T55" fmla="*/ 148 h 167"/>
                      <a:gd name="T56" fmla="*/ 29 w 77"/>
                      <a:gd name="T57" fmla="*/ 149 h 167"/>
                      <a:gd name="T58" fmla="*/ 26 w 77"/>
                      <a:gd name="T59" fmla="*/ 150 h 167"/>
                      <a:gd name="T60" fmla="*/ 29 w 77"/>
                      <a:gd name="T61" fmla="*/ 152 h 167"/>
                      <a:gd name="T62" fmla="*/ 29 w 77"/>
                      <a:gd name="T63" fmla="*/ 158 h 167"/>
                      <a:gd name="T64" fmla="*/ 29 w 77"/>
                      <a:gd name="T65" fmla="*/ 167 h 167"/>
                      <a:gd name="T66" fmla="*/ 40 w 77"/>
                      <a:gd name="T67" fmla="*/ 158 h 167"/>
                      <a:gd name="T68" fmla="*/ 40 w 77"/>
                      <a:gd name="T69" fmla="*/ 158 h 167"/>
                      <a:gd name="T70" fmla="*/ 44 w 77"/>
                      <a:gd name="T71" fmla="*/ 152 h 167"/>
                      <a:gd name="T72" fmla="*/ 49 w 77"/>
                      <a:gd name="T73" fmla="*/ 146 h 167"/>
                      <a:gd name="T74" fmla="*/ 53 w 77"/>
                      <a:gd name="T75" fmla="*/ 147 h 167"/>
                      <a:gd name="T76" fmla="*/ 67 w 77"/>
                      <a:gd name="T77" fmla="*/ 140 h 167"/>
                      <a:gd name="T78" fmla="*/ 75 w 77"/>
                      <a:gd name="T79" fmla="*/ 126 h 167"/>
                      <a:gd name="T80" fmla="*/ 73 w 77"/>
                      <a:gd name="T81" fmla="*/ 100 h 167"/>
                      <a:gd name="T82" fmla="*/ 64 w 77"/>
                      <a:gd name="T83" fmla="*/ 84 h 167"/>
                      <a:gd name="T84" fmla="*/ 45 w 77"/>
                      <a:gd name="T85" fmla="*/ 69 h 167"/>
                      <a:gd name="T86" fmla="*/ 40 w 77"/>
                      <a:gd name="T87" fmla="*/ 60 h 167"/>
                      <a:gd name="T88" fmla="*/ 42 w 77"/>
                      <a:gd name="T89" fmla="*/ 36 h 167"/>
                      <a:gd name="T90" fmla="*/ 46 w 77"/>
                      <a:gd name="T91" fmla="*/ 26 h 167"/>
                      <a:gd name="T92" fmla="*/ 57 w 77"/>
                      <a:gd name="T93" fmla="*/ 20 h 167"/>
                      <a:gd name="T94" fmla="*/ 56 w 77"/>
                      <a:gd name="T95" fmla="*/ 20 h 167"/>
                      <a:gd name="T96" fmla="*/ 54 w 77"/>
                      <a:gd name="T97" fmla="*/ 19 h 167"/>
                      <a:gd name="T98" fmla="*/ 52 w 77"/>
                      <a:gd name="T99" fmla="*/ 17 h 167"/>
                      <a:gd name="T100" fmla="*/ 50 w 77"/>
                      <a:gd name="T101" fmla="*/ 16 h 167"/>
                      <a:gd name="T102" fmla="*/ 48 w 77"/>
                      <a:gd name="T103" fmla="*/ 14 h 167"/>
                      <a:gd name="T104" fmla="*/ 46 w 77"/>
                      <a:gd name="T105" fmla="*/ 13 h 167"/>
                      <a:gd name="T106" fmla="*/ 45 w 77"/>
                      <a:gd name="T107" fmla="*/ 11 h 167"/>
                      <a:gd name="T108" fmla="*/ 45 w 77"/>
                      <a:gd name="T109" fmla="*/ 7 h 167"/>
                      <a:gd name="T110" fmla="*/ 46 w 77"/>
                      <a:gd name="T111" fmla="*/ 6 h 167"/>
                      <a:gd name="T112" fmla="*/ 33 w 77"/>
                      <a:gd name="T113" fmla="*/ 0 h 167"/>
                      <a:gd name="T114" fmla="*/ 27 w 77"/>
                      <a:gd name="T115" fmla="*/ 5 h 167"/>
                      <a:gd name="T116" fmla="*/ 22 w 77"/>
                      <a:gd name="T117" fmla="*/ 7 h 167"/>
                      <a:gd name="T118" fmla="*/ 11 w 77"/>
                      <a:gd name="T119" fmla="*/ 7 h 167"/>
                      <a:gd name="T120" fmla="*/ 6 w 77"/>
                      <a:gd name="T121" fmla="*/ 8 h 167"/>
                      <a:gd name="T122" fmla="*/ 1 w 77"/>
                      <a:gd name="T123" fmla="*/ 7 h 167"/>
                      <a:gd name="T124" fmla="*/ 0 w 77"/>
                      <a:gd name="T125" fmla="*/ 9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77" h="167">
                        <a:moveTo>
                          <a:pt x="0" y="10"/>
                        </a:moveTo>
                        <a:cubicBezTo>
                          <a:pt x="1" y="10"/>
                          <a:pt x="1" y="10"/>
                          <a:pt x="1" y="11"/>
                        </a:cubicBezTo>
                        <a:cubicBezTo>
                          <a:pt x="1" y="11"/>
                          <a:pt x="1" y="11"/>
                          <a:pt x="1" y="11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2" y="13"/>
                          <a:pt x="2" y="13"/>
                          <a:pt x="2" y="13"/>
                        </a:cubicBezTo>
                        <a:cubicBezTo>
                          <a:pt x="2" y="13"/>
                          <a:pt x="3" y="14"/>
                          <a:pt x="3" y="14"/>
                        </a:cubicBezTo>
                        <a:cubicBezTo>
                          <a:pt x="3" y="15"/>
                          <a:pt x="4" y="16"/>
                          <a:pt x="5" y="17"/>
                        </a:cubicBezTo>
                        <a:cubicBezTo>
                          <a:pt x="6" y="18"/>
                          <a:pt x="8" y="20"/>
                          <a:pt x="8" y="23"/>
                        </a:cubicBezTo>
                        <a:cubicBezTo>
                          <a:pt x="8" y="23"/>
                          <a:pt x="8" y="23"/>
                          <a:pt x="8" y="23"/>
                        </a:cubicBezTo>
                        <a:cubicBezTo>
                          <a:pt x="8" y="24"/>
                          <a:pt x="9" y="24"/>
                          <a:pt x="9" y="24"/>
                        </a:cubicBezTo>
                        <a:cubicBezTo>
                          <a:pt x="9" y="24"/>
                          <a:pt x="9" y="24"/>
                          <a:pt x="9" y="24"/>
                        </a:cubicBezTo>
                        <a:cubicBezTo>
                          <a:pt x="9" y="24"/>
                          <a:pt x="9" y="24"/>
                          <a:pt x="9" y="24"/>
                        </a:cubicBezTo>
                        <a:cubicBezTo>
                          <a:pt x="9" y="24"/>
                          <a:pt x="9" y="24"/>
                          <a:pt x="9" y="24"/>
                        </a:cubicBezTo>
                        <a:cubicBezTo>
                          <a:pt x="10" y="25"/>
                          <a:pt x="10" y="25"/>
                          <a:pt x="10" y="25"/>
                        </a:cubicBezTo>
                        <a:cubicBezTo>
                          <a:pt x="10" y="25"/>
                          <a:pt x="10" y="25"/>
                          <a:pt x="10" y="25"/>
                        </a:cubicBezTo>
                        <a:cubicBezTo>
                          <a:pt x="11" y="26"/>
                          <a:pt x="13" y="26"/>
                          <a:pt x="14" y="26"/>
                        </a:cubicBezTo>
                        <a:cubicBezTo>
                          <a:pt x="14" y="26"/>
                          <a:pt x="15" y="26"/>
                          <a:pt x="15" y="26"/>
                        </a:cubicBezTo>
                        <a:cubicBezTo>
                          <a:pt x="16" y="25"/>
                          <a:pt x="18" y="25"/>
                          <a:pt x="20" y="25"/>
                        </a:cubicBezTo>
                        <a:cubicBezTo>
                          <a:pt x="23" y="25"/>
                          <a:pt x="25" y="27"/>
                          <a:pt x="25" y="30"/>
                        </a:cubicBezTo>
                        <a:cubicBezTo>
                          <a:pt x="26" y="32"/>
                          <a:pt x="26" y="33"/>
                          <a:pt x="27" y="34"/>
                        </a:cubicBezTo>
                        <a:cubicBezTo>
                          <a:pt x="28" y="35"/>
                          <a:pt x="29" y="36"/>
                          <a:pt x="29" y="39"/>
                        </a:cubicBezTo>
                        <a:cubicBezTo>
                          <a:pt x="29" y="42"/>
                          <a:pt x="26" y="43"/>
                          <a:pt x="23" y="43"/>
                        </a:cubicBezTo>
                        <a:cubicBezTo>
                          <a:pt x="22" y="43"/>
                          <a:pt x="21" y="44"/>
                          <a:pt x="20" y="44"/>
                        </a:cubicBezTo>
                        <a:cubicBezTo>
                          <a:pt x="21" y="45"/>
                          <a:pt x="24" y="47"/>
                          <a:pt x="26" y="48"/>
                        </a:cubicBezTo>
                        <a:cubicBezTo>
                          <a:pt x="30" y="50"/>
                          <a:pt x="33" y="52"/>
                          <a:pt x="33" y="54"/>
                        </a:cubicBezTo>
                        <a:cubicBezTo>
                          <a:pt x="33" y="55"/>
                          <a:pt x="34" y="57"/>
                          <a:pt x="35" y="59"/>
                        </a:cubicBezTo>
                        <a:cubicBezTo>
                          <a:pt x="36" y="60"/>
                          <a:pt x="37" y="62"/>
                          <a:pt x="38" y="64"/>
                        </a:cubicBezTo>
                        <a:cubicBezTo>
                          <a:pt x="39" y="65"/>
                          <a:pt x="40" y="67"/>
                          <a:pt x="42" y="68"/>
                        </a:cubicBezTo>
                        <a:cubicBezTo>
                          <a:pt x="44" y="71"/>
                          <a:pt x="47" y="73"/>
                          <a:pt x="47" y="76"/>
                        </a:cubicBezTo>
                        <a:cubicBezTo>
                          <a:pt x="48" y="78"/>
                          <a:pt x="51" y="80"/>
                          <a:pt x="53" y="81"/>
                        </a:cubicBezTo>
                        <a:cubicBezTo>
                          <a:pt x="54" y="82"/>
                          <a:pt x="55" y="83"/>
                          <a:pt x="56" y="84"/>
                        </a:cubicBezTo>
                        <a:cubicBezTo>
                          <a:pt x="59" y="87"/>
                          <a:pt x="60" y="93"/>
                          <a:pt x="59" y="97"/>
                        </a:cubicBezTo>
                        <a:cubicBezTo>
                          <a:pt x="59" y="98"/>
                          <a:pt x="59" y="99"/>
                          <a:pt x="59" y="101"/>
                        </a:cubicBezTo>
                        <a:cubicBezTo>
                          <a:pt x="59" y="102"/>
                          <a:pt x="59" y="103"/>
                          <a:pt x="59" y="104"/>
                        </a:cubicBezTo>
                        <a:cubicBezTo>
                          <a:pt x="59" y="104"/>
                          <a:pt x="59" y="104"/>
                          <a:pt x="59" y="104"/>
                        </a:cubicBezTo>
                        <a:cubicBezTo>
                          <a:pt x="59" y="105"/>
                          <a:pt x="59" y="106"/>
                          <a:pt x="59" y="107"/>
                        </a:cubicBezTo>
                        <a:cubicBezTo>
                          <a:pt x="59" y="107"/>
                          <a:pt x="59" y="107"/>
                          <a:pt x="59" y="107"/>
                        </a:cubicBezTo>
                        <a:cubicBezTo>
                          <a:pt x="60" y="108"/>
                          <a:pt x="60" y="109"/>
                          <a:pt x="60" y="110"/>
                        </a:cubicBezTo>
                        <a:cubicBezTo>
                          <a:pt x="60" y="110"/>
                          <a:pt x="61" y="111"/>
                          <a:pt x="61" y="111"/>
                        </a:cubicBezTo>
                        <a:cubicBezTo>
                          <a:pt x="61" y="112"/>
                          <a:pt x="62" y="113"/>
                          <a:pt x="62" y="114"/>
                        </a:cubicBezTo>
                        <a:cubicBezTo>
                          <a:pt x="66" y="120"/>
                          <a:pt x="61" y="124"/>
                          <a:pt x="57" y="127"/>
                        </a:cubicBezTo>
                        <a:cubicBezTo>
                          <a:pt x="56" y="127"/>
                          <a:pt x="55" y="128"/>
                          <a:pt x="54" y="129"/>
                        </a:cubicBezTo>
                        <a:cubicBezTo>
                          <a:pt x="54" y="130"/>
                          <a:pt x="53" y="131"/>
                          <a:pt x="53" y="132"/>
                        </a:cubicBezTo>
                        <a:cubicBezTo>
                          <a:pt x="52" y="134"/>
                          <a:pt x="51" y="137"/>
                          <a:pt x="46" y="137"/>
                        </a:cubicBezTo>
                        <a:cubicBezTo>
                          <a:pt x="45" y="137"/>
                          <a:pt x="44" y="137"/>
                          <a:pt x="42" y="136"/>
                        </a:cubicBezTo>
                        <a:cubicBezTo>
                          <a:pt x="42" y="136"/>
                          <a:pt x="42" y="136"/>
                          <a:pt x="42" y="136"/>
                        </a:cubicBezTo>
                        <a:cubicBezTo>
                          <a:pt x="42" y="137"/>
                          <a:pt x="42" y="138"/>
                          <a:pt x="43" y="138"/>
                        </a:cubicBezTo>
                        <a:cubicBezTo>
                          <a:pt x="43" y="138"/>
                          <a:pt x="43" y="139"/>
                          <a:pt x="43" y="139"/>
                        </a:cubicBezTo>
                        <a:cubicBezTo>
                          <a:pt x="44" y="141"/>
                          <a:pt x="45" y="143"/>
                          <a:pt x="44" y="145"/>
                        </a:cubicBezTo>
                        <a:cubicBezTo>
                          <a:pt x="44" y="146"/>
                          <a:pt x="43" y="147"/>
                          <a:pt x="41" y="147"/>
                        </a:cubicBezTo>
                        <a:cubicBezTo>
                          <a:pt x="39" y="147"/>
                          <a:pt x="37" y="147"/>
                          <a:pt x="35" y="146"/>
                        </a:cubicBezTo>
                        <a:cubicBezTo>
                          <a:pt x="34" y="146"/>
                          <a:pt x="33" y="146"/>
                          <a:pt x="32" y="146"/>
                        </a:cubicBezTo>
                        <a:cubicBezTo>
                          <a:pt x="32" y="146"/>
                          <a:pt x="31" y="146"/>
                          <a:pt x="31" y="146"/>
                        </a:cubicBezTo>
                        <a:cubicBezTo>
                          <a:pt x="31" y="146"/>
                          <a:pt x="31" y="147"/>
                          <a:pt x="31" y="147"/>
                        </a:cubicBezTo>
                        <a:cubicBezTo>
                          <a:pt x="31" y="147"/>
                          <a:pt x="31" y="147"/>
                          <a:pt x="30" y="148"/>
                        </a:cubicBezTo>
                        <a:cubicBezTo>
                          <a:pt x="30" y="148"/>
                          <a:pt x="30" y="148"/>
                          <a:pt x="30" y="148"/>
                        </a:cubicBezTo>
                        <a:cubicBezTo>
                          <a:pt x="30" y="148"/>
                          <a:pt x="29" y="148"/>
                          <a:pt x="29" y="149"/>
                        </a:cubicBezTo>
                        <a:cubicBezTo>
                          <a:pt x="29" y="149"/>
                          <a:pt x="29" y="149"/>
                          <a:pt x="29" y="149"/>
                        </a:cubicBezTo>
                        <a:cubicBezTo>
                          <a:pt x="28" y="149"/>
                          <a:pt x="27" y="150"/>
                          <a:pt x="27" y="150"/>
                        </a:cubicBezTo>
                        <a:cubicBezTo>
                          <a:pt x="27" y="150"/>
                          <a:pt x="26" y="150"/>
                          <a:pt x="26" y="150"/>
                        </a:cubicBezTo>
                        <a:cubicBezTo>
                          <a:pt x="27" y="151"/>
                          <a:pt x="27" y="151"/>
                          <a:pt x="28" y="151"/>
                        </a:cubicBezTo>
                        <a:cubicBezTo>
                          <a:pt x="29" y="152"/>
                          <a:pt x="29" y="152"/>
                          <a:pt x="29" y="152"/>
                        </a:cubicBezTo>
                        <a:cubicBezTo>
                          <a:pt x="30" y="153"/>
                          <a:pt x="30" y="153"/>
                          <a:pt x="31" y="154"/>
                        </a:cubicBezTo>
                        <a:cubicBezTo>
                          <a:pt x="31" y="156"/>
                          <a:pt x="30" y="157"/>
                          <a:pt x="29" y="158"/>
                        </a:cubicBezTo>
                        <a:cubicBezTo>
                          <a:pt x="28" y="160"/>
                          <a:pt x="27" y="161"/>
                          <a:pt x="27" y="163"/>
                        </a:cubicBezTo>
                        <a:cubicBezTo>
                          <a:pt x="27" y="166"/>
                          <a:pt x="28" y="167"/>
                          <a:pt x="29" y="167"/>
                        </a:cubicBezTo>
                        <a:cubicBezTo>
                          <a:pt x="29" y="167"/>
                          <a:pt x="29" y="167"/>
                          <a:pt x="29" y="167"/>
                        </a:cubicBezTo>
                        <a:cubicBezTo>
                          <a:pt x="30" y="164"/>
                          <a:pt x="37" y="159"/>
                          <a:pt x="40" y="158"/>
                        </a:cubicBezTo>
                        <a:cubicBezTo>
                          <a:pt x="40" y="158"/>
                          <a:pt x="40" y="158"/>
                          <a:pt x="40" y="158"/>
                        </a:cubicBezTo>
                        <a:cubicBezTo>
                          <a:pt x="40" y="158"/>
                          <a:pt x="40" y="158"/>
                          <a:pt x="40" y="158"/>
                        </a:cubicBezTo>
                        <a:cubicBezTo>
                          <a:pt x="40" y="154"/>
                          <a:pt x="42" y="154"/>
                          <a:pt x="43" y="154"/>
                        </a:cubicBezTo>
                        <a:cubicBezTo>
                          <a:pt x="43" y="154"/>
                          <a:pt x="43" y="153"/>
                          <a:pt x="44" y="152"/>
                        </a:cubicBezTo>
                        <a:cubicBezTo>
                          <a:pt x="44" y="151"/>
                          <a:pt x="44" y="150"/>
                          <a:pt x="44" y="149"/>
                        </a:cubicBezTo>
                        <a:cubicBezTo>
                          <a:pt x="46" y="147"/>
                          <a:pt x="48" y="146"/>
                          <a:pt x="49" y="146"/>
                        </a:cubicBezTo>
                        <a:cubicBezTo>
                          <a:pt x="50" y="146"/>
                          <a:pt x="50" y="146"/>
                          <a:pt x="51" y="146"/>
                        </a:cubicBezTo>
                        <a:cubicBezTo>
                          <a:pt x="52" y="146"/>
                          <a:pt x="52" y="147"/>
                          <a:pt x="53" y="147"/>
                        </a:cubicBezTo>
                        <a:cubicBezTo>
                          <a:pt x="53" y="147"/>
                          <a:pt x="53" y="147"/>
                          <a:pt x="53" y="147"/>
                        </a:cubicBezTo>
                        <a:cubicBezTo>
                          <a:pt x="57" y="147"/>
                          <a:pt x="62" y="143"/>
                          <a:pt x="67" y="140"/>
                        </a:cubicBezTo>
                        <a:cubicBezTo>
                          <a:pt x="67" y="140"/>
                          <a:pt x="67" y="140"/>
                          <a:pt x="67" y="140"/>
                        </a:cubicBezTo>
                        <a:cubicBezTo>
                          <a:pt x="73" y="136"/>
                          <a:pt x="73" y="136"/>
                          <a:pt x="75" y="126"/>
                        </a:cubicBezTo>
                        <a:cubicBezTo>
                          <a:pt x="77" y="119"/>
                          <a:pt x="75" y="110"/>
                          <a:pt x="74" y="105"/>
                        </a:cubicBezTo>
                        <a:cubicBezTo>
                          <a:pt x="73" y="103"/>
                          <a:pt x="73" y="101"/>
                          <a:pt x="73" y="100"/>
                        </a:cubicBezTo>
                        <a:cubicBezTo>
                          <a:pt x="73" y="98"/>
                          <a:pt x="66" y="85"/>
                          <a:pt x="64" y="84"/>
                        </a:cubicBezTo>
                        <a:cubicBezTo>
                          <a:pt x="64" y="84"/>
                          <a:pt x="64" y="84"/>
                          <a:pt x="64" y="84"/>
                        </a:cubicBezTo>
                        <a:cubicBezTo>
                          <a:pt x="62" y="84"/>
                          <a:pt x="57" y="81"/>
                          <a:pt x="47" y="70"/>
                        </a:cubicBezTo>
                        <a:cubicBezTo>
                          <a:pt x="46" y="70"/>
                          <a:pt x="45" y="69"/>
                          <a:pt x="45" y="69"/>
                        </a:cubicBezTo>
                        <a:cubicBezTo>
                          <a:pt x="43" y="67"/>
                          <a:pt x="43" y="66"/>
                          <a:pt x="42" y="64"/>
                        </a:cubicBezTo>
                        <a:cubicBezTo>
                          <a:pt x="42" y="63"/>
                          <a:pt x="41" y="61"/>
                          <a:pt x="40" y="60"/>
                        </a:cubicBezTo>
                        <a:cubicBezTo>
                          <a:pt x="36" y="56"/>
                          <a:pt x="35" y="49"/>
                          <a:pt x="36" y="43"/>
                        </a:cubicBezTo>
                        <a:cubicBezTo>
                          <a:pt x="37" y="39"/>
                          <a:pt x="39" y="37"/>
                          <a:pt x="42" y="36"/>
                        </a:cubicBezTo>
                        <a:cubicBezTo>
                          <a:pt x="43" y="35"/>
                          <a:pt x="44" y="34"/>
                          <a:pt x="44" y="33"/>
                        </a:cubicBezTo>
                        <a:cubicBezTo>
                          <a:pt x="44" y="30"/>
                          <a:pt x="45" y="28"/>
                          <a:pt x="46" y="26"/>
                        </a:cubicBezTo>
                        <a:cubicBezTo>
                          <a:pt x="47" y="25"/>
                          <a:pt x="48" y="25"/>
                          <a:pt x="50" y="25"/>
                        </a:cubicBezTo>
                        <a:cubicBezTo>
                          <a:pt x="53" y="24"/>
                          <a:pt x="56" y="22"/>
                          <a:pt x="57" y="20"/>
                        </a:cubicBezTo>
                        <a:cubicBezTo>
                          <a:pt x="57" y="20"/>
                          <a:pt x="57" y="20"/>
                          <a:pt x="57" y="20"/>
                        </a:cubicBezTo>
                        <a:cubicBezTo>
                          <a:pt x="57" y="20"/>
                          <a:pt x="56" y="20"/>
                          <a:pt x="56" y="20"/>
                        </a:cubicBezTo>
                        <a:cubicBezTo>
                          <a:pt x="56" y="20"/>
                          <a:pt x="56" y="19"/>
                          <a:pt x="56" y="19"/>
                        </a:cubicBezTo>
                        <a:cubicBezTo>
                          <a:pt x="55" y="19"/>
                          <a:pt x="55" y="19"/>
                          <a:pt x="54" y="19"/>
                        </a:cubicBezTo>
                        <a:cubicBezTo>
                          <a:pt x="54" y="19"/>
                          <a:pt x="54" y="19"/>
                          <a:pt x="54" y="19"/>
                        </a:cubicBezTo>
                        <a:cubicBezTo>
                          <a:pt x="53" y="18"/>
                          <a:pt x="53" y="18"/>
                          <a:pt x="52" y="17"/>
                        </a:cubicBezTo>
                        <a:cubicBezTo>
                          <a:pt x="52" y="17"/>
                          <a:pt x="52" y="17"/>
                          <a:pt x="52" y="17"/>
                        </a:cubicBezTo>
                        <a:cubicBezTo>
                          <a:pt x="51" y="17"/>
                          <a:pt x="50" y="16"/>
                          <a:pt x="50" y="16"/>
                        </a:cubicBezTo>
                        <a:cubicBezTo>
                          <a:pt x="50" y="16"/>
                          <a:pt x="50" y="16"/>
                          <a:pt x="49" y="16"/>
                        </a:cubicBezTo>
                        <a:cubicBezTo>
                          <a:pt x="49" y="15"/>
                          <a:pt x="48" y="15"/>
                          <a:pt x="48" y="14"/>
                        </a:cubicBezTo>
                        <a:cubicBezTo>
                          <a:pt x="48" y="14"/>
                          <a:pt x="48" y="14"/>
                          <a:pt x="47" y="14"/>
                        </a:cubicBezTo>
                        <a:cubicBezTo>
                          <a:pt x="47" y="13"/>
                          <a:pt x="47" y="13"/>
                          <a:pt x="46" y="13"/>
                        </a:cubicBezTo>
                        <a:cubicBezTo>
                          <a:pt x="46" y="12"/>
                          <a:pt x="46" y="12"/>
                          <a:pt x="46" y="12"/>
                        </a:cubicBezTo>
                        <a:cubicBezTo>
                          <a:pt x="45" y="12"/>
                          <a:pt x="45" y="11"/>
                          <a:pt x="45" y="11"/>
                        </a:cubicBezTo>
                        <a:cubicBezTo>
                          <a:pt x="45" y="11"/>
                          <a:pt x="45" y="10"/>
                          <a:pt x="45" y="10"/>
                        </a:cubicBezTo>
                        <a:cubicBezTo>
                          <a:pt x="45" y="9"/>
                          <a:pt x="45" y="8"/>
                          <a:pt x="45" y="7"/>
                        </a:cubicBezTo>
                        <a:cubicBezTo>
                          <a:pt x="46" y="7"/>
                          <a:pt x="46" y="6"/>
                          <a:pt x="46" y="6"/>
                        </a:cubicBezTo>
                        <a:cubicBezTo>
                          <a:pt x="46" y="6"/>
                          <a:pt x="46" y="6"/>
                          <a:pt x="46" y="6"/>
                        </a:cubicBezTo>
                        <a:cubicBezTo>
                          <a:pt x="46" y="6"/>
                          <a:pt x="45" y="5"/>
                          <a:pt x="43" y="5"/>
                        </a:cubicBezTo>
                        <a:cubicBezTo>
                          <a:pt x="37" y="4"/>
                          <a:pt x="35" y="2"/>
                          <a:pt x="33" y="0"/>
                        </a:cubicBezTo>
                        <a:cubicBezTo>
                          <a:pt x="33" y="0"/>
                          <a:pt x="33" y="0"/>
                          <a:pt x="33" y="0"/>
                        </a:cubicBezTo>
                        <a:cubicBezTo>
                          <a:pt x="32" y="0"/>
                          <a:pt x="28" y="3"/>
                          <a:pt x="27" y="5"/>
                        </a:cubicBezTo>
                        <a:cubicBezTo>
                          <a:pt x="26" y="6"/>
                          <a:pt x="25" y="7"/>
                          <a:pt x="24" y="7"/>
                        </a:cubicBezTo>
                        <a:cubicBezTo>
                          <a:pt x="23" y="7"/>
                          <a:pt x="22" y="7"/>
                          <a:pt x="22" y="7"/>
                        </a:cubicBezTo>
                        <a:cubicBezTo>
                          <a:pt x="21" y="6"/>
                          <a:pt x="20" y="6"/>
                          <a:pt x="19" y="7"/>
                        </a:cubicBezTo>
                        <a:cubicBezTo>
                          <a:pt x="16" y="8"/>
                          <a:pt x="13" y="7"/>
                          <a:pt x="11" y="7"/>
                        </a:cubicBezTo>
                        <a:cubicBezTo>
                          <a:pt x="11" y="6"/>
                          <a:pt x="10" y="6"/>
                          <a:pt x="10" y="6"/>
                        </a:cubicBezTo>
                        <a:cubicBezTo>
                          <a:pt x="9" y="8"/>
                          <a:pt x="8" y="8"/>
                          <a:pt x="6" y="8"/>
                        </a:cubicBezTo>
                        <a:cubicBezTo>
                          <a:pt x="5" y="8"/>
                          <a:pt x="4" y="8"/>
                          <a:pt x="3" y="8"/>
                        </a:cubicBezTo>
                        <a:cubicBezTo>
                          <a:pt x="3" y="7"/>
                          <a:pt x="2" y="7"/>
                          <a:pt x="1" y="7"/>
                        </a:cubicBezTo>
                        <a:cubicBezTo>
                          <a:pt x="1" y="8"/>
                          <a:pt x="0" y="8"/>
                          <a:pt x="0" y="9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9"/>
                          <a:pt x="0" y="10"/>
                          <a:pt x="0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1" name="Freeform 1126">
                    <a:extLst>
                      <a:ext uri="{FF2B5EF4-FFF2-40B4-BE49-F238E27FC236}">
                        <a16:creationId xmlns="" xmlns:a16="http://schemas.microsoft.com/office/drawing/2014/main" id="{55AD82D5-0268-45C4-8F0D-D061281A02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40" y="2077"/>
                    <a:ext cx="73" cy="91"/>
                  </a:xfrm>
                  <a:custGeom>
                    <a:avLst/>
                    <a:gdLst>
                      <a:gd name="T0" fmla="*/ 16 w 77"/>
                      <a:gd name="T1" fmla="*/ 0 h 95"/>
                      <a:gd name="T2" fmla="*/ 14 w 77"/>
                      <a:gd name="T3" fmla="*/ 0 h 95"/>
                      <a:gd name="T4" fmla="*/ 14 w 77"/>
                      <a:gd name="T5" fmla="*/ 2 h 95"/>
                      <a:gd name="T6" fmla="*/ 11 w 77"/>
                      <a:gd name="T7" fmla="*/ 14 h 95"/>
                      <a:gd name="T8" fmla="*/ 6 w 77"/>
                      <a:gd name="T9" fmla="*/ 10 h 95"/>
                      <a:gd name="T10" fmla="*/ 5 w 77"/>
                      <a:gd name="T11" fmla="*/ 12 h 95"/>
                      <a:gd name="T12" fmla="*/ 4 w 77"/>
                      <a:gd name="T13" fmla="*/ 14 h 95"/>
                      <a:gd name="T14" fmla="*/ 3 w 77"/>
                      <a:gd name="T15" fmla="*/ 15 h 95"/>
                      <a:gd name="T16" fmla="*/ 2 w 77"/>
                      <a:gd name="T17" fmla="*/ 18 h 95"/>
                      <a:gd name="T18" fmla="*/ 2 w 77"/>
                      <a:gd name="T19" fmla="*/ 19 h 95"/>
                      <a:gd name="T20" fmla="*/ 1 w 77"/>
                      <a:gd name="T21" fmla="*/ 20 h 95"/>
                      <a:gd name="T22" fmla="*/ 0 w 77"/>
                      <a:gd name="T23" fmla="*/ 20 h 95"/>
                      <a:gd name="T24" fmla="*/ 0 w 77"/>
                      <a:gd name="T25" fmla="*/ 20 h 95"/>
                      <a:gd name="T26" fmla="*/ 1 w 77"/>
                      <a:gd name="T27" fmla="*/ 25 h 95"/>
                      <a:gd name="T28" fmla="*/ 3 w 77"/>
                      <a:gd name="T29" fmla="*/ 30 h 95"/>
                      <a:gd name="T30" fmla="*/ 6 w 77"/>
                      <a:gd name="T31" fmla="*/ 30 h 95"/>
                      <a:gd name="T32" fmla="*/ 7 w 77"/>
                      <a:gd name="T33" fmla="*/ 30 h 95"/>
                      <a:gd name="T34" fmla="*/ 8 w 77"/>
                      <a:gd name="T35" fmla="*/ 31 h 95"/>
                      <a:gd name="T36" fmla="*/ 9 w 77"/>
                      <a:gd name="T37" fmla="*/ 41 h 95"/>
                      <a:gd name="T38" fmla="*/ 8 w 77"/>
                      <a:gd name="T39" fmla="*/ 47 h 95"/>
                      <a:gd name="T40" fmla="*/ 5 w 77"/>
                      <a:gd name="T41" fmla="*/ 53 h 95"/>
                      <a:gd name="T42" fmla="*/ 5 w 77"/>
                      <a:gd name="T43" fmla="*/ 54 h 95"/>
                      <a:gd name="T44" fmla="*/ 12 w 77"/>
                      <a:gd name="T45" fmla="*/ 49 h 95"/>
                      <a:gd name="T46" fmla="*/ 24 w 77"/>
                      <a:gd name="T47" fmla="*/ 49 h 95"/>
                      <a:gd name="T48" fmla="*/ 34 w 77"/>
                      <a:gd name="T49" fmla="*/ 44 h 95"/>
                      <a:gd name="T50" fmla="*/ 41 w 77"/>
                      <a:gd name="T51" fmla="*/ 46 h 95"/>
                      <a:gd name="T52" fmla="*/ 49 w 77"/>
                      <a:gd name="T53" fmla="*/ 54 h 95"/>
                      <a:gd name="T54" fmla="*/ 49 w 77"/>
                      <a:gd name="T55" fmla="*/ 67 h 95"/>
                      <a:gd name="T56" fmla="*/ 58 w 77"/>
                      <a:gd name="T57" fmla="*/ 85 h 95"/>
                      <a:gd name="T58" fmla="*/ 59 w 77"/>
                      <a:gd name="T59" fmla="*/ 87 h 95"/>
                      <a:gd name="T60" fmla="*/ 59 w 77"/>
                      <a:gd name="T61" fmla="*/ 89 h 95"/>
                      <a:gd name="T62" fmla="*/ 59 w 77"/>
                      <a:gd name="T63" fmla="*/ 91 h 95"/>
                      <a:gd name="T64" fmla="*/ 58 w 77"/>
                      <a:gd name="T65" fmla="*/ 93 h 95"/>
                      <a:gd name="T66" fmla="*/ 58 w 77"/>
                      <a:gd name="T67" fmla="*/ 93 h 95"/>
                      <a:gd name="T68" fmla="*/ 61 w 77"/>
                      <a:gd name="T69" fmla="*/ 94 h 95"/>
                      <a:gd name="T70" fmla="*/ 71 w 77"/>
                      <a:gd name="T71" fmla="*/ 90 h 95"/>
                      <a:gd name="T72" fmla="*/ 74 w 77"/>
                      <a:gd name="T73" fmla="*/ 90 h 95"/>
                      <a:gd name="T74" fmla="*/ 75 w 77"/>
                      <a:gd name="T75" fmla="*/ 90 h 95"/>
                      <a:gd name="T76" fmla="*/ 76 w 77"/>
                      <a:gd name="T77" fmla="*/ 89 h 95"/>
                      <a:gd name="T78" fmla="*/ 77 w 77"/>
                      <a:gd name="T79" fmla="*/ 89 h 95"/>
                      <a:gd name="T80" fmla="*/ 77 w 77"/>
                      <a:gd name="T81" fmla="*/ 87 h 95"/>
                      <a:gd name="T82" fmla="*/ 77 w 77"/>
                      <a:gd name="T83" fmla="*/ 85 h 95"/>
                      <a:gd name="T84" fmla="*/ 77 w 77"/>
                      <a:gd name="T85" fmla="*/ 82 h 95"/>
                      <a:gd name="T86" fmla="*/ 75 w 77"/>
                      <a:gd name="T87" fmla="*/ 76 h 95"/>
                      <a:gd name="T88" fmla="*/ 66 w 77"/>
                      <a:gd name="T89" fmla="*/ 66 h 95"/>
                      <a:gd name="T90" fmla="*/ 56 w 77"/>
                      <a:gd name="T91" fmla="*/ 54 h 95"/>
                      <a:gd name="T92" fmla="*/ 51 w 77"/>
                      <a:gd name="T93" fmla="*/ 43 h 95"/>
                      <a:gd name="T94" fmla="*/ 39 w 77"/>
                      <a:gd name="T95" fmla="*/ 32 h 95"/>
                      <a:gd name="T96" fmla="*/ 47 w 77"/>
                      <a:gd name="T97" fmla="*/ 28 h 95"/>
                      <a:gd name="T98" fmla="*/ 43 w 77"/>
                      <a:gd name="T99" fmla="*/ 19 h 95"/>
                      <a:gd name="T100" fmla="*/ 39 w 77"/>
                      <a:gd name="T101" fmla="*/ 19 h 95"/>
                      <a:gd name="T102" fmla="*/ 37 w 77"/>
                      <a:gd name="T103" fmla="*/ 19 h 95"/>
                      <a:gd name="T104" fmla="*/ 32 w 77"/>
                      <a:gd name="T105" fmla="*/ 19 h 95"/>
                      <a:gd name="T106" fmla="*/ 30 w 77"/>
                      <a:gd name="T107" fmla="*/ 17 h 95"/>
                      <a:gd name="T108" fmla="*/ 30 w 77"/>
                      <a:gd name="T109" fmla="*/ 17 h 95"/>
                      <a:gd name="T110" fmla="*/ 28 w 77"/>
                      <a:gd name="T111" fmla="*/ 16 h 95"/>
                      <a:gd name="T112" fmla="*/ 27 w 77"/>
                      <a:gd name="T113" fmla="*/ 14 h 95"/>
                      <a:gd name="T114" fmla="*/ 26 w 77"/>
                      <a:gd name="T115" fmla="*/ 12 h 95"/>
                      <a:gd name="T116" fmla="*/ 21 w 77"/>
                      <a:gd name="T117" fmla="*/ 3 h 95"/>
                      <a:gd name="T118" fmla="*/ 20 w 77"/>
                      <a:gd name="T119" fmla="*/ 2 h 95"/>
                      <a:gd name="T120" fmla="*/ 19 w 77"/>
                      <a:gd name="T121" fmla="*/ 1 h 95"/>
                      <a:gd name="T122" fmla="*/ 18 w 77"/>
                      <a:gd name="T123" fmla="*/ 0 h 95"/>
                      <a:gd name="T124" fmla="*/ 18 w 77"/>
                      <a:gd name="T125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77" h="95">
                        <a:moveTo>
                          <a:pt x="16" y="0"/>
                        </a:move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5" y="0"/>
                          <a:pt x="15" y="0"/>
                          <a:pt x="14" y="0"/>
                        </a:cubicBezTo>
                        <a:cubicBezTo>
                          <a:pt x="14" y="1"/>
                          <a:pt x="14" y="1"/>
                          <a:pt x="14" y="2"/>
                        </a:cubicBezTo>
                        <a:cubicBezTo>
                          <a:pt x="14" y="2"/>
                          <a:pt x="14" y="2"/>
                          <a:pt x="14" y="2"/>
                        </a:cubicBezTo>
                        <a:cubicBezTo>
                          <a:pt x="15" y="4"/>
                          <a:pt x="17" y="9"/>
                          <a:pt x="15" y="12"/>
                        </a:cubicBezTo>
                        <a:cubicBezTo>
                          <a:pt x="15" y="14"/>
                          <a:pt x="13" y="15"/>
                          <a:pt x="11" y="14"/>
                        </a:cubicBezTo>
                        <a:cubicBezTo>
                          <a:pt x="9" y="14"/>
                          <a:pt x="7" y="12"/>
                          <a:pt x="7" y="10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6" y="10"/>
                          <a:pt x="6" y="10"/>
                          <a:pt x="6" y="11"/>
                        </a:cubicBezTo>
                        <a:cubicBezTo>
                          <a:pt x="5" y="11"/>
                          <a:pt x="5" y="11"/>
                          <a:pt x="5" y="12"/>
                        </a:cubicBezTo>
                        <a:cubicBezTo>
                          <a:pt x="5" y="12"/>
                          <a:pt x="4" y="12"/>
                          <a:pt x="4" y="13"/>
                        </a:cubicBezTo>
                        <a:cubicBezTo>
                          <a:pt x="4" y="13"/>
                          <a:pt x="4" y="13"/>
                          <a:pt x="4" y="14"/>
                        </a:cubicBezTo>
                        <a:cubicBezTo>
                          <a:pt x="3" y="14"/>
                          <a:pt x="3" y="14"/>
                          <a:pt x="3" y="15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2" y="16"/>
                          <a:pt x="2" y="16"/>
                          <a:pt x="2" y="16"/>
                        </a:cubicBezTo>
                        <a:cubicBezTo>
                          <a:pt x="2" y="17"/>
                          <a:pt x="2" y="17"/>
                          <a:pt x="2" y="18"/>
                        </a:cubicBezTo>
                        <a:cubicBezTo>
                          <a:pt x="2" y="18"/>
                          <a:pt x="2" y="18"/>
                          <a:pt x="2" y="18"/>
                        </a:cubicBezTo>
                        <a:cubicBezTo>
                          <a:pt x="2" y="18"/>
                          <a:pt x="2" y="18"/>
                          <a:pt x="2" y="19"/>
                        </a:cubicBezTo>
                        <a:cubicBezTo>
                          <a:pt x="1" y="19"/>
                          <a:pt x="1" y="19"/>
                          <a:pt x="1" y="19"/>
                        </a:cubicBezTo>
                        <a:cubicBezTo>
                          <a:pt x="1" y="19"/>
                          <a:pt x="1" y="19"/>
                          <a:pt x="1" y="20"/>
                        </a:cubicBezTo>
                        <a:cubicBezTo>
                          <a:pt x="1" y="20"/>
                          <a:pt x="1" y="20"/>
                          <a:pt x="0" y="20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0" y="20"/>
                          <a:pt x="0" y="20"/>
                          <a:pt x="0" y="20"/>
                        </a:cubicBezTo>
                        <a:cubicBezTo>
                          <a:pt x="0" y="20"/>
                          <a:pt x="0" y="21"/>
                          <a:pt x="0" y="21"/>
                        </a:cubicBezTo>
                        <a:cubicBezTo>
                          <a:pt x="1" y="22"/>
                          <a:pt x="1" y="23"/>
                          <a:pt x="1" y="25"/>
                        </a:cubicBezTo>
                        <a:cubicBezTo>
                          <a:pt x="1" y="27"/>
                          <a:pt x="1" y="28"/>
                          <a:pt x="1" y="30"/>
                        </a:cubicBezTo>
                        <a:cubicBezTo>
                          <a:pt x="2" y="30"/>
                          <a:pt x="2" y="30"/>
                          <a:pt x="3" y="30"/>
                        </a:cubicBezTo>
                        <a:cubicBezTo>
                          <a:pt x="3" y="29"/>
                          <a:pt x="4" y="29"/>
                          <a:pt x="5" y="29"/>
                        </a:cubicBezTo>
                        <a:cubicBezTo>
                          <a:pt x="5" y="29"/>
                          <a:pt x="6" y="29"/>
                          <a:pt x="6" y="30"/>
                        </a:cubicBezTo>
                        <a:cubicBezTo>
                          <a:pt x="6" y="30"/>
                          <a:pt x="6" y="30"/>
                          <a:pt x="6" y="30"/>
                        </a:cubicBezTo>
                        <a:cubicBezTo>
                          <a:pt x="7" y="30"/>
                          <a:pt x="7" y="30"/>
                          <a:pt x="7" y="30"/>
                        </a:cubicBezTo>
                        <a:cubicBezTo>
                          <a:pt x="7" y="30"/>
                          <a:pt x="8" y="30"/>
                          <a:pt x="8" y="31"/>
                        </a:cubicBezTo>
                        <a:cubicBezTo>
                          <a:pt x="8" y="31"/>
                          <a:pt x="8" y="31"/>
                          <a:pt x="8" y="31"/>
                        </a:cubicBezTo>
                        <a:cubicBezTo>
                          <a:pt x="9" y="32"/>
                          <a:pt x="9" y="32"/>
                          <a:pt x="9" y="33"/>
                        </a:cubicBezTo>
                        <a:cubicBezTo>
                          <a:pt x="10" y="36"/>
                          <a:pt x="9" y="39"/>
                          <a:pt x="9" y="41"/>
                        </a:cubicBezTo>
                        <a:cubicBezTo>
                          <a:pt x="9" y="42"/>
                          <a:pt x="8" y="44"/>
                          <a:pt x="8" y="45"/>
                        </a:cubicBezTo>
                        <a:cubicBezTo>
                          <a:pt x="8" y="46"/>
                          <a:pt x="8" y="47"/>
                          <a:pt x="8" y="47"/>
                        </a:cubicBezTo>
                        <a:cubicBezTo>
                          <a:pt x="8" y="49"/>
                          <a:pt x="7" y="50"/>
                          <a:pt x="6" y="51"/>
                        </a:cubicBezTo>
                        <a:cubicBezTo>
                          <a:pt x="5" y="52"/>
                          <a:pt x="5" y="52"/>
                          <a:pt x="5" y="53"/>
                        </a:cubicBezTo>
                        <a:cubicBezTo>
                          <a:pt x="5" y="53"/>
                          <a:pt x="5" y="53"/>
                          <a:pt x="5" y="54"/>
                        </a:cubicBezTo>
                        <a:cubicBezTo>
                          <a:pt x="5" y="54"/>
                          <a:pt x="5" y="54"/>
                          <a:pt x="5" y="54"/>
                        </a:cubicBezTo>
                        <a:cubicBezTo>
                          <a:pt x="6" y="53"/>
                          <a:pt x="9" y="51"/>
                          <a:pt x="10" y="50"/>
                        </a:cubicBezTo>
                        <a:cubicBezTo>
                          <a:pt x="11" y="50"/>
                          <a:pt x="12" y="49"/>
                          <a:pt x="12" y="49"/>
                        </a:cubicBezTo>
                        <a:cubicBezTo>
                          <a:pt x="17" y="45"/>
                          <a:pt x="21" y="46"/>
                          <a:pt x="23" y="49"/>
                        </a:cubicBezTo>
                        <a:cubicBezTo>
                          <a:pt x="23" y="49"/>
                          <a:pt x="23" y="49"/>
                          <a:pt x="24" y="49"/>
                        </a:cubicBezTo>
                        <a:cubicBezTo>
                          <a:pt x="25" y="49"/>
                          <a:pt x="27" y="48"/>
                          <a:pt x="27" y="47"/>
                        </a:cubicBezTo>
                        <a:cubicBezTo>
                          <a:pt x="28" y="45"/>
                          <a:pt x="31" y="44"/>
                          <a:pt x="34" y="44"/>
                        </a:cubicBezTo>
                        <a:cubicBezTo>
                          <a:pt x="35" y="44"/>
                          <a:pt x="36" y="44"/>
                          <a:pt x="36" y="44"/>
                        </a:cubicBezTo>
                        <a:cubicBezTo>
                          <a:pt x="38" y="44"/>
                          <a:pt x="40" y="45"/>
                          <a:pt x="41" y="46"/>
                        </a:cubicBezTo>
                        <a:cubicBezTo>
                          <a:pt x="42" y="48"/>
                          <a:pt x="42" y="48"/>
                          <a:pt x="42" y="48"/>
                        </a:cubicBezTo>
                        <a:cubicBezTo>
                          <a:pt x="44" y="50"/>
                          <a:pt x="46" y="52"/>
                          <a:pt x="49" y="54"/>
                        </a:cubicBezTo>
                        <a:cubicBezTo>
                          <a:pt x="52" y="56"/>
                          <a:pt x="51" y="60"/>
                          <a:pt x="50" y="63"/>
                        </a:cubicBezTo>
                        <a:cubicBezTo>
                          <a:pt x="50" y="64"/>
                          <a:pt x="49" y="66"/>
                          <a:pt x="49" y="67"/>
                        </a:cubicBezTo>
                        <a:cubicBezTo>
                          <a:pt x="53" y="69"/>
                          <a:pt x="59" y="75"/>
                          <a:pt x="58" y="81"/>
                        </a:cubicBezTo>
                        <a:cubicBezTo>
                          <a:pt x="58" y="83"/>
                          <a:pt x="58" y="84"/>
                          <a:pt x="58" y="85"/>
                        </a:cubicBezTo>
                        <a:cubicBezTo>
                          <a:pt x="59" y="86"/>
                          <a:pt x="59" y="86"/>
                          <a:pt x="59" y="87"/>
                        </a:cubicBezTo>
                        <a:cubicBezTo>
                          <a:pt x="59" y="87"/>
                          <a:pt x="59" y="87"/>
                          <a:pt x="59" y="87"/>
                        </a:cubicBezTo>
                        <a:cubicBezTo>
                          <a:pt x="59" y="88"/>
                          <a:pt x="59" y="88"/>
                          <a:pt x="59" y="89"/>
                        </a:cubicBezTo>
                        <a:cubicBezTo>
                          <a:pt x="59" y="89"/>
                          <a:pt x="59" y="89"/>
                          <a:pt x="59" y="89"/>
                        </a:cubicBezTo>
                        <a:cubicBezTo>
                          <a:pt x="59" y="90"/>
                          <a:pt x="59" y="90"/>
                          <a:pt x="59" y="91"/>
                        </a:cubicBezTo>
                        <a:cubicBezTo>
                          <a:pt x="59" y="91"/>
                          <a:pt x="59" y="91"/>
                          <a:pt x="59" y="91"/>
                        </a:cubicBezTo>
                        <a:cubicBezTo>
                          <a:pt x="58" y="92"/>
                          <a:pt x="58" y="92"/>
                          <a:pt x="58" y="93"/>
                        </a:cubicBezTo>
                        <a:cubicBezTo>
                          <a:pt x="58" y="93"/>
                          <a:pt x="58" y="93"/>
                          <a:pt x="58" y="93"/>
                        </a:cubicBezTo>
                        <a:cubicBezTo>
                          <a:pt x="58" y="93"/>
                          <a:pt x="58" y="93"/>
                          <a:pt x="58" y="93"/>
                        </a:cubicBezTo>
                        <a:cubicBezTo>
                          <a:pt x="58" y="93"/>
                          <a:pt x="58" y="93"/>
                          <a:pt x="58" y="93"/>
                        </a:cubicBezTo>
                        <a:cubicBezTo>
                          <a:pt x="59" y="94"/>
                          <a:pt x="60" y="94"/>
                          <a:pt x="61" y="95"/>
                        </a:cubicBezTo>
                        <a:cubicBezTo>
                          <a:pt x="61" y="95"/>
                          <a:pt x="61" y="94"/>
                          <a:pt x="61" y="94"/>
                        </a:cubicBezTo>
                        <a:cubicBezTo>
                          <a:pt x="61" y="91"/>
                          <a:pt x="63" y="89"/>
                          <a:pt x="67" y="89"/>
                        </a:cubicBezTo>
                        <a:cubicBezTo>
                          <a:pt x="68" y="89"/>
                          <a:pt x="70" y="89"/>
                          <a:pt x="71" y="90"/>
                        </a:cubicBezTo>
                        <a:cubicBezTo>
                          <a:pt x="72" y="90"/>
                          <a:pt x="72" y="90"/>
                          <a:pt x="73" y="90"/>
                        </a:cubicBezTo>
                        <a:cubicBezTo>
                          <a:pt x="73" y="90"/>
                          <a:pt x="73" y="90"/>
                          <a:pt x="74" y="90"/>
                        </a:cubicBezTo>
                        <a:cubicBezTo>
                          <a:pt x="74" y="90"/>
                          <a:pt x="74" y="90"/>
                          <a:pt x="74" y="90"/>
                        </a:cubicBezTo>
                        <a:cubicBezTo>
                          <a:pt x="74" y="90"/>
                          <a:pt x="74" y="90"/>
                          <a:pt x="75" y="90"/>
                        </a:cubicBezTo>
                        <a:cubicBezTo>
                          <a:pt x="75" y="90"/>
                          <a:pt x="75" y="90"/>
                          <a:pt x="75" y="90"/>
                        </a:cubicBezTo>
                        <a:cubicBezTo>
                          <a:pt x="75" y="90"/>
                          <a:pt x="76" y="90"/>
                          <a:pt x="76" y="89"/>
                        </a:cubicBezTo>
                        <a:cubicBezTo>
                          <a:pt x="76" y="89"/>
                          <a:pt x="76" y="89"/>
                          <a:pt x="76" y="89"/>
                        </a:cubicBezTo>
                        <a:cubicBezTo>
                          <a:pt x="76" y="89"/>
                          <a:pt x="77" y="89"/>
                          <a:pt x="77" y="89"/>
                        </a:cubicBezTo>
                        <a:cubicBezTo>
                          <a:pt x="77" y="89"/>
                          <a:pt x="77" y="89"/>
                          <a:pt x="77" y="89"/>
                        </a:cubicBezTo>
                        <a:cubicBezTo>
                          <a:pt x="77" y="88"/>
                          <a:pt x="77" y="88"/>
                          <a:pt x="77" y="87"/>
                        </a:cubicBezTo>
                        <a:cubicBezTo>
                          <a:pt x="77" y="87"/>
                          <a:pt x="77" y="87"/>
                          <a:pt x="77" y="87"/>
                        </a:cubicBezTo>
                        <a:cubicBezTo>
                          <a:pt x="77" y="86"/>
                          <a:pt x="77" y="86"/>
                          <a:pt x="77" y="85"/>
                        </a:cubicBezTo>
                        <a:cubicBezTo>
                          <a:pt x="77" y="85"/>
                          <a:pt x="77" y="85"/>
                          <a:pt x="77" y="85"/>
                        </a:cubicBezTo>
                        <a:cubicBezTo>
                          <a:pt x="77" y="84"/>
                          <a:pt x="77" y="83"/>
                          <a:pt x="77" y="82"/>
                        </a:cubicBezTo>
                        <a:cubicBezTo>
                          <a:pt x="77" y="80"/>
                          <a:pt x="77" y="78"/>
                          <a:pt x="76" y="77"/>
                        </a:cubicBezTo>
                        <a:cubicBezTo>
                          <a:pt x="76" y="76"/>
                          <a:pt x="76" y="76"/>
                          <a:pt x="75" y="76"/>
                        </a:cubicBezTo>
                        <a:cubicBezTo>
                          <a:pt x="75" y="75"/>
                          <a:pt x="74" y="74"/>
                          <a:pt x="73" y="74"/>
                        </a:cubicBezTo>
                        <a:cubicBezTo>
                          <a:pt x="70" y="72"/>
                          <a:pt x="67" y="70"/>
                          <a:pt x="66" y="66"/>
                        </a:cubicBezTo>
                        <a:cubicBezTo>
                          <a:pt x="65" y="64"/>
                          <a:pt x="63" y="62"/>
                          <a:pt x="61" y="60"/>
                        </a:cubicBezTo>
                        <a:cubicBezTo>
                          <a:pt x="59" y="58"/>
                          <a:pt x="57" y="56"/>
                          <a:pt x="56" y="54"/>
                        </a:cubicBezTo>
                        <a:cubicBezTo>
                          <a:pt x="56" y="53"/>
                          <a:pt x="55" y="51"/>
                          <a:pt x="54" y="50"/>
                        </a:cubicBezTo>
                        <a:cubicBezTo>
                          <a:pt x="52" y="48"/>
                          <a:pt x="51" y="46"/>
                          <a:pt x="51" y="43"/>
                        </a:cubicBezTo>
                        <a:cubicBezTo>
                          <a:pt x="50" y="43"/>
                          <a:pt x="48" y="42"/>
                          <a:pt x="46" y="41"/>
                        </a:cubicBezTo>
                        <a:cubicBezTo>
                          <a:pt x="42" y="38"/>
                          <a:pt x="37" y="36"/>
                          <a:pt x="39" y="32"/>
                        </a:cubicBezTo>
                        <a:cubicBezTo>
                          <a:pt x="40" y="29"/>
                          <a:pt x="43" y="29"/>
                          <a:pt x="45" y="28"/>
                        </a:cubicBezTo>
                        <a:cubicBezTo>
                          <a:pt x="46" y="28"/>
                          <a:pt x="47" y="28"/>
                          <a:pt x="47" y="28"/>
                        </a:cubicBezTo>
                        <a:cubicBezTo>
                          <a:pt x="47" y="27"/>
                          <a:pt x="47" y="26"/>
                          <a:pt x="46" y="25"/>
                        </a:cubicBezTo>
                        <a:cubicBezTo>
                          <a:pt x="45" y="24"/>
                          <a:pt x="44" y="22"/>
                          <a:pt x="43" y="19"/>
                        </a:cubicBezTo>
                        <a:cubicBezTo>
                          <a:pt x="43" y="18"/>
                          <a:pt x="43" y="18"/>
                          <a:pt x="42" y="18"/>
                        </a:cubicBezTo>
                        <a:cubicBezTo>
                          <a:pt x="41" y="18"/>
                          <a:pt x="39" y="18"/>
                          <a:pt x="39" y="19"/>
                        </a:cubicBezTo>
                        <a:cubicBezTo>
                          <a:pt x="38" y="19"/>
                          <a:pt x="38" y="19"/>
                          <a:pt x="37" y="19"/>
                        </a:cubicBezTo>
                        <a:cubicBezTo>
                          <a:pt x="37" y="19"/>
                          <a:pt x="37" y="19"/>
                          <a:pt x="37" y="19"/>
                        </a:cubicBezTo>
                        <a:cubicBezTo>
                          <a:pt x="37" y="19"/>
                          <a:pt x="36" y="19"/>
                          <a:pt x="36" y="19"/>
                        </a:cubicBezTo>
                        <a:cubicBezTo>
                          <a:pt x="35" y="19"/>
                          <a:pt x="34" y="19"/>
                          <a:pt x="32" y="19"/>
                        </a:cubicBezTo>
                        <a:cubicBezTo>
                          <a:pt x="32" y="19"/>
                          <a:pt x="32" y="19"/>
                          <a:pt x="32" y="19"/>
                        </a:cubicBezTo>
                        <a:cubicBezTo>
                          <a:pt x="32" y="18"/>
                          <a:pt x="31" y="18"/>
                          <a:pt x="30" y="17"/>
                        </a:cubicBezTo>
                        <a:cubicBezTo>
                          <a:pt x="30" y="17"/>
                          <a:pt x="30" y="17"/>
                          <a:pt x="30" y="17"/>
                        </a:cubicBezTo>
                        <a:cubicBezTo>
                          <a:pt x="30" y="17"/>
                          <a:pt x="30" y="17"/>
                          <a:pt x="30" y="17"/>
                        </a:cubicBezTo>
                        <a:cubicBezTo>
                          <a:pt x="29" y="17"/>
                          <a:pt x="29" y="17"/>
                          <a:pt x="29" y="16"/>
                        </a:cubicBezTo>
                        <a:cubicBezTo>
                          <a:pt x="29" y="16"/>
                          <a:pt x="28" y="16"/>
                          <a:pt x="28" y="16"/>
                        </a:cubicBezTo>
                        <a:cubicBezTo>
                          <a:pt x="28" y="16"/>
                          <a:pt x="28" y="15"/>
                          <a:pt x="27" y="15"/>
                        </a:cubicBezTo>
                        <a:cubicBezTo>
                          <a:pt x="27" y="15"/>
                          <a:pt x="27" y="14"/>
                          <a:pt x="27" y="14"/>
                        </a:cubicBezTo>
                        <a:cubicBezTo>
                          <a:pt x="27" y="14"/>
                          <a:pt x="27" y="14"/>
                          <a:pt x="27" y="13"/>
                        </a:cubicBezTo>
                        <a:cubicBezTo>
                          <a:pt x="26" y="13"/>
                          <a:pt x="26" y="12"/>
                          <a:pt x="26" y="12"/>
                        </a:cubicBezTo>
                        <a:cubicBezTo>
                          <a:pt x="26" y="11"/>
                          <a:pt x="25" y="10"/>
                          <a:pt x="24" y="9"/>
                        </a:cubicBezTo>
                        <a:cubicBezTo>
                          <a:pt x="22" y="7"/>
                          <a:pt x="21" y="6"/>
                          <a:pt x="21" y="3"/>
                        </a:cubicBezTo>
                        <a:cubicBezTo>
                          <a:pt x="21" y="3"/>
                          <a:pt x="20" y="3"/>
                          <a:pt x="20" y="3"/>
                        </a:cubicBezTo>
                        <a:cubicBezTo>
                          <a:pt x="20" y="3"/>
                          <a:pt x="20" y="2"/>
                          <a:pt x="20" y="2"/>
                        </a:cubicBezTo>
                        <a:cubicBezTo>
                          <a:pt x="20" y="2"/>
                          <a:pt x="20" y="2"/>
                          <a:pt x="20" y="2"/>
                        </a:cubicBezTo>
                        <a:cubicBezTo>
                          <a:pt x="19" y="2"/>
                          <a:pt x="19" y="1"/>
                          <a:pt x="19" y="1"/>
                        </a:cubicBezTo>
                        <a:cubicBezTo>
                          <a:pt x="19" y="1"/>
                          <a:pt x="19" y="1"/>
                          <a:pt x="19" y="1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ubicBezTo>
                          <a:pt x="17" y="0"/>
                          <a:pt x="17" y="0"/>
                          <a:pt x="1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2" name="Freeform 1127">
                    <a:extLst>
                      <a:ext uri="{FF2B5EF4-FFF2-40B4-BE49-F238E27FC236}">
                        <a16:creationId xmlns="" xmlns:a16="http://schemas.microsoft.com/office/drawing/2014/main" id="{A9D3BA5E-FE98-4522-828D-62A05DF094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10" y="2098"/>
                    <a:ext cx="82" cy="159"/>
                  </a:xfrm>
                  <a:custGeom>
                    <a:avLst/>
                    <a:gdLst>
                      <a:gd name="T0" fmla="*/ 86 w 86"/>
                      <a:gd name="T1" fmla="*/ 67 h 166"/>
                      <a:gd name="T2" fmla="*/ 86 w 86"/>
                      <a:gd name="T3" fmla="*/ 66 h 166"/>
                      <a:gd name="T4" fmla="*/ 85 w 86"/>
                      <a:gd name="T5" fmla="*/ 59 h 166"/>
                      <a:gd name="T6" fmla="*/ 77 w 86"/>
                      <a:gd name="T7" fmla="*/ 40 h 166"/>
                      <a:gd name="T8" fmla="*/ 70 w 86"/>
                      <a:gd name="T9" fmla="*/ 28 h 166"/>
                      <a:gd name="T10" fmla="*/ 65 w 86"/>
                      <a:gd name="T11" fmla="*/ 26 h 166"/>
                      <a:gd name="T12" fmla="*/ 55 w 86"/>
                      <a:gd name="T13" fmla="*/ 31 h 166"/>
                      <a:gd name="T14" fmla="*/ 49 w 86"/>
                      <a:gd name="T15" fmla="*/ 28 h 166"/>
                      <a:gd name="T16" fmla="*/ 44 w 86"/>
                      <a:gd name="T17" fmla="*/ 31 h 166"/>
                      <a:gd name="T18" fmla="*/ 32 w 86"/>
                      <a:gd name="T19" fmla="*/ 33 h 166"/>
                      <a:gd name="T20" fmla="*/ 34 w 86"/>
                      <a:gd name="T21" fmla="*/ 27 h 166"/>
                      <a:gd name="T22" fmla="*/ 35 w 86"/>
                      <a:gd name="T23" fmla="*/ 23 h 166"/>
                      <a:gd name="T24" fmla="*/ 36 w 86"/>
                      <a:gd name="T25" fmla="*/ 12 h 166"/>
                      <a:gd name="T26" fmla="*/ 34 w 86"/>
                      <a:gd name="T27" fmla="*/ 11 h 166"/>
                      <a:gd name="T28" fmla="*/ 28 w 86"/>
                      <a:gd name="T29" fmla="*/ 3 h 166"/>
                      <a:gd name="T30" fmla="*/ 28 w 86"/>
                      <a:gd name="T31" fmla="*/ 1 h 166"/>
                      <a:gd name="T32" fmla="*/ 27 w 86"/>
                      <a:gd name="T33" fmla="*/ 0 h 166"/>
                      <a:gd name="T34" fmla="*/ 26 w 86"/>
                      <a:gd name="T35" fmla="*/ 1 h 166"/>
                      <a:gd name="T36" fmla="*/ 25 w 86"/>
                      <a:gd name="T37" fmla="*/ 2 h 166"/>
                      <a:gd name="T38" fmla="*/ 24 w 86"/>
                      <a:gd name="T39" fmla="*/ 3 h 166"/>
                      <a:gd name="T40" fmla="*/ 17 w 86"/>
                      <a:gd name="T41" fmla="*/ 6 h 166"/>
                      <a:gd name="T42" fmla="*/ 7 w 86"/>
                      <a:gd name="T43" fmla="*/ 10 h 166"/>
                      <a:gd name="T44" fmla="*/ 2 w 86"/>
                      <a:gd name="T45" fmla="*/ 12 h 166"/>
                      <a:gd name="T46" fmla="*/ 7 w 86"/>
                      <a:gd name="T47" fmla="*/ 38 h 166"/>
                      <a:gd name="T48" fmla="*/ 10 w 86"/>
                      <a:gd name="T49" fmla="*/ 45 h 166"/>
                      <a:gd name="T50" fmla="*/ 10 w 86"/>
                      <a:gd name="T51" fmla="*/ 54 h 166"/>
                      <a:gd name="T52" fmla="*/ 8 w 86"/>
                      <a:gd name="T53" fmla="*/ 62 h 166"/>
                      <a:gd name="T54" fmla="*/ 12 w 86"/>
                      <a:gd name="T55" fmla="*/ 71 h 166"/>
                      <a:gd name="T56" fmla="*/ 18 w 86"/>
                      <a:gd name="T57" fmla="*/ 89 h 166"/>
                      <a:gd name="T58" fmla="*/ 21 w 86"/>
                      <a:gd name="T59" fmla="*/ 95 h 166"/>
                      <a:gd name="T60" fmla="*/ 20 w 86"/>
                      <a:gd name="T61" fmla="*/ 98 h 166"/>
                      <a:gd name="T62" fmla="*/ 19 w 86"/>
                      <a:gd name="T63" fmla="*/ 101 h 166"/>
                      <a:gd name="T64" fmla="*/ 18 w 86"/>
                      <a:gd name="T65" fmla="*/ 104 h 166"/>
                      <a:gd name="T66" fmla="*/ 17 w 86"/>
                      <a:gd name="T67" fmla="*/ 107 h 166"/>
                      <a:gd name="T68" fmla="*/ 14 w 86"/>
                      <a:gd name="T69" fmla="*/ 112 h 166"/>
                      <a:gd name="T70" fmla="*/ 12 w 86"/>
                      <a:gd name="T71" fmla="*/ 114 h 166"/>
                      <a:gd name="T72" fmla="*/ 11 w 86"/>
                      <a:gd name="T73" fmla="*/ 115 h 166"/>
                      <a:gd name="T74" fmla="*/ 8 w 86"/>
                      <a:gd name="T75" fmla="*/ 130 h 166"/>
                      <a:gd name="T76" fmla="*/ 23 w 86"/>
                      <a:gd name="T77" fmla="*/ 153 h 166"/>
                      <a:gd name="T78" fmla="*/ 32 w 86"/>
                      <a:gd name="T79" fmla="*/ 158 h 166"/>
                      <a:gd name="T80" fmla="*/ 36 w 86"/>
                      <a:gd name="T81" fmla="*/ 160 h 166"/>
                      <a:gd name="T82" fmla="*/ 41 w 86"/>
                      <a:gd name="T83" fmla="*/ 166 h 166"/>
                      <a:gd name="T84" fmla="*/ 45 w 86"/>
                      <a:gd name="T85" fmla="*/ 165 h 166"/>
                      <a:gd name="T86" fmla="*/ 45 w 86"/>
                      <a:gd name="T87" fmla="*/ 164 h 166"/>
                      <a:gd name="T88" fmla="*/ 46 w 86"/>
                      <a:gd name="T89" fmla="*/ 163 h 166"/>
                      <a:gd name="T90" fmla="*/ 30 w 86"/>
                      <a:gd name="T91" fmla="*/ 154 h 166"/>
                      <a:gd name="T92" fmla="*/ 25 w 86"/>
                      <a:gd name="T93" fmla="*/ 138 h 166"/>
                      <a:gd name="T94" fmla="*/ 19 w 86"/>
                      <a:gd name="T95" fmla="*/ 130 h 166"/>
                      <a:gd name="T96" fmla="*/ 15 w 86"/>
                      <a:gd name="T97" fmla="*/ 114 h 166"/>
                      <a:gd name="T98" fmla="*/ 19 w 86"/>
                      <a:gd name="T99" fmla="*/ 100 h 166"/>
                      <a:gd name="T100" fmla="*/ 23 w 86"/>
                      <a:gd name="T101" fmla="*/ 83 h 166"/>
                      <a:gd name="T102" fmla="*/ 36 w 86"/>
                      <a:gd name="T103" fmla="*/ 83 h 166"/>
                      <a:gd name="T104" fmla="*/ 43 w 86"/>
                      <a:gd name="T105" fmla="*/ 88 h 166"/>
                      <a:gd name="T106" fmla="*/ 54 w 86"/>
                      <a:gd name="T107" fmla="*/ 94 h 166"/>
                      <a:gd name="T108" fmla="*/ 53 w 86"/>
                      <a:gd name="T109" fmla="*/ 93 h 166"/>
                      <a:gd name="T110" fmla="*/ 51 w 86"/>
                      <a:gd name="T111" fmla="*/ 85 h 166"/>
                      <a:gd name="T112" fmla="*/ 70 w 86"/>
                      <a:gd name="T113" fmla="*/ 68 h 166"/>
                      <a:gd name="T114" fmla="*/ 76 w 86"/>
                      <a:gd name="T115" fmla="*/ 68 h 166"/>
                      <a:gd name="T116" fmla="*/ 82 w 86"/>
                      <a:gd name="T117" fmla="*/ 68 h 166"/>
                      <a:gd name="T118" fmla="*/ 83 w 86"/>
                      <a:gd name="T119" fmla="*/ 68 h 166"/>
                      <a:gd name="T120" fmla="*/ 84 w 86"/>
                      <a:gd name="T121" fmla="*/ 68 h 166"/>
                      <a:gd name="T122" fmla="*/ 85 w 86"/>
                      <a:gd name="T123" fmla="*/ 69 h 1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86" h="166">
                        <a:moveTo>
                          <a:pt x="86" y="68"/>
                        </a:moveTo>
                        <a:cubicBezTo>
                          <a:pt x="86" y="67"/>
                          <a:pt x="86" y="67"/>
                          <a:pt x="86" y="67"/>
                        </a:cubicBezTo>
                        <a:cubicBezTo>
                          <a:pt x="86" y="67"/>
                          <a:pt x="86" y="66"/>
                          <a:pt x="86" y="66"/>
                        </a:cubicBezTo>
                        <a:cubicBezTo>
                          <a:pt x="86" y="66"/>
                          <a:pt x="86" y="66"/>
                          <a:pt x="86" y="66"/>
                        </a:cubicBezTo>
                        <a:cubicBezTo>
                          <a:pt x="86" y="65"/>
                          <a:pt x="86" y="65"/>
                          <a:pt x="86" y="64"/>
                        </a:cubicBezTo>
                        <a:cubicBezTo>
                          <a:pt x="85" y="62"/>
                          <a:pt x="85" y="61"/>
                          <a:pt x="85" y="59"/>
                        </a:cubicBezTo>
                        <a:cubicBezTo>
                          <a:pt x="86" y="54"/>
                          <a:pt x="81" y="50"/>
                          <a:pt x="79" y="49"/>
                        </a:cubicBezTo>
                        <a:cubicBezTo>
                          <a:pt x="76" y="48"/>
                          <a:pt x="76" y="44"/>
                          <a:pt x="77" y="40"/>
                        </a:cubicBezTo>
                        <a:cubicBezTo>
                          <a:pt x="77" y="39"/>
                          <a:pt x="78" y="36"/>
                          <a:pt x="78" y="35"/>
                        </a:cubicBezTo>
                        <a:cubicBezTo>
                          <a:pt x="74" y="33"/>
                          <a:pt x="72" y="31"/>
                          <a:pt x="70" y="28"/>
                        </a:cubicBezTo>
                        <a:cubicBezTo>
                          <a:pt x="69" y="27"/>
                          <a:pt x="69" y="27"/>
                          <a:pt x="69" y="27"/>
                        </a:cubicBezTo>
                        <a:cubicBezTo>
                          <a:pt x="68" y="26"/>
                          <a:pt x="67" y="26"/>
                          <a:pt x="65" y="26"/>
                        </a:cubicBezTo>
                        <a:cubicBezTo>
                          <a:pt x="63" y="26"/>
                          <a:pt x="62" y="26"/>
                          <a:pt x="62" y="27"/>
                        </a:cubicBezTo>
                        <a:cubicBezTo>
                          <a:pt x="61" y="29"/>
                          <a:pt x="57" y="31"/>
                          <a:pt x="55" y="31"/>
                        </a:cubicBezTo>
                        <a:cubicBezTo>
                          <a:pt x="53" y="31"/>
                          <a:pt x="52" y="30"/>
                          <a:pt x="51" y="29"/>
                        </a:cubicBezTo>
                        <a:cubicBezTo>
                          <a:pt x="51" y="28"/>
                          <a:pt x="50" y="28"/>
                          <a:pt x="49" y="28"/>
                        </a:cubicBezTo>
                        <a:cubicBezTo>
                          <a:pt x="49" y="28"/>
                          <a:pt x="47" y="29"/>
                          <a:pt x="46" y="30"/>
                        </a:cubicBezTo>
                        <a:cubicBezTo>
                          <a:pt x="45" y="30"/>
                          <a:pt x="44" y="31"/>
                          <a:pt x="44" y="31"/>
                        </a:cubicBezTo>
                        <a:cubicBezTo>
                          <a:pt x="41" y="34"/>
                          <a:pt x="38" y="36"/>
                          <a:pt x="36" y="36"/>
                        </a:cubicBezTo>
                        <a:cubicBezTo>
                          <a:pt x="35" y="36"/>
                          <a:pt x="33" y="36"/>
                          <a:pt x="32" y="33"/>
                        </a:cubicBezTo>
                        <a:cubicBezTo>
                          <a:pt x="32" y="32"/>
                          <a:pt x="32" y="31"/>
                          <a:pt x="32" y="30"/>
                        </a:cubicBezTo>
                        <a:cubicBezTo>
                          <a:pt x="32" y="29"/>
                          <a:pt x="33" y="27"/>
                          <a:pt x="34" y="27"/>
                        </a:cubicBezTo>
                        <a:cubicBezTo>
                          <a:pt x="34" y="26"/>
                          <a:pt x="35" y="25"/>
                          <a:pt x="35" y="25"/>
                        </a:cubicBezTo>
                        <a:cubicBezTo>
                          <a:pt x="35" y="24"/>
                          <a:pt x="35" y="24"/>
                          <a:pt x="35" y="23"/>
                        </a:cubicBezTo>
                        <a:cubicBezTo>
                          <a:pt x="35" y="21"/>
                          <a:pt x="36" y="20"/>
                          <a:pt x="36" y="18"/>
                        </a:cubicBezTo>
                        <a:cubicBezTo>
                          <a:pt x="37" y="16"/>
                          <a:pt x="37" y="14"/>
                          <a:pt x="36" y="12"/>
                        </a:cubicBezTo>
                        <a:cubicBezTo>
                          <a:pt x="36" y="11"/>
                          <a:pt x="36" y="11"/>
                          <a:pt x="36" y="11"/>
                        </a:cubicBezTo>
                        <a:cubicBezTo>
                          <a:pt x="35" y="11"/>
                          <a:pt x="35" y="11"/>
                          <a:pt x="34" y="11"/>
                        </a:cubicBezTo>
                        <a:cubicBezTo>
                          <a:pt x="32" y="12"/>
                          <a:pt x="30" y="11"/>
                          <a:pt x="29" y="9"/>
                        </a:cubicBezTo>
                        <a:cubicBezTo>
                          <a:pt x="28" y="7"/>
                          <a:pt x="28" y="5"/>
                          <a:pt x="28" y="3"/>
                        </a:cubicBezTo>
                        <a:cubicBezTo>
                          <a:pt x="28" y="2"/>
                          <a:pt x="28" y="1"/>
                          <a:pt x="28" y="1"/>
                        </a:cubicBezTo>
                        <a:cubicBezTo>
                          <a:pt x="28" y="1"/>
                          <a:pt x="28" y="1"/>
                          <a:pt x="28" y="1"/>
                        </a:cubicBezTo>
                        <a:cubicBezTo>
                          <a:pt x="28" y="1"/>
                          <a:pt x="27" y="1"/>
                          <a:pt x="27" y="0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7" y="1"/>
                          <a:pt x="27" y="1"/>
                          <a:pt x="27" y="1"/>
                        </a:cubicBezTo>
                        <a:cubicBezTo>
                          <a:pt x="27" y="1"/>
                          <a:pt x="27" y="1"/>
                          <a:pt x="26" y="1"/>
                        </a:cubicBezTo>
                        <a:cubicBezTo>
                          <a:pt x="26" y="2"/>
                          <a:pt x="26" y="2"/>
                          <a:pt x="26" y="2"/>
                        </a:cubicBezTo>
                        <a:cubicBezTo>
                          <a:pt x="25" y="2"/>
                          <a:pt x="25" y="2"/>
                          <a:pt x="25" y="2"/>
                        </a:cubicBezTo>
                        <a:cubicBezTo>
                          <a:pt x="25" y="2"/>
                          <a:pt x="24" y="3"/>
                          <a:pt x="24" y="3"/>
                        </a:cubicBezTo>
                        <a:cubicBezTo>
                          <a:pt x="24" y="3"/>
                          <a:pt x="24" y="3"/>
                          <a:pt x="24" y="3"/>
                        </a:cubicBezTo>
                        <a:cubicBezTo>
                          <a:pt x="23" y="3"/>
                          <a:pt x="22" y="3"/>
                          <a:pt x="22" y="4"/>
                        </a:cubicBezTo>
                        <a:cubicBezTo>
                          <a:pt x="20" y="4"/>
                          <a:pt x="18" y="5"/>
                          <a:pt x="17" y="6"/>
                        </a:cubicBezTo>
                        <a:cubicBezTo>
                          <a:pt x="16" y="9"/>
                          <a:pt x="13" y="10"/>
                          <a:pt x="8" y="10"/>
                        </a:cubicBezTo>
                        <a:cubicBezTo>
                          <a:pt x="7" y="10"/>
                          <a:pt x="7" y="10"/>
                          <a:pt x="7" y="10"/>
                        </a:cubicBezTo>
                        <a:cubicBezTo>
                          <a:pt x="5" y="10"/>
                          <a:pt x="3" y="10"/>
                          <a:pt x="2" y="12"/>
                        </a:cubicBezTo>
                        <a:cubicBezTo>
                          <a:pt x="2" y="12"/>
                          <a:pt x="2" y="12"/>
                          <a:pt x="2" y="12"/>
                        </a:cubicBezTo>
                        <a:cubicBezTo>
                          <a:pt x="1" y="22"/>
                          <a:pt x="0" y="28"/>
                          <a:pt x="0" y="29"/>
                        </a:cubicBezTo>
                        <a:cubicBezTo>
                          <a:pt x="1" y="31"/>
                          <a:pt x="6" y="37"/>
                          <a:pt x="7" y="38"/>
                        </a:cubicBezTo>
                        <a:cubicBezTo>
                          <a:pt x="10" y="38"/>
                          <a:pt x="10" y="41"/>
                          <a:pt x="10" y="43"/>
                        </a:cubicBezTo>
                        <a:cubicBezTo>
                          <a:pt x="10" y="43"/>
                          <a:pt x="10" y="45"/>
                          <a:pt x="10" y="45"/>
                        </a:cubicBezTo>
                        <a:cubicBezTo>
                          <a:pt x="12" y="46"/>
                          <a:pt x="13" y="48"/>
                          <a:pt x="12" y="51"/>
                        </a:cubicBezTo>
                        <a:cubicBezTo>
                          <a:pt x="12" y="52"/>
                          <a:pt x="11" y="53"/>
                          <a:pt x="10" y="54"/>
                        </a:cubicBezTo>
                        <a:cubicBezTo>
                          <a:pt x="10" y="54"/>
                          <a:pt x="10" y="54"/>
                          <a:pt x="10" y="54"/>
                        </a:cubicBezTo>
                        <a:cubicBezTo>
                          <a:pt x="10" y="56"/>
                          <a:pt x="10" y="60"/>
                          <a:pt x="8" y="62"/>
                        </a:cubicBezTo>
                        <a:cubicBezTo>
                          <a:pt x="8" y="62"/>
                          <a:pt x="8" y="62"/>
                          <a:pt x="8" y="63"/>
                        </a:cubicBezTo>
                        <a:cubicBezTo>
                          <a:pt x="8" y="65"/>
                          <a:pt x="9" y="68"/>
                          <a:pt x="12" y="71"/>
                        </a:cubicBezTo>
                        <a:cubicBezTo>
                          <a:pt x="17" y="75"/>
                          <a:pt x="17" y="82"/>
                          <a:pt x="17" y="86"/>
                        </a:cubicBezTo>
                        <a:cubicBezTo>
                          <a:pt x="17" y="87"/>
                          <a:pt x="18" y="88"/>
                          <a:pt x="18" y="89"/>
                        </a:cubicBezTo>
                        <a:cubicBezTo>
                          <a:pt x="19" y="90"/>
                          <a:pt x="21" y="92"/>
                          <a:pt x="21" y="95"/>
                        </a:cubicBezTo>
                        <a:cubicBezTo>
                          <a:pt x="21" y="95"/>
                          <a:pt x="21" y="95"/>
                          <a:pt x="21" y="95"/>
                        </a:cubicBezTo>
                        <a:cubicBezTo>
                          <a:pt x="20" y="96"/>
                          <a:pt x="20" y="97"/>
                          <a:pt x="20" y="98"/>
                        </a:cubicBezTo>
                        <a:cubicBezTo>
                          <a:pt x="20" y="98"/>
                          <a:pt x="20" y="98"/>
                          <a:pt x="20" y="98"/>
                        </a:cubicBezTo>
                        <a:cubicBezTo>
                          <a:pt x="20" y="99"/>
                          <a:pt x="19" y="100"/>
                          <a:pt x="19" y="100"/>
                        </a:cubicBezTo>
                        <a:cubicBezTo>
                          <a:pt x="19" y="101"/>
                          <a:pt x="19" y="101"/>
                          <a:pt x="19" y="101"/>
                        </a:cubicBezTo>
                        <a:cubicBezTo>
                          <a:pt x="19" y="102"/>
                          <a:pt x="18" y="103"/>
                          <a:pt x="18" y="104"/>
                        </a:cubicBezTo>
                        <a:cubicBezTo>
                          <a:pt x="18" y="104"/>
                          <a:pt x="18" y="104"/>
                          <a:pt x="18" y="104"/>
                        </a:cubicBezTo>
                        <a:cubicBezTo>
                          <a:pt x="17" y="105"/>
                          <a:pt x="17" y="106"/>
                          <a:pt x="17" y="107"/>
                        </a:cubicBezTo>
                        <a:cubicBezTo>
                          <a:pt x="17" y="107"/>
                          <a:pt x="17" y="107"/>
                          <a:pt x="17" y="107"/>
                        </a:cubicBezTo>
                        <a:cubicBezTo>
                          <a:pt x="16" y="109"/>
                          <a:pt x="15" y="110"/>
                          <a:pt x="14" y="112"/>
                        </a:cubicBezTo>
                        <a:cubicBezTo>
                          <a:pt x="14" y="112"/>
                          <a:pt x="14" y="112"/>
                          <a:pt x="14" y="112"/>
                        </a:cubicBezTo>
                        <a:cubicBezTo>
                          <a:pt x="13" y="113"/>
                          <a:pt x="13" y="113"/>
                          <a:pt x="13" y="114"/>
                        </a:cubicBezTo>
                        <a:cubicBezTo>
                          <a:pt x="12" y="114"/>
                          <a:pt x="12" y="114"/>
                          <a:pt x="12" y="114"/>
                        </a:cubicBezTo>
                        <a:cubicBezTo>
                          <a:pt x="12" y="114"/>
                          <a:pt x="11" y="115"/>
                          <a:pt x="11" y="115"/>
                        </a:cubicBezTo>
                        <a:cubicBezTo>
                          <a:pt x="11" y="115"/>
                          <a:pt x="11" y="115"/>
                          <a:pt x="11" y="115"/>
                        </a:cubicBezTo>
                        <a:cubicBezTo>
                          <a:pt x="11" y="116"/>
                          <a:pt x="10" y="118"/>
                          <a:pt x="10" y="119"/>
                        </a:cubicBezTo>
                        <a:cubicBezTo>
                          <a:pt x="9" y="123"/>
                          <a:pt x="9" y="127"/>
                          <a:pt x="8" y="130"/>
                        </a:cubicBezTo>
                        <a:cubicBezTo>
                          <a:pt x="7" y="132"/>
                          <a:pt x="6" y="137"/>
                          <a:pt x="7" y="138"/>
                        </a:cubicBezTo>
                        <a:cubicBezTo>
                          <a:pt x="10" y="138"/>
                          <a:pt x="15" y="143"/>
                          <a:pt x="23" y="153"/>
                        </a:cubicBezTo>
                        <a:cubicBezTo>
                          <a:pt x="24" y="154"/>
                          <a:pt x="25" y="156"/>
                          <a:pt x="26" y="158"/>
                        </a:cubicBezTo>
                        <a:cubicBezTo>
                          <a:pt x="28" y="158"/>
                          <a:pt x="30" y="158"/>
                          <a:pt x="32" y="158"/>
                        </a:cubicBezTo>
                        <a:cubicBezTo>
                          <a:pt x="32" y="158"/>
                          <a:pt x="33" y="159"/>
                          <a:pt x="33" y="159"/>
                        </a:cubicBezTo>
                        <a:cubicBezTo>
                          <a:pt x="34" y="159"/>
                          <a:pt x="35" y="160"/>
                          <a:pt x="36" y="160"/>
                        </a:cubicBezTo>
                        <a:cubicBezTo>
                          <a:pt x="38" y="162"/>
                          <a:pt x="39" y="164"/>
                          <a:pt x="39" y="166"/>
                        </a:cubicBezTo>
                        <a:cubicBezTo>
                          <a:pt x="39" y="166"/>
                          <a:pt x="40" y="166"/>
                          <a:pt x="41" y="166"/>
                        </a:cubicBezTo>
                        <a:cubicBezTo>
                          <a:pt x="42" y="166"/>
                          <a:pt x="44" y="166"/>
                          <a:pt x="44" y="166"/>
                        </a:cubicBezTo>
                        <a:cubicBezTo>
                          <a:pt x="44" y="166"/>
                          <a:pt x="45" y="166"/>
                          <a:pt x="45" y="165"/>
                        </a:cubicBezTo>
                        <a:cubicBezTo>
                          <a:pt x="45" y="165"/>
                          <a:pt x="45" y="165"/>
                          <a:pt x="45" y="165"/>
                        </a:cubicBezTo>
                        <a:cubicBezTo>
                          <a:pt x="45" y="164"/>
                          <a:pt x="45" y="164"/>
                          <a:pt x="45" y="164"/>
                        </a:cubicBezTo>
                        <a:cubicBezTo>
                          <a:pt x="45" y="164"/>
                          <a:pt x="46" y="164"/>
                          <a:pt x="46" y="164"/>
                        </a:cubicBezTo>
                        <a:cubicBezTo>
                          <a:pt x="46" y="163"/>
                          <a:pt x="46" y="163"/>
                          <a:pt x="46" y="163"/>
                        </a:cubicBezTo>
                        <a:cubicBezTo>
                          <a:pt x="44" y="161"/>
                          <a:pt x="39" y="158"/>
                          <a:pt x="36" y="158"/>
                        </a:cubicBezTo>
                        <a:cubicBezTo>
                          <a:pt x="34" y="158"/>
                          <a:pt x="32" y="156"/>
                          <a:pt x="30" y="154"/>
                        </a:cubicBezTo>
                        <a:cubicBezTo>
                          <a:pt x="27" y="151"/>
                          <a:pt x="26" y="146"/>
                          <a:pt x="26" y="143"/>
                        </a:cubicBezTo>
                        <a:cubicBezTo>
                          <a:pt x="27" y="141"/>
                          <a:pt x="26" y="140"/>
                          <a:pt x="25" y="138"/>
                        </a:cubicBezTo>
                        <a:cubicBezTo>
                          <a:pt x="23" y="137"/>
                          <a:pt x="22" y="135"/>
                          <a:pt x="22" y="133"/>
                        </a:cubicBezTo>
                        <a:cubicBezTo>
                          <a:pt x="22" y="132"/>
                          <a:pt x="22" y="131"/>
                          <a:pt x="19" y="130"/>
                        </a:cubicBezTo>
                        <a:cubicBezTo>
                          <a:pt x="18" y="130"/>
                          <a:pt x="17" y="130"/>
                          <a:pt x="16" y="129"/>
                        </a:cubicBezTo>
                        <a:cubicBezTo>
                          <a:pt x="12" y="127"/>
                          <a:pt x="14" y="120"/>
                          <a:pt x="15" y="114"/>
                        </a:cubicBezTo>
                        <a:cubicBezTo>
                          <a:pt x="16" y="112"/>
                          <a:pt x="16" y="110"/>
                          <a:pt x="16" y="109"/>
                        </a:cubicBezTo>
                        <a:cubicBezTo>
                          <a:pt x="17" y="107"/>
                          <a:pt x="18" y="104"/>
                          <a:pt x="19" y="100"/>
                        </a:cubicBezTo>
                        <a:cubicBezTo>
                          <a:pt x="21" y="96"/>
                          <a:pt x="24" y="89"/>
                          <a:pt x="23" y="87"/>
                        </a:cubicBezTo>
                        <a:cubicBezTo>
                          <a:pt x="22" y="86"/>
                          <a:pt x="22" y="84"/>
                          <a:pt x="23" y="83"/>
                        </a:cubicBezTo>
                        <a:cubicBezTo>
                          <a:pt x="24" y="80"/>
                          <a:pt x="28" y="79"/>
                          <a:pt x="30" y="79"/>
                        </a:cubicBezTo>
                        <a:cubicBezTo>
                          <a:pt x="33" y="79"/>
                          <a:pt x="35" y="80"/>
                          <a:pt x="36" y="83"/>
                        </a:cubicBezTo>
                        <a:cubicBezTo>
                          <a:pt x="37" y="88"/>
                          <a:pt x="38" y="88"/>
                          <a:pt x="42" y="88"/>
                        </a:cubicBezTo>
                        <a:cubicBezTo>
                          <a:pt x="43" y="88"/>
                          <a:pt x="43" y="88"/>
                          <a:pt x="43" y="88"/>
                        </a:cubicBezTo>
                        <a:cubicBezTo>
                          <a:pt x="47" y="88"/>
                          <a:pt x="49" y="90"/>
                          <a:pt x="51" y="92"/>
                        </a:cubicBezTo>
                        <a:cubicBezTo>
                          <a:pt x="52" y="93"/>
                          <a:pt x="53" y="94"/>
                          <a:pt x="54" y="94"/>
                        </a:cubicBezTo>
                        <a:cubicBezTo>
                          <a:pt x="54" y="94"/>
                          <a:pt x="54" y="94"/>
                          <a:pt x="54" y="94"/>
                        </a:cubicBezTo>
                        <a:cubicBezTo>
                          <a:pt x="54" y="94"/>
                          <a:pt x="54" y="94"/>
                          <a:pt x="53" y="93"/>
                        </a:cubicBezTo>
                        <a:cubicBezTo>
                          <a:pt x="53" y="92"/>
                          <a:pt x="52" y="91"/>
                          <a:pt x="52" y="88"/>
                        </a:cubicBezTo>
                        <a:cubicBezTo>
                          <a:pt x="52" y="87"/>
                          <a:pt x="52" y="86"/>
                          <a:pt x="51" y="85"/>
                        </a:cubicBezTo>
                        <a:cubicBezTo>
                          <a:pt x="50" y="83"/>
                          <a:pt x="49" y="81"/>
                          <a:pt x="52" y="77"/>
                        </a:cubicBezTo>
                        <a:cubicBezTo>
                          <a:pt x="57" y="70"/>
                          <a:pt x="65" y="67"/>
                          <a:pt x="70" y="68"/>
                        </a:cubicBezTo>
                        <a:cubicBezTo>
                          <a:pt x="70" y="68"/>
                          <a:pt x="70" y="68"/>
                          <a:pt x="71" y="68"/>
                        </a:cubicBezTo>
                        <a:cubicBezTo>
                          <a:pt x="72" y="69"/>
                          <a:pt x="74" y="68"/>
                          <a:pt x="76" y="68"/>
                        </a:cubicBezTo>
                        <a:cubicBezTo>
                          <a:pt x="78" y="68"/>
                          <a:pt x="79" y="68"/>
                          <a:pt x="81" y="68"/>
                        </a:cubicBezTo>
                        <a:cubicBezTo>
                          <a:pt x="81" y="68"/>
                          <a:pt x="81" y="68"/>
                          <a:pt x="82" y="68"/>
                        </a:cubicBezTo>
                        <a:cubicBezTo>
                          <a:pt x="82" y="68"/>
                          <a:pt x="82" y="68"/>
                          <a:pt x="82" y="68"/>
                        </a:cubicBezTo>
                        <a:cubicBezTo>
                          <a:pt x="82" y="68"/>
                          <a:pt x="83" y="68"/>
                          <a:pt x="83" y="68"/>
                        </a:cubicBezTo>
                        <a:cubicBezTo>
                          <a:pt x="83" y="68"/>
                          <a:pt x="83" y="68"/>
                          <a:pt x="83" y="68"/>
                        </a:cubicBezTo>
                        <a:cubicBezTo>
                          <a:pt x="84" y="68"/>
                          <a:pt x="84" y="68"/>
                          <a:pt x="84" y="68"/>
                        </a:cubicBezTo>
                        <a:cubicBezTo>
                          <a:pt x="85" y="68"/>
                          <a:pt x="85" y="68"/>
                          <a:pt x="85" y="69"/>
                        </a:cubicBezTo>
                        <a:cubicBezTo>
                          <a:pt x="85" y="69"/>
                          <a:pt x="85" y="69"/>
                          <a:pt x="85" y="69"/>
                        </a:cubicBezTo>
                        <a:cubicBezTo>
                          <a:pt x="86" y="68"/>
                          <a:pt x="86" y="68"/>
                          <a:pt x="86" y="6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3" name="Freeform 1128">
                    <a:extLst>
                      <a:ext uri="{FF2B5EF4-FFF2-40B4-BE49-F238E27FC236}">
                        <a16:creationId xmlns="" xmlns:a16="http://schemas.microsoft.com/office/drawing/2014/main" id="{B19E4F4B-E0CF-4D11-B32C-519B391AF9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40" y="2251"/>
                    <a:ext cx="100" cy="60"/>
                  </a:xfrm>
                  <a:custGeom>
                    <a:avLst/>
                    <a:gdLst>
                      <a:gd name="T0" fmla="*/ 94 w 105"/>
                      <a:gd name="T1" fmla="*/ 19 h 63"/>
                      <a:gd name="T2" fmla="*/ 105 w 105"/>
                      <a:gd name="T3" fmla="*/ 16 h 63"/>
                      <a:gd name="T4" fmla="*/ 99 w 105"/>
                      <a:gd name="T5" fmla="*/ 12 h 63"/>
                      <a:gd name="T6" fmla="*/ 90 w 105"/>
                      <a:gd name="T7" fmla="*/ 11 h 63"/>
                      <a:gd name="T8" fmla="*/ 78 w 105"/>
                      <a:gd name="T9" fmla="*/ 0 h 63"/>
                      <a:gd name="T10" fmla="*/ 68 w 105"/>
                      <a:gd name="T11" fmla="*/ 14 h 63"/>
                      <a:gd name="T12" fmla="*/ 63 w 105"/>
                      <a:gd name="T13" fmla="*/ 21 h 63"/>
                      <a:gd name="T14" fmla="*/ 64 w 105"/>
                      <a:gd name="T15" fmla="*/ 24 h 63"/>
                      <a:gd name="T16" fmla="*/ 64 w 105"/>
                      <a:gd name="T17" fmla="*/ 25 h 63"/>
                      <a:gd name="T18" fmla="*/ 64 w 105"/>
                      <a:gd name="T19" fmla="*/ 27 h 63"/>
                      <a:gd name="T20" fmla="*/ 63 w 105"/>
                      <a:gd name="T21" fmla="*/ 28 h 63"/>
                      <a:gd name="T22" fmla="*/ 61 w 105"/>
                      <a:gd name="T23" fmla="*/ 29 h 63"/>
                      <a:gd name="T24" fmla="*/ 54 w 105"/>
                      <a:gd name="T25" fmla="*/ 32 h 63"/>
                      <a:gd name="T26" fmla="*/ 53 w 105"/>
                      <a:gd name="T27" fmla="*/ 31 h 63"/>
                      <a:gd name="T28" fmla="*/ 52 w 105"/>
                      <a:gd name="T29" fmla="*/ 31 h 63"/>
                      <a:gd name="T30" fmla="*/ 51 w 105"/>
                      <a:gd name="T31" fmla="*/ 30 h 63"/>
                      <a:gd name="T32" fmla="*/ 50 w 105"/>
                      <a:gd name="T33" fmla="*/ 30 h 63"/>
                      <a:gd name="T34" fmla="*/ 49 w 105"/>
                      <a:gd name="T35" fmla="*/ 28 h 63"/>
                      <a:gd name="T36" fmla="*/ 48 w 105"/>
                      <a:gd name="T37" fmla="*/ 27 h 63"/>
                      <a:gd name="T38" fmla="*/ 47 w 105"/>
                      <a:gd name="T39" fmla="*/ 25 h 63"/>
                      <a:gd name="T40" fmla="*/ 39 w 105"/>
                      <a:gd name="T41" fmla="*/ 38 h 63"/>
                      <a:gd name="T42" fmla="*/ 21 w 105"/>
                      <a:gd name="T43" fmla="*/ 44 h 63"/>
                      <a:gd name="T44" fmla="*/ 16 w 105"/>
                      <a:gd name="T45" fmla="*/ 57 h 63"/>
                      <a:gd name="T46" fmla="*/ 3 w 105"/>
                      <a:gd name="T47" fmla="*/ 57 h 63"/>
                      <a:gd name="T48" fmla="*/ 0 w 105"/>
                      <a:gd name="T49" fmla="*/ 56 h 63"/>
                      <a:gd name="T50" fmla="*/ 0 w 105"/>
                      <a:gd name="T51" fmla="*/ 56 h 63"/>
                      <a:gd name="T52" fmla="*/ 1 w 105"/>
                      <a:gd name="T53" fmla="*/ 57 h 63"/>
                      <a:gd name="T54" fmla="*/ 1 w 105"/>
                      <a:gd name="T55" fmla="*/ 57 h 63"/>
                      <a:gd name="T56" fmla="*/ 6 w 105"/>
                      <a:gd name="T57" fmla="*/ 60 h 63"/>
                      <a:gd name="T58" fmla="*/ 7 w 105"/>
                      <a:gd name="T59" fmla="*/ 62 h 63"/>
                      <a:gd name="T60" fmla="*/ 8 w 105"/>
                      <a:gd name="T61" fmla="*/ 62 h 63"/>
                      <a:gd name="T62" fmla="*/ 10 w 105"/>
                      <a:gd name="T63" fmla="*/ 62 h 63"/>
                      <a:gd name="T64" fmla="*/ 17 w 105"/>
                      <a:gd name="T65" fmla="*/ 61 h 63"/>
                      <a:gd name="T66" fmla="*/ 24 w 105"/>
                      <a:gd name="T67" fmla="*/ 61 h 63"/>
                      <a:gd name="T68" fmla="*/ 36 w 105"/>
                      <a:gd name="T69" fmla="*/ 56 h 63"/>
                      <a:gd name="T70" fmla="*/ 43 w 105"/>
                      <a:gd name="T71" fmla="*/ 59 h 63"/>
                      <a:gd name="T72" fmla="*/ 43 w 105"/>
                      <a:gd name="T73" fmla="*/ 59 h 63"/>
                      <a:gd name="T74" fmla="*/ 52 w 105"/>
                      <a:gd name="T75" fmla="*/ 56 h 63"/>
                      <a:gd name="T76" fmla="*/ 57 w 105"/>
                      <a:gd name="T77" fmla="*/ 46 h 63"/>
                      <a:gd name="T78" fmla="*/ 62 w 105"/>
                      <a:gd name="T79" fmla="*/ 38 h 63"/>
                      <a:gd name="T80" fmla="*/ 66 w 105"/>
                      <a:gd name="T81" fmla="*/ 27 h 63"/>
                      <a:gd name="T82" fmla="*/ 84 w 105"/>
                      <a:gd name="T83" fmla="*/ 24 h 63"/>
                      <a:gd name="T84" fmla="*/ 85 w 105"/>
                      <a:gd name="T85" fmla="*/ 24 h 63"/>
                      <a:gd name="T86" fmla="*/ 87 w 105"/>
                      <a:gd name="T87" fmla="*/ 24 h 63"/>
                      <a:gd name="T88" fmla="*/ 89 w 105"/>
                      <a:gd name="T89" fmla="*/ 25 h 63"/>
                      <a:gd name="T90" fmla="*/ 95 w 105"/>
                      <a:gd name="T91" fmla="*/ 22 h 6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05" h="63">
                        <a:moveTo>
                          <a:pt x="95" y="22"/>
                        </a:moveTo>
                        <a:cubicBezTo>
                          <a:pt x="93" y="21"/>
                          <a:pt x="94" y="20"/>
                          <a:pt x="94" y="19"/>
                        </a:cubicBezTo>
                        <a:cubicBezTo>
                          <a:pt x="94" y="17"/>
                          <a:pt x="96" y="17"/>
                          <a:pt x="99" y="17"/>
                        </a:cubicBezTo>
                        <a:cubicBezTo>
                          <a:pt x="100" y="17"/>
                          <a:pt x="104" y="17"/>
                          <a:pt x="105" y="16"/>
                        </a:cubicBezTo>
                        <a:cubicBezTo>
                          <a:pt x="105" y="15"/>
                          <a:pt x="105" y="15"/>
                          <a:pt x="104" y="14"/>
                        </a:cubicBezTo>
                        <a:cubicBezTo>
                          <a:pt x="103" y="12"/>
                          <a:pt x="100" y="11"/>
                          <a:pt x="99" y="12"/>
                        </a:cubicBezTo>
                        <a:cubicBezTo>
                          <a:pt x="98" y="12"/>
                          <a:pt x="97" y="12"/>
                          <a:pt x="96" y="12"/>
                        </a:cubicBezTo>
                        <a:cubicBezTo>
                          <a:pt x="94" y="12"/>
                          <a:pt x="92" y="12"/>
                          <a:pt x="90" y="11"/>
                        </a:cubicBezTo>
                        <a:cubicBezTo>
                          <a:pt x="87" y="10"/>
                          <a:pt x="87" y="8"/>
                          <a:pt x="87" y="7"/>
                        </a:cubicBezTo>
                        <a:cubicBezTo>
                          <a:pt x="87" y="5"/>
                          <a:pt x="81" y="0"/>
                          <a:pt x="78" y="0"/>
                        </a:cubicBezTo>
                        <a:cubicBezTo>
                          <a:pt x="76" y="0"/>
                          <a:pt x="72" y="7"/>
                          <a:pt x="71" y="10"/>
                        </a:cubicBezTo>
                        <a:cubicBezTo>
                          <a:pt x="71" y="12"/>
                          <a:pt x="69" y="13"/>
                          <a:pt x="68" y="14"/>
                        </a:cubicBezTo>
                        <a:cubicBezTo>
                          <a:pt x="66" y="15"/>
                          <a:pt x="65" y="16"/>
                          <a:pt x="65" y="17"/>
                        </a:cubicBezTo>
                        <a:cubicBezTo>
                          <a:pt x="66" y="18"/>
                          <a:pt x="65" y="20"/>
                          <a:pt x="63" y="21"/>
                        </a:cubicBezTo>
                        <a:cubicBezTo>
                          <a:pt x="63" y="22"/>
                          <a:pt x="63" y="22"/>
                          <a:pt x="63" y="22"/>
                        </a:cubicBezTo>
                        <a:cubicBezTo>
                          <a:pt x="63" y="22"/>
                          <a:pt x="64" y="23"/>
                          <a:pt x="64" y="24"/>
                        </a:cubicBezTo>
                        <a:cubicBezTo>
                          <a:pt x="64" y="24"/>
                          <a:pt x="64" y="24"/>
                          <a:pt x="64" y="24"/>
                        </a:cubicBezTo>
                        <a:cubicBezTo>
                          <a:pt x="64" y="24"/>
                          <a:pt x="64" y="25"/>
                          <a:pt x="64" y="25"/>
                        </a:cubicBezTo>
                        <a:cubicBezTo>
                          <a:pt x="64" y="26"/>
                          <a:pt x="64" y="26"/>
                          <a:pt x="64" y="26"/>
                        </a:cubicBezTo>
                        <a:cubicBezTo>
                          <a:pt x="64" y="26"/>
                          <a:pt x="64" y="27"/>
                          <a:pt x="64" y="27"/>
                        </a:cubicBezTo>
                        <a:cubicBezTo>
                          <a:pt x="64" y="27"/>
                          <a:pt x="64" y="27"/>
                          <a:pt x="64" y="27"/>
                        </a:cubicBezTo>
                        <a:cubicBezTo>
                          <a:pt x="64" y="27"/>
                          <a:pt x="64" y="28"/>
                          <a:pt x="63" y="28"/>
                        </a:cubicBezTo>
                        <a:cubicBezTo>
                          <a:pt x="63" y="29"/>
                          <a:pt x="62" y="29"/>
                          <a:pt x="61" y="29"/>
                        </a:cubicBezTo>
                        <a:cubicBezTo>
                          <a:pt x="61" y="29"/>
                          <a:pt x="61" y="29"/>
                          <a:pt x="61" y="29"/>
                        </a:cubicBezTo>
                        <a:cubicBezTo>
                          <a:pt x="60" y="29"/>
                          <a:pt x="60" y="29"/>
                          <a:pt x="59" y="30"/>
                        </a:cubicBezTo>
                        <a:cubicBezTo>
                          <a:pt x="58" y="30"/>
                          <a:pt x="56" y="32"/>
                          <a:pt x="54" y="32"/>
                        </a:cubicBezTo>
                        <a:cubicBezTo>
                          <a:pt x="54" y="32"/>
                          <a:pt x="53" y="32"/>
                          <a:pt x="53" y="32"/>
                        </a:cubicBezTo>
                        <a:cubicBezTo>
                          <a:pt x="53" y="31"/>
                          <a:pt x="53" y="31"/>
                          <a:pt x="53" y="31"/>
                        </a:cubicBezTo>
                        <a:cubicBezTo>
                          <a:pt x="53" y="31"/>
                          <a:pt x="53" y="31"/>
                          <a:pt x="52" y="31"/>
                        </a:cubicBezTo>
                        <a:cubicBezTo>
                          <a:pt x="52" y="31"/>
                          <a:pt x="52" y="31"/>
                          <a:pt x="52" y="31"/>
                        </a:cubicBezTo>
                        <a:cubicBezTo>
                          <a:pt x="52" y="31"/>
                          <a:pt x="52" y="31"/>
                          <a:pt x="52" y="31"/>
                        </a:cubicBezTo>
                        <a:cubicBezTo>
                          <a:pt x="51" y="31"/>
                          <a:pt x="51" y="31"/>
                          <a:pt x="51" y="30"/>
                        </a:cubicBezTo>
                        <a:cubicBezTo>
                          <a:pt x="51" y="30"/>
                          <a:pt x="51" y="30"/>
                          <a:pt x="51" y="30"/>
                        </a:cubicBezTo>
                        <a:cubicBezTo>
                          <a:pt x="51" y="30"/>
                          <a:pt x="50" y="30"/>
                          <a:pt x="50" y="30"/>
                        </a:cubicBezTo>
                        <a:cubicBezTo>
                          <a:pt x="50" y="29"/>
                          <a:pt x="50" y="29"/>
                          <a:pt x="50" y="29"/>
                        </a:cubicBezTo>
                        <a:cubicBezTo>
                          <a:pt x="50" y="29"/>
                          <a:pt x="50" y="29"/>
                          <a:pt x="49" y="28"/>
                        </a:cubicBezTo>
                        <a:cubicBezTo>
                          <a:pt x="49" y="28"/>
                          <a:pt x="49" y="28"/>
                          <a:pt x="49" y="27"/>
                        </a:cubicBezTo>
                        <a:cubicBezTo>
                          <a:pt x="49" y="27"/>
                          <a:pt x="48" y="27"/>
                          <a:pt x="48" y="27"/>
                        </a:cubicBezTo>
                        <a:cubicBezTo>
                          <a:pt x="48" y="26"/>
                          <a:pt x="48" y="26"/>
                          <a:pt x="48" y="26"/>
                        </a:cubicBezTo>
                        <a:cubicBezTo>
                          <a:pt x="47" y="25"/>
                          <a:pt x="47" y="25"/>
                          <a:pt x="47" y="25"/>
                        </a:cubicBezTo>
                        <a:cubicBezTo>
                          <a:pt x="47" y="24"/>
                          <a:pt x="47" y="24"/>
                          <a:pt x="47" y="24"/>
                        </a:cubicBezTo>
                        <a:cubicBezTo>
                          <a:pt x="45" y="26"/>
                          <a:pt x="40" y="32"/>
                          <a:pt x="39" y="38"/>
                        </a:cubicBezTo>
                        <a:cubicBezTo>
                          <a:pt x="38" y="44"/>
                          <a:pt x="33" y="44"/>
                          <a:pt x="27" y="44"/>
                        </a:cubicBezTo>
                        <a:cubicBezTo>
                          <a:pt x="25" y="44"/>
                          <a:pt x="23" y="44"/>
                          <a:pt x="21" y="44"/>
                        </a:cubicBezTo>
                        <a:cubicBezTo>
                          <a:pt x="17" y="45"/>
                          <a:pt x="17" y="47"/>
                          <a:pt x="17" y="52"/>
                        </a:cubicBezTo>
                        <a:cubicBezTo>
                          <a:pt x="16" y="54"/>
                          <a:pt x="16" y="56"/>
                          <a:pt x="16" y="57"/>
                        </a:cubicBezTo>
                        <a:cubicBezTo>
                          <a:pt x="15" y="58"/>
                          <a:pt x="14" y="60"/>
                          <a:pt x="12" y="60"/>
                        </a:cubicBezTo>
                        <a:cubicBezTo>
                          <a:pt x="9" y="60"/>
                          <a:pt x="6" y="58"/>
                          <a:pt x="3" y="57"/>
                        </a:cubicBezTo>
                        <a:cubicBezTo>
                          <a:pt x="2" y="56"/>
                          <a:pt x="1" y="56"/>
                          <a:pt x="0" y="56"/>
                        </a:cubicBezTo>
                        <a:cubicBezTo>
                          <a:pt x="0" y="56"/>
                          <a:pt x="0" y="56"/>
                          <a:pt x="0" y="56"/>
                        </a:cubicBezTo>
                        <a:cubicBezTo>
                          <a:pt x="0" y="56"/>
                          <a:pt x="0" y="56"/>
                          <a:pt x="0" y="56"/>
                        </a:cubicBezTo>
                        <a:cubicBezTo>
                          <a:pt x="0" y="56"/>
                          <a:pt x="0" y="56"/>
                          <a:pt x="0" y="56"/>
                        </a:cubicBezTo>
                        <a:cubicBezTo>
                          <a:pt x="0" y="57"/>
                          <a:pt x="0" y="57"/>
                          <a:pt x="1" y="57"/>
                        </a:cubicBezTo>
                        <a:cubicBezTo>
                          <a:pt x="1" y="57"/>
                          <a:pt x="1" y="57"/>
                          <a:pt x="1" y="57"/>
                        </a:cubicBezTo>
                        <a:cubicBezTo>
                          <a:pt x="1" y="57"/>
                          <a:pt x="1" y="57"/>
                          <a:pt x="1" y="57"/>
                        </a:cubicBezTo>
                        <a:cubicBezTo>
                          <a:pt x="1" y="57"/>
                          <a:pt x="1" y="57"/>
                          <a:pt x="1" y="57"/>
                        </a:cubicBezTo>
                        <a:cubicBezTo>
                          <a:pt x="1" y="57"/>
                          <a:pt x="1" y="58"/>
                          <a:pt x="1" y="58"/>
                        </a:cubicBezTo>
                        <a:cubicBezTo>
                          <a:pt x="3" y="58"/>
                          <a:pt x="4" y="59"/>
                          <a:pt x="6" y="60"/>
                        </a:cubicBezTo>
                        <a:cubicBezTo>
                          <a:pt x="6" y="61"/>
                          <a:pt x="7" y="61"/>
                          <a:pt x="7" y="62"/>
                        </a:cubicBezTo>
                        <a:cubicBezTo>
                          <a:pt x="7" y="62"/>
                          <a:pt x="7" y="62"/>
                          <a:pt x="7" y="62"/>
                        </a:cubicBezTo>
                        <a:cubicBezTo>
                          <a:pt x="8" y="62"/>
                          <a:pt x="8" y="62"/>
                          <a:pt x="8" y="62"/>
                        </a:cubicBezTo>
                        <a:cubicBezTo>
                          <a:pt x="8" y="62"/>
                          <a:pt x="8" y="62"/>
                          <a:pt x="8" y="62"/>
                        </a:cubicBezTo>
                        <a:cubicBezTo>
                          <a:pt x="8" y="63"/>
                          <a:pt x="9" y="63"/>
                          <a:pt x="9" y="63"/>
                        </a:cubicBezTo>
                        <a:cubicBezTo>
                          <a:pt x="9" y="62"/>
                          <a:pt x="10" y="62"/>
                          <a:pt x="10" y="62"/>
                        </a:cubicBezTo>
                        <a:cubicBezTo>
                          <a:pt x="10" y="62"/>
                          <a:pt x="10" y="62"/>
                          <a:pt x="10" y="62"/>
                        </a:cubicBezTo>
                        <a:cubicBezTo>
                          <a:pt x="12" y="61"/>
                          <a:pt x="15" y="61"/>
                          <a:pt x="17" y="61"/>
                        </a:cubicBezTo>
                        <a:cubicBezTo>
                          <a:pt x="18" y="61"/>
                          <a:pt x="19" y="61"/>
                          <a:pt x="20" y="61"/>
                        </a:cubicBezTo>
                        <a:cubicBezTo>
                          <a:pt x="21" y="61"/>
                          <a:pt x="23" y="61"/>
                          <a:pt x="24" y="61"/>
                        </a:cubicBezTo>
                        <a:cubicBezTo>
                          <a:pt x="25" y="61"/>
                          <a:pt x="26" y="60"/>
                          <a:pt x="27" y="59"/>
                        </a:cubicBezTo>
                        <a:cubicBezTo>
                          <a:pt x="29" y="58"/>
                          <a:pt x="31" y="56"/>
                          <a:pt x="36" y="56"/>
                        </a:cubicBezTo>
                        <a:cubicBezTo>
                          <a:pt x="40" y="56"/>
                          <a:pt x="41" y="58"/>
                          <a:pt x="42" y="59"/>
                        </a:cubicBezTo>
                        <a:cubicBezTo>
                          <a:pt x="42" y="59"/>
                          <a:pt x="43" y="59"/>
                          <a:pt x="43" y="59"/>
                        </a:cubicBezTo>
                        <a:cubicBezTo>
                          <a:pt x="43" y="59"/>
                          <a:pt x="43" y="59"/>
                          <a:pt x="43" y="59"/>
                        </a:cubicBezTo>
                        <a:cubicBezTo>
                          <a:pt x="43" y="59"/>
                          <a:pt x="43" y="59"/>
                          <a:pt x="43" y="59"/>
                        </a:cubicBezTo>
                        <a:cubicBezTo>
                          <a:pt x="43" y="59"/>
                          <a:pt x="44" y="59"/>
                          <a:pt x="46" y="58"/>
                        </a:cubicBezTo>
                        <a:cubicBezTo>
                          <a:pt x="48" y="57"/>
                          <a:pt x="50" y="57"/>
                          <a:pt x="52" y="56"/>
                        </a:cubicBezTo>
                        <a:cubicBezTo>
                          <a:pt x="55" y="56"/>
                          <a:pt x="55" y="56"/>
                          <a:pt x="54" y="54"/>
                        </a:cubicBezTo>
                        <a:cubicBezTo>
                          <a:pt x="54" y="50"/>
                          <a:pt x="56" y="48"/>
                          <a:pt x="57" y="46"/>
                        </a:cubicBezTo>
                        <a:cubicBezTo>
                          <a:pt x="57" y="45"/>
                          <a:pt x="58" y="45"/>
                          <a:pt x="58" y="43"/>
                        </a:cubicBezTo>
                        <a:cubicBezTo>
                          <a:pt x="57" y="40"/>
                          <a:pt x="60" y="39"/>
                          <a:pt x="62" y="38"/>
                        </a:cubicBezTo>
                        <a:cubicBezTo>
                          <a:pt x="63" y="37"/>
                          <a:pt x="65" y="37"/>
                          <a:pt x="64" y="33"/>
                        </a:cubicBezTo>
                        <a:cubicBezTo>
                          <a:pt x="64" y="31"/>
                          <a:pt x="65" y="29"/>
                          <a:pt x="66" y="27"/>
                        </a:cubicBezTo>
                        <a:cubicBezTo>
                          <a:pt x="70" y="23"/>
                          <a:pt x="77" y="23"/>
                          <a:pt x="82" y="24"/>
                        </a:cubicBezTo>
                        <a:cubicBezTo>
                          <a:pt x="83" y="24"/>
                          <a:pt x="83" y="24"/>
                          <a:pt x="84" y="24"/>
                        </a:cubicBezTo>
                        <a:cubicBezTo>
                          <a:pt x="84" y="24"/>
                          <a:pt x="84" y="24"/>
                          <a:pt x="85" y="24"/>
                        </a:cubicBezTo>
                        <a:cubicBezTo>
                          <a:pt x="85" y="24"/>
                          <a:pt x="85" y="24"/>
                          <a:pt x="85" y="24"/>
                        </a:cubicBezTo>
                        <a:cubicBezTo>
                          <a:pt x="86" y="24"/>
                          <a:pt x="86" y="24"/>
                          <a:pt x="86" y="24"/>
                        </a:cubicBezTo>
                        <a:cubicBezTo>
                          <a:pt x="86" y="24"/>
                          <a:pt x="87" y="24"/>
                          <a:pt x="87" y="24"/>
                        </a:cubicBezTo>
                        <a:cubicBezTo>
                          <a:pt x="87" y="24"/>
                          <a:pt x="87" y="24"/>
                          <a:pt x="88" y="25"/>
                        </a:cubicBezTo>
                        <a:cubicBezTo>
                          <a:pt x="88" y="25"/>
                          <a:pt x="88" y="25"/>
                          <a:pt x="89" y="25"/>
                        </a:cubicBezTo>
                        <a:cubicBezTo>
                          <a:pt x="89" y="25"/>
                          <a:pt x="89" y="25"/>
                          <a:pt x="89" y="25"/>
                        </a:cubicBezTo>
                        <a:cubicBezTo>
                          <a:pt x="91" y="24"/>
                          <a:pt x="94" y="23"/>
                          <a:pt x="95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4" name="Freeform 1129">
                    <a:extLst>
                      <a:ext uri="{FF2B5EF4-FFF2-40B4-BE49-F238E27FC236}">
                        <a16:creationId xmlns="" xmlns:a16="http://schemas.microsoft.com/office/drawing/2014/main" id="{D5767604-D9CA-4E7A-8EDB-B3C704EC40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37" y="2253"/>
                    <a:ext cx="40" cy="53"/>
                  </a:xfrm>
                  <a:custGeom>
                    <a:avLst/>
                    <a:gdLst>
                      <a:gd name="T0" fmla="*/ 9 w 42"/>
                      <a:gd name="T1" fmla="*/ 29 h 56"/>
                      <a:gd name="T2" fmla="*/ 13 w 42"/>
                      <a:gd name="T3" fmla="*/ 36 h 56"/>
                      <a:gd name="T4" fmla="*/ 20 w 42"/>
                      <a:gd name="T5" fmla="*/ 43 h 56"/>
                      <a:gd name="T6" fmla="*/ 23 w 42"/>
                      <a:gd name="T7" fmla="*/ 45 h 56"/>
                      <a:gd name="T8" fmla="*/ 42 w 42"/>
                      <a:gd name="T9" fmla="*/ 56 h 56"/>
                      <a:gd name="T10" fmla="*/ 35 w 42"/>
                      <a:gd name="T11" fmla="*/ 43 h 56"/>
                      <a:gd name="T12" fmla="*/ 33 w 42"/>
                      <a:gd name="T13" fmla="*/ 28 h 56"/>
                      <a:gd name="T14" fmla="*/ 34 w 42"/>
                      <a:gd name="T15" fmla="*/ 20 h 56"/>
                      <a:gd name="T16" fmla="*/ 31 w 42"/>
                      <a:gd name="T17" fmla="*/ 15 h 56"/>
                      <a:gd name="T18" fmla="*/ 26 w 42"/>
                      <a:gd name="T19" fmla="*/ 9 h 56"/>
                      <a:gd name="T20" fmla="*/ 24 w 42"/>
                      <a:gd name="T21" fmla="*/ 7 h 56"/>
                      <a:gd name="T22" fmla="*/ 20 w 42"/>
                      <a:gd name="T23" fmla="*/ 4 h 56"/>
                      <a:gd name="T24" fmla="*/ 20 w 42"/>
                      <a:gd name="T25" fmla="*/ 5 h 56"/>
                      <a:gd name="T26" fmla="*/ 20 w 42"/>
                      <a:gd name="T27" fmla="*/ 5 h 56"/>
                      <a:gd name="T28" fmla="*/ 18 w 42"/>
                      <a:gd name="T29" fmla="*/ 8 h 56"/>
                      <a:gd name="T30" fmla="*/ 13 w 42"/>
                      <a:gd name="T31" fmla="*/ 8 h 56"/>
                      <a:gd name="T32" fmla="*/ 11 w 42"/>
                      <a:gd name="T33" fmla="*/ 8 h 56"/>
                      <a:gd name="T34" fmla="*/ 10 w 42"/>
                      <a:gd name="T35" fmla="*/ 8 h 56"/>
                      <a:gd name="T36" fmla="*/ 10 w 42"/>
                      <a:gd name="T37" fmla="*/ 8 h 56"/>
                      <a:gd name="T38" fmla="*/ 9 w 42"/>
                      <a:gd name="T39" fmla="*/ 8 h 56"/>
                      <a:gd name="T40" fmla="*/ 8 w 42"/>
                      <a:gd name="T41" fmla="*/ 7 h 56"/>
                      <a:gd name="T42" fmla="*/ 7 w 42"/>
                      <a:gd name="T43" fmla="*/ 7 h 56"/>
                      <a:gd name="T44" fmla="*/ 7 w 42"/>
                      <a:gd name="T45" fmla="*/ 6 h 56"/>
                      <a:gd name="T46" fmla="*/ 7 w 42"/>
                      <a:gd name="T47" fmla="*/ 5 h 56"/>
                      <a:gd name="T48" fmla="*/ 3 w 42"/>
                      <a:gd name="T49" fmla="*/ 0 h 56"/>
                      <a:gd name="T50" fmla="*/ 0 w 42"/>
                      <a:gd name="T51" fmla="*/ 0 h 56"/>
                      <a:gd name="T52" fmla="*/ 0 w 42"/>
                      <a:gd name="T53" fmla="*/ 0 h 56"/>
                      <a:gd name="T54" fmla="*/ 2 w 42"/>
                      <a:gd name="T55" fmla="*/ 15 h 56"/>
                      <a:gd name="T56" fmla="*/ 9 w 42"/>
                      <a:gd name="T57" fmla="*/ 29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42" h="56">
                        <a:moveTo>
                          <a:pt x="9" y="29"/>
                        </a:moveTo>
                        <a:cubicBezTo>
                          <a:pt x="11" y="32"/>
                          <a:pt x="13" y="34"/>
                          <a:pt x="13" y="36"/>
                        </a:cubicBezTo>
                        <a:cubicBezTo>
                          <a:pt x="14" y="39"/>
                          <a:pt x="16" y="40"/>
                          <a:pt x="20" y="43"/>
                        </a:cubicBezTo>
                        <a:cubicBezTo>
                          <a:pt x="21" y="44"/>
                          <a:pt x="22" y="45"/>
                          <a:pt x="23" y="45"/>
                        </a:cubicBezTo>
                        <a:cubicBezTo>
                          <a:pt x="30" y="50"/>
                          <a:pt x="39" y="55"/>
                          <a:pt x="42" y="56"/>
                        </a:cubicBezTo>
                        <a:cubicBezTo>
                          <a:pt x="42" y="53"/>
                          <a:pt x="38" y="47"/>
                          <a:pt x="35" y="43"/>
                        </a:cubicBezTo>
                        <a:cubicBezTo>
                          <a:pt x="32" y="40"/>
                          <a:pt x="33" y="34"/>
                          <a:pt x="33" y="28"/>
                        </a:cubicBezTo>
                        <a:cubicBezTo>
                          <a:pt x="34" y="25"/>
                          <a:pt x="34" y="23"/>
                          <a:pt x="34" y="20"/>
                        </a:cubicBezTo>
                        <a:cubicBezTo>
                          <a:pt x="34" y="17"/>
                          <a:pt x="33" y="16"/>
                          <a:pt x="31" y="15"/>
                        </a:cubicBezTo>
                        <a:cubicBezTo>
                          <a:pt x="29" y="13"/>
                          <a:pt x="27" y="12"/>
                          <a:pt x="26" y="9"/>
                        </a:cubicBezTo>
                        <a:cubicBezTo>
                          <a:pt x="25" y="7"/>
                          <a:pt x="25" y="7"/>
                          <a:pt x="24" y="7"/>
                        </a:cubicBezTo>
                        <a:cubicBezTo>
                          <a:pt x="23" y="7"/>
                          <a:pt x="21" y="6"/>
                          <a:pt x="20" y="4"/>
                        </a:cubicBezTo>
                        <a:cubicBezTo>
                          <a:pt x="20" y="4"/>
                          <a:pt x="20" y="5"/>
                          <a:pt x="20" y="5"/>
                        </a:cubicBezTo>
                        <a:cubicBezTo>
                          <a:pt x="20" y="5"/>
                          <a:pt x="20" y="5"/>
                          <a:pt x="20" y="5"/>
                        </a:cubicBezTo>
                        <a:cubicBezTo>
                          <a:pt x="20" y="6"/>
                          <a:pt x="20" y="8"/>
                          <a:pt x="18" y="8"/>
                        </a:cubicBezTo>
                        <a:cubicBezTo>
                          <a:pt x="17" y="8"/>
                          <a:pt x="15" y="8"/>
                          <a:pt x="13" y="8"/>
                        </a:cubicBezTo>
                        <a:cubicBezTo>
                          <a:pt x="12" y="8"/>
                          <a:pt x="11" y="8"/>
                          <a:pt x="11" y="8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10" y="8"/>
                          <a:pt x="10" y="8"/>
                          <a:pt x="10" y="8"/>
                        </a:cubicBezTo>
                        <a:cubicBezTo>
                          <a:pt x="9" y="8"/>
                          <a:pt x="9" y="8"/>
                          <a:pt x="9" y="8"/>
                        </a:cubicBezTo>
                        <a:cubicBezTo>
                          <a:pt x="9" y="8"/>
                          <a:pt x="8" y="8"/>
                          <a:pt x="8" y="7"/>
                        </a:cubicBezTo>
                        <a:cubicBezTo>
                          <a:pt x="8" y="7"/>
                          <a:pt x="8" y="7"/>
                          <a:pt x="7" y="7"/>
                        </a:cubicBezTo>
                        <a:cubicBezTo>
                          <a:pt x="7" y="7"/>
                          <a:pt x="7" y="6"/>
                          <a:pt x="7" y="6"/>
                        </a:cubicBezTo>
                        <a:cubicBezTo>
                          <a:pt x="7" y="6"/>
                          <a:pt x="7" y="5"/>
                          <a:pt x="7" y="5"/>
                        </a:cubicBezTo>
                        <a:cubicBezTo>
                          <a:pt x="7" y="4"/>
                          <a:pt x="7" y="1"/>
                          <a:pt x="3" y="0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5"/>
                          <a:pt x="2" y="10"/>
                          <a:pt x="2" y="15"/>
                        </a:cubicBezTo>
                        <a:cubicBezTo>
                          <a:pt x="2" y="19"/>
                          <a:pt x="6" y="24"/>
                          <a:pt x="9" y="2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5" name="Freeform 1130">
                    <a:extLst>
                      <a:ext uri="{FF2B5EF4-FFF2-40B4-BE49-F238E27FC236}">
                        <a16:creationId xmlns="" xmlns:a16="http://schemas.microsoft.com/office/drawing/2014/main" id="{32C4C639-1090-4344-8EB9-F621DDEDED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58" y="1944"/>
                    <a:ext cx="23" cy="28"/>
                  </a:xfrm>
                  <a:custGeom>
                    <a:avLst/>
                    <a:gdLst>
                      <a:gd name="T0" fmla="*/ 1 w 24"/>
                      <a:gd name="T1" fmla="*/ 10 h 30"/>
                      <a:gd name="T2" fmla="*/ 4 w 24"/>
                      <a:gd name="T3" fmla="*/ 6 h 30"/>
                      <a:gd name="T4" fmla="*/ 6 w 24"/>
                      <a:gd name="T5" fmla="*/ 4 h 30"/>
                      <a:gd name="T6" fmla="*/ 9 w 24"/>
                      <a:gd name="T7" fmla="*/ 6 h 30"/>
                      <a:gd name="T8" fmla="*/ 9 w 24"/>
                      <a:gd name="T9" fmla="*/ 19 h 30"/>
                      <a:gd name="T10" fmla="*/ 9 w 24"/>
                      <a:gd name="T11" fmla="*/ 29 h 30"/>
                      <a:gd name="T12" fmla="*/ 11 w 24"/>
                      <a:gd name="T13" fmla="*/ 30 h 30"/>
                      <a:gd name="T14" fmla="*/ 11 w 24"/>
                      <a:gd name="T15" fmla="*/ 30 h 30"/>
                      <a:gd name="T16" fmla="*/ 16 w 24"/>
                      <a:gd name="T17" fmla="*/ 22 h 30"/>
                      <a:gd name="T18" fmla="*/ 23 w 24"/>
                      <a:gd name="T19" fmla="*/ 12 h 30"/>
                      <a:gd name="T20" fmla="*/ 24 w 24"/>
                      <a:gd name="T21" fmla="*/ 10 h 30"/>
                      <a:gd name="T22" fmla="*/ 23 w 24"/>
                      <a:gd name="T23" fmla="*/ 10 h 30"/>
                      <a:gd name="T24" fmla="*/ 20 w 24"/>
                      <a:gd name="T25" fmla="*/ 6 h 30"/>
                      <a:gd name="T26" fmla="*/ 17 w 24"/>
                      <a:gd name="T27" fmla="*/ 4 h 30"/>
                      <a:gd name="T28" fmla="*/ 12 w 24"/>
                      <a:gd name="T29" fmla="*/ 0 h 30"/>
                      <a:gd name="T30" fmla="*/ 5 w 24"/>
                      <a:gd name="T31" fmla="*/ 4 h 30"/>
                      <a:gd name="T32" fmla="*/ 4 w 24"/>
                      <a:gd name="T33" fmla="*/ 5 h 30"/>
                      <a:gd name="T34" fmla="*/ 1 w 24"/>
                      <a:gd name="T35" fmla="*/ 9 h 30"/>
                      <a:gd name="T36" fmla="*/ 1 w 24"/>
                      <a:gd name="T37" fmla="*/ 10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4" h="30">
                        <a:moveTo>
                          <a:pt x="1" y="10"/>
                        </a:moveTo>
                        <a:cubicBezTo>
                          <a:pt x="2" y="10"/>
                          <a:pt x="3" y="8"/>
                          <a:pt x="4" y="6"/>
                        </a:cubicBezTo>
                        <a:cubicBezTo>
                          <a:pt x="4" y="4"/>
                          <a:pt x="6" y="4"/>
                          <a:pt x="6" y="4"/>
                        </a:cubicBezTo>
                        <a:cubicBezTo>
                          <a:pt x="7" y="4"/>
                          <a:pt x="8" y="4"/>
                          <a:pt x="9" y="6"/>
                        </a:cubicBezTo>
                        <a:cubicBezTo>
                          <a:pt x="10" y="8"/>
                          <a:pt x="11" y="14"/>
                          <a:pt x="9" y="19"/>
                        </a:cubicBezTo>
                        <a:cubicBezTo>
                          <a:pt x="7" y="22"/>
                          <a:pt x="8" y="26"/>
                          <a:pt x="9" y="29"/>
                        </a:cubicBezTo>
                        <a:cubicBezTo>
                          <a:pt x="10" y="29"/>
                          <a:pt x="10" y="30"/>
                          <a:pt x="11" y="30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2" y="30"/>
                          <a:pt x="15" y="25"/>
                          <a:pt x="16" y="22"/>
                        </a:cubicBezTo>
                        <a:cubicBezTo>
                          <a:pt x="18" y="18"/>
                          <a:pt x="20" y="14"/>
                          <a:pt x="23" y="12"/>
                        </a:cubicBezTo>
                        <a:cubicBezTo>
                          <a:pt x="23" y="11"/>
                          <a:pt x="24" y="10"/>
                          <a:pt x="24" y="10"/>
                        </a:cubicBezTo>
                        <a:cubicBezTo>
                          <a:pt x="24" y="10"/>
                          <a:pt x="23" y="10"/>
                          <a:pt x="23" y="10"/>
                        </a:cubicBezTo>
                        <a:cubicBezTo>
                          <a:pt x="22" y="9"/>
                          <a:pt x="20" y="8"/>
                          <a:pt x="20" y="6"/>
                        </a:cubicBezTo>
                        <a:cubicBezTo>
                          <a:pt x="20" y="5"/>
                          <a:pt x="18" y="5"/>
                          <a:pt x="17" y="4"/>
                        </a:cubicBezTo>
                        <a:cubicBezTo>
                          <a:pt x="15" y="4"/>
                          <a:pt x="13" y="3"/>
                          <a:pt x="12" y="0"/>
                        </a:cubicBezTo>
                        <a:cubicBezTo>
                          <a:pt x="11" y="0"/>
                          <a:pt x="8" y="2"/>
                          <a:pt x="5" y="4"/>
                        </a:cubicBezTo>
                        <a:cubicBezTo>
                          <a:pt x="4" y="5"/>
                          <a:pt x="4" y="5"/>
                          <a:pt x="4" y="5"/>
                        </a:cubicBezTo>
                        <a:cubicBezTo>
                          <a:pt x="0" y="8"/>
                          <a:pt x="0" y="8"/>
                          <a:pt x="1" y="9"/>
                        </a:cubicBezTo>
                        <a:cubicBezTo>
                          <a:pt x="1" y="10"/>
                          <a:pt x="1" y="10"/>
                          <a:pt x="1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6" name="Freeform 1131">
                    <a:extLst>
                      <a:ext uri="{FF2B5EF4-FFF2-40B4-BE49-F238E27FC236}">
                        <a16:creationId xmlns="" xmlns:a16="http://schemas.microsoft.com/office/drawing/2014/main" id="{3D1FFB61-B6A4-4817-B801-62DE6E3DA35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2" y="1850"/>
                    <a:ext cx="118" cy="92"/>
                  </a:xfrm>
                  <a:custGeom>
                    <a:avLst/>
                    <a:gdLst>
                      <a:gd name="T0" fmla="*/ 7 w 123"/>
                      <a:gd name="T1" fmla="*/ 91 h 96"/>
                      <a:gd name="T2" fmla="*/ 11 w 123"/>
                      <a:gd name="T3" fmla="*/ 90 h 96"/>
                      <a:gd name="T4" fmla="*/ 41 w 123"/>
                      <a:gd name="T5" fmla="*/ 82 h 96"/>
                      <a:gd name="T6" fmla="*/ 42 w 123"/>
                      <a:gd name="T7" fmla="*/ 82 h 96"/>
                      <a:gd name="T8" fmla="*/ 48 w 123"/>
                      <a:gd name="T9" fmla="*/ 84 h 96"/>
                      <a:gd name="T10" fmla="*/ 49 w 123"/>
                      <a:gd name="T11" fmla="*/ 90 h 96"/>
                      <a:gd name="T12" fmla="*/ 48 w 123"/>
                      <a:gd name="T13" fmla="*/ 94 h 96"/>
                      <a:gd name="T14" fmla="*/ 51 w 123"/>
                      <a:gd name="T15" fmla="*/ 96 h 96"/>
                      <a:gd name="T16" fmla="*/ 58 w 123"/>
                      <a:gd name="T17" fmla="*/ 92 h 96"/>
                      <a:gd name="T18" fmla="*/ 62 w 123"/>
                      <a:gd name="T19" fmla="*/ 88 h 96"/>
                      <a:gd name="T20" fmla="*/ 63 w 123"/>
                      <a:gd name="T21" fmla="*/ 88 h 96"/>
                      <a:gd name="T22" fmla="*/ 62 w 123"/>
                      <a:gd name="T23" fmla="*/ 87 h 96"/>
                      <a:gd name="T24" fmla="*/ 60 w 123"/>
                      <a:gd name="T25" fmla="*/ 83 h 96"/>
                      <a:gd name="T26" fmla="*/ 64 w 123"/>
                      <a:gd name="T27" fmla="*/ 80 h 96"/>
                      <a:gd name="T28" fmla="*/ 68 w 123"/>
                      <a:gd name="T29" fmla="*/ 83 h 96"/>
                      <a:gd name="T30" fmla="*/ 73 w 123"/>
                      <a:gd name="T31" fmla="*/ 85 h 96"/>
                      <a:gd name="T32" fmla="*/ 79 w 123"/>
                      <a:gd name="T33" fmla="*/ 82 h 96"/>
                      <a:gd name="T34" fmla="*/ 84 w 123"/>
                      <a:gd name="T35" fmla="*/ 79 h 96"/>
                      <a:gd name="T36" fmla="*/ 87 w 123"/>
                      <a:gd name="T37" fmla="*/ 81 h 96"/>
                      <a:gd name="T38" fmla="*/ 89 w 123"/>
                      <a:gd name="T39" fmla="*/ 82 h 96"/>
                      <a:gd name="T40" fmla="*/ 93 w 123"/>
                      <a:gd name="T41" fmla="*/ 77 h 96"/>
                      <a:gd name="T42" fmla="*/ 96 w 123"/>
                      <a:gd name="T43" fmla="*/ 74 h 96"/>
                      <a:gd name="T44" fmla="*/ 98 w 123"/>
                      <a:gd name="T45" fmla="*/ 77 h 96"/>
                      <a:gd name="T46" fmla="*/ 99 w 123"/>
                      <a:gd name="T47" fmla="*/ 77 h 96"/>
                      <a:gd name="T48" fmla="*/ 105 w 123"/>
                      <a:gd name="T49" fmla="*/ 74 h 96"/>
                      <a:gd name="T50" fmla="*/ 107 w 123"/>
                      <a:gd name="T51" fmla="*/ 67 h 96"/>
                      <a:gd name="T52" fmla="*/ 108 w 123"/>
                      <a:gd name="T53" fmla="*/ 58 h 96"/>
                      <a:gd name="T54" fmla="*/ 111 w 123"/>
                      <a:gd name="T55" fmla="*/ 43 h 96"/>
                      <a:gd name="T56" fmla="*/ 117 w 123"/>
                      <a:gd name="T57" fmla="*/ 31 h 96"/>
                      <a:gd name="T58" fmla="*/ 121 w 123"/>
                      <a:gd name="T59" fmla="*/ 28 h 96"/>
                      <a:gd name="T60" fmla="*/ 118 w 123"/>
                      <a:gd name="T61" fmla="*/ 11 h 96"/>
                      <a:gd name="T62" fmla="*/ 115 w 123"/>
                      <a:gd name="T63" fmla="*/ 0 h 96"/>
                      <a:gd name="T64" fmla="*/ 115 w 123"/>
                      <a:gd name="T65" fmla="*/ 0 h 96"/>
                      <a:gd name="T66" fmla="*/ 107 w 123"/>
                      <a:gd name="T67" fmla="*/ 4 h 96"/>
                      <a:gd name="T68" fmla="*/ 104 w 123"/>
                      <a:gd name="T69" fmla="*/ 6 h 96"/>
                      <a:gd name="T70" fmla="*/ 101 w 123"/>
                      <a:gd name="T71" fmla="*/ 12 h 96"/>
                      <a:gd name="T72" fmla="*/ 102 w 123"/>
                      <a:gd name="T73" fmla="*/ 17 h 96"/>
                      <a:gd name="T74" fmla="*/ 101 w 123"/>
                      <a:gd name="T75" fmla="*/ 27 h 96"/>
                      <a:gd name="T76" fmla="*/ 97 w 123"/>
                      <a:gd name="T77" fmla="*/ 34 h 96"/>
                      <a:gd name="T78" fmla="*/ 93 w 123"/>
                      <a:gd name="T79" fmla="*/ 42 h 96"/>
                      <a:gd name="T80" fmla="*/ 90 w 123"/>
                      <a:gd name="T81" fmla="*/ 45 h 96"/>
                      <a:gd name="T82" fmla="*/ 85 w 123"/>
                      <a:gd name="T83" fmla="*/ 51 h 96"/>
                      <a:gd name="T84" fmla="*/ 79 w 123"/>
                      <a:gd name="T85" fmla="*/ 55 h 96"/>
                      <a:gd name="T86" fmla="*/ 69 w 123"/>
                      <a:gd name="T87" fmla="*/ 54 h 96"/>
                      <a:gd name="T88" fmla="*/ 68 w 123"/>
                      <a:gd name="T89" fmla="*/ 51 h 96"/>
                      <a:gd name="T90" fmla="*/ 64 w 123"/>
                      <a:gd name="T91" fmla="*/ 58 h 96"/>
                      <a:gd name="T92" fmla="*/ 59 w 123"/>
                      <a:gd name="T93" fmla="*/ 68 h 96"/>
                      <a:gd name="T94" fmla="*/ 57 w 123"/>
                      <a:gd name="T95" fmla="*/ 69 h 96"/>
                      <a:gd name="T96" fmla="*/ 57 w 123"/>
                      <a:gd name="T97" fmla="*/ 72 h 96"/>
                      <a:gd name="T98" fmla="*/ 51 w 123"/>
                      <a:gd name="T99" fmla="*/ 75 h 96"/>
                      <a:gd name="T100" fmla="*/ 47 w 123"/>
                      <a:gd name="T101" fmla="*/ 74 h 96"/>
                      <a:gd name="T102" fmla="*/ 46 w 123"/>
                      <a:gd name="T103" fmla="*/ 72 h 96"/>
                      <a:gd name="T104" fmla="*/ 35 w 123"/>
                      <a:gd name="T105" fmla="*/ 75 h 96"/>
                      <a:gd name="T106" fmla="*/ 25 w 123"/>
                      <a:gd name="T107" fmla="*/ 76 h 96"/>
                      <a:gd name="T108" fmla="*/ 19 w 123"/>
                      <a:gd name="T109" fmla="*/ 76 h 96"/>
                      <a:gd name="T110" fmla="*/ 19 w 123"/>
                      <a:gd name="T111" fmla="*/ 77 h 96"/>
                      <a:gd name="T112" fmla="*/ 1 w 123"/>
                      <a:gd name="T113" fmla="*/ 90 h 96"/>
                      <a:gd name="T114" fmla="*/ 0 w 123"/>
                      <a:gd name="T115" fmla="*/ 91 h 96"/>
                      <a:gd name="T116" fmla="*/ 0 w 123"/>
                      <a:gd name="T117" fmla="*/ 92 h 96"/>
                      <a:gd name="T118" fmla="*/ 7 w 123"/>
                      <a:gd name="T119" fmla="*/ 91 h 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23" h="96">
                        <a:moveTo>
                          <a:pt x="7" y="91"/>
                        </a:moveTo>
                        <a:cubicBezTo>
                          <a:pt x="9" y="91"/>
                          <a:pt x="11" y="91"/>
                          <a:pt x="11" y="90"/>
                        </a:cubicBezTo>
                        <a:cubicBezTo>
                          <a:pt x="14" y="86"/>
                          <a:pt x="33" y="83"/>
                          <a:pt x="41" y="82"/>
                        </a:cubicBezTo>
                        <a:cubicBezTo>
                          <a:pt x="42" y="82"/>
                          <a:pt x="42" y="82"/>
                          <a:pt x="42" y="82"/>
                        </a:cubicBezTo>
                        <a:cubicBezTo>
                          <a:pt x="44" y="82"/>
                          <a:pt x="47" y="82"/>
                          <a:pt x="48" y="84"/>
                        </a:cubicBezTo>
                        <a:cubicBezTo>
                          <a:pt x="50" y="86"/>
                          <a:pt x="49" y="88"/>
                          <a:pt x="49" y="90"/>
                        </a:cubicBezTo>
                        <a:cubicBezTo>
                          <a:pt x="48" y="91"/>
                          <a:pt x="48" y="93"/>
                          <a:pt x="48" y="94"/>
                        </a:cubicBezTo>
                        <a:cubicBezTo>
                          <a:pt x="48" y="94"/>
                          <a:pt x="48" y="96"/>
                          <a:pt x="51" y="96"/>
                        </a:cubicBezTo>
                        <a:cubicBezTo>
                          <a:pt x="53" y="96"/>
                          <a:pt x="56" y="95"/>
                          <a:pt x="58" y="92"/>
                        </a:cubicBezTo>
                        <a:cubicBezTo>
                          <a:pt x="59" y="90"/>
                          <a:pt x="61" y="89"/>
                          <a:pt x="62" y="88"/>
                        </a:cubicBezTo>
                        <a:cubicBezTo>
                          <a:pt x="62" y="88"/>
                          <a:pt x="62" y="88"/>
                          <a:pt x="63" y="88"/>
                        </a:cubicBezTo>
                        <a:cubicBezTo>
                          <a:pt x="63" y="88"/>
                          <a:pt x="62" y="88"/>
                          <a:pt x="62" y="87"/>
                        </a:cubicBezTo>
                        <a:cubicBezTo>
                          <a:pt x="60" y="86"/>
                          <a:pt x="60" y="84"/>
                          <a:pt x="60" y="83"/>
                        </a:cubicBezTo>
                        <a:cubicBezTo>
                          <a:pt x="61" y="81"/>
                          <a:pt x="62" y="80"/>
                          <a:pt x="64" y="80"/>
                        </a:cubicBezTo>
                        <a:cubicBezTo>
                          <a:pt x="65" y="80"/>
                          <a:pt x="67" y="81"/>
                          <a:pt x="68" y="83"/>
                        </a:cubicBezTo>
                        <a:cubicBezTo>
                          <a:pt x="69" y="84"/>
                          <a:pt x="71" y="85"/>
                          <a:pt x="73" y="85"/>
                        </a:cubicBezTo>
                        <a:cubicBezTo>
                          <a:pt x="76" y="85"/>
                          <a:pt x="78" y="84"/>
                          <a:pt x="79" y="82"/>
                        </a:cubicBezTo>
                        <a:cubicBezTo>
                          <a:pt x="80" y="81"/>
                          <a:pt x="82" y="79"/>
                          <a:pt x="84" y="79"/>
                        </a:cubicBezTo>
                        <a:cubicBezTo>
                          <a:pt x="85" y="79"/>
                          <a:pt x="86" y="80"/>
                          <a:pt x="87" y="81"/>
                        </a:cubicBezTo>
                        <a:cubicBezTo>
                          <a:pt x="88" y="81"/>
                          <a:pt x="88" y="82"/>
                          <a:pt x="89" y="82"/>
                        </a:cubicBezTo>
                        <a:cubicBezTo>
                          <a:pt x="90" y="82"/>
                          <a:pt x="92" y="79"/>
                          <a:pt x="93" y="77"/>
                        </a:cubicBezTo>
                        <a:cubicBezTo>
                          <a:pt x="94" y="76"/>
                          <a:pt x="94" y="74"/>
                          <a:pt x="96" y="74"/>
                        </a:cubicBezTo>
                        <a:cubicBezTo>
                          <a:pt x="96" y="74"/>
                          <a:pt x="98" y="75"/>
                          <a:pt x="98" y="77"/>
                        </a:cubicBezTo>
                        <a:cubicBezTo>
                          <a:pt x="98" y="77"/>
                          <a:pt x="98" y="77"/>
                          <a:pt x="99" y="77"/>
                        </a:cubicBezTo>
                        <a:cubicBezTo>
                          <a:pt x="101" y="77"/>
                          <a:pt x="103" y="76"/>
                          <a:pt x="105" y="74"/>
                        </a:cubicBezTo>
                        <a:cubicBezTo>
                          <a:pt x="107" y="72"/>
                          <a:pt x="107" y="70"/>
                          <a:pt x="107" y="67"/>
                        </a:cubicBezTo>
                        <a:cubicBezTo>
                          <a:pt x="107" y="64"/>
                          <a:pt x="107" y="61"/>
                          <a:pt x="108" y="58"/>
                        </a:cubicBezTo>
                        <a:cubicBezTo>
                          <a:pt x="111" y="55"/>
                          <a:pt x="113" y="47"/>
                          <a:pt x="111" y="43"/>
                        </a:cubicBezTo>
                        <a:cubicBezTo>
                          <a:pt x="108" y="38"/>
                          <a:pt x="113" y="34"/>
                          <a:pt x="117" y="31"/>
                        </a:cubicBezTo>
                        <a:cubicBezTo>
                          <a:pt x="119" y="30"/>
                          <a:pt x="120" y="29"/>
                          <a:pt x="121" y="28"/>
                        </a:cubicBezTo>
                        <a:cubicBezTo>
                          <a:pt x="123" y="27"/>
                          <a:pt x="120" y="16"/>
                          <a:pt x="118" y="11"/>
                        </a:cubicBezTo>
                        <a:cubicBezTo>
                          <a:pt x="117" y="6"/>
                          <a:pt x="116" y="2"/>
                          <a:pt x="115" y="0"/>
                        </a:cubicBezTo>
                        <a:cubicBezTo>
                          <a:pt x="115" y="0"/>
                          <a:pt x="115" y="0"/>
                          <a:pt x="115" y="0"/>
                        </a:cubicBezTo>
                        <a:cubicBezTo>
                          <a:pt x="114" y="0"/>
                          <a:pt x="109" y="2"/>
                          <a:pt x="107" y="4"/>
                        </a:cubicBezTo>
                        <a:cubicBezTo>
                          <a:pt x="106" y="5"/>
                          <a:pt x="105" y="5"/>
                          <a:pt x="104" y="6"/>
                        </a:cubicBezTo>
                        <a:cubicBezTo>
                          <a:pt x="103" y="6"/>
                          <a:pt x="102" y="9"/>
                          <a:pt x="101" y="12"/>
                        </a:cubicBezTo>
                        <a:cubicBezTo>
                          <a:pt x="101" y="15"/>
                          <a:pt x="101" y="17"/>
                          <a:pt x="102" y="17"/>
                        </a:cubicBezTo>
                        <a:cubicBezTo>
                          <a:pt x="106" y="20"/>
                          <a:pt x="103" y="24"/>
                          <a:pt x="101" y="27"/>
                        </a:cubicBezTo>
                        <a:cubicBezTo>
                          <a:pt x="99" y="29"/>
                          <a:pt x="97" y="31"/>
                          <a:pt x="97" y="34"/>
                        </a:cubicBezTo>
                        <a:cubicBezTo>
                          <a:pt x="98" y="38"/>
                          <a:pt x="95" y="41"/>
                          <a:pt x="93" y="42"/>
                        </a:cubicBezTo>
                        <a:cubicBezTo>
                          <a:pt x="92" y="43"/>
                          <a:pt x="91" y="44"/>
                          <a:pt x="90" y="45"/>
                        </a:cubicBezTo>
                        <a:cubicBezTo>
                          <a:pt x="90" y="49"/>
                          <a:pt x="87" y="50"/>
                          <a:pt x="85" y="51"/>
                        </a:cubicBezTo>
                        <a:cubicBezTo>
                          <a:pt x="83" y="52"/>
                          <a:pt x="81" y="53"/>
                          <a:pt x="79" y="55"/>
                        </a:cubicBezTo>
                        <a:cubicBezTo>
                          <a:pt x="75" y="57"/>
                          <a:pt x="71" y="57"/>
                          <a:pt x="69" y="54"/>
                        </a:cubicBezTo>
                        <a:cubicBezTo>
                          <a:pt x="69" y="53"/>
                          <a:pt x="69" y="52"/>
                          <a:pt x="68" y="51"/>
                        </a:cubicBezTo>
                        <a:cubicBezTo>
                          <a:pt x="67" y="53"/>
                          <a:pt x="64" y="55"/>
                          <a:pt x="64" y="58"/>
                        </a:cubicBezTo>
                        <a:cubicBezTo>
                          <a:pt x="65" y="63"/>
                          <a:pt x="61" y="66"/>
                          <a:pt x="59" y="68"/>
                        </a:cubicBezTo>
                        <a:cubicBezTo>
                          <a:pt x="58" y="68"/>
                          <a:pt x="58" y="68"/>
                          <a:pt x="57" y="69"/>
                        </a:cubicBezTo>
                        <a:cubicBezTo>
                          <a:pt x="58" y="70"/>
                          <a:pt x="58" y="71"/>
                          <a:pt x="57" y="72"/>
                        </a:cubicBezTo>
                        <a:cubicBezTo>
                          <a:pt x="56" y="75"/>
                          <a:pt x="53" y="75"/>
                          <a:pt x="51" y="75"/>
                        </a:cubicBezTo>
                        <a:cubicBezTo>
                          <a:pt x="49" y="75"/>
                          <a:pt x="48" y="75"/>
                          <a:pt x="47" y="74"/>
                        </a:cubicBezTo>
                        <a:cubicBezTo>
                          <a:pt x="47" y="74"/>
                          <a:pt x="46" y="73"/>
                          <a:pt x="46" y="72"/>
                        </a:cubicBezTo>
                        <a:cubicBezTo>
                          <a:pt x="45" y="72"/>
                          <a:pt x="42" y="73"/>
                          <a:pt x="35" y="75"/>
                        </a:cubicBezTo>
                        <a:cubicBezTo>
                          <a:pt x="32" y="77"/>
                          <a:pt x="28" y="76"/>
                          <a:pt x="25" y="76"/>
                        </a:cubicBezTo>
                        <a:cubicBezTo>
                          <a:pt x="22" y="75"/>
                          <a:pt x="21" y="75"/>
                          <a:pt x="19" y="76"/>
                        </a:cubicBezTo>
                        <a:cubicBezTo>
                          <a:pt x="19" y="77"/>
                          <a:pt x="19" y="77"/>
                          <a:pt x="19" y="77"/>
                        </a:cubicBezTo>
                        <a:cubicBezTo>
                          <a:pt x="14" y="81"/>
                          <a:pt x="7" y="89"/>
                          <a:pt x="1" y="90"/>
                        </a:cubicBezTo>
                        <a:cubicBezTo>
                          <a:pt x="0" y="90"/>
                          <a:pt x="0" y="90"/>
                          <a:pt x="0" y="91"/>
                        </a:cubicBezTo>
                        <a:cubicBezTo>
                          <a:pt x="0" y="91"/>
                          <a:pt x="0" y="92"/>
                          <a:pt x="0" y="92"/>
                        </a:cubicBezTo>
                        <a:cubicBezTo>
                          <a:pt x="2" y="91"/>
                          <a:pt x="5" y="91"/>
                          <a:pt x="7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7" name="Freeform 1132">
                    <a:extLst>
                      <a:ext uri="{FF2B5EF4-FFF2-40B4-BE49-F238E27FC236}">
                        <a16:creationId xmlns="" xmlns:a16="http://schemas.microsoft.com/office/drawing/2014/main" id="{D4DB7FFA-4B48-4EF4-B1D4-F1545B1837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74" y="1795"/>
                    <a:ext cx="58" cy="41"/>
                  </a:xfrm>
                  <a:custGeom>
                    <a:avLst/>
                    <a:gdLst>
                      <a:gd name="T0" fmla="*/ 1 w 60"/>
                      <a:gd name="T1" fmla="*/ 33 h 43"/>
                      <a:gd name="T2" fmla="*/ 0 w 60"/>
                      <a:gd name="T3" fmla="*/ 37 h 43"/>
                      <a:gd name="T4" fmla="*/ 3 w 60"/>
                      <a:gd name="T5" fmla="*/ 37 h 43"/>
                      <a:gd name="T6" fmla="*/ 8 w 60"/>
                      <a:gd name="T7" fmla="*/ 37 h 43"/>
                      <a:gd name="T8" fmla="*/ 13 w 60"/>
                      <a:gd name="T9" fmla="*/ 36 h 43"/>
                      <a:gd name="T10" fmla="*/ 27 w 60"/>
                      <a:gd name="T11" fmla="*/ 41 h 43"/>
                      <a:gd name="T12" fmla="*/ 30 w 60"/>
                      <a:gd name="T13" fmla="*/ 43 h 43"/>
                      <a:gd name="T14" fmla="*/ 31 w 60"/>
                      <a:gd name="T15" fmla="*/ 40 h 43"/>
                      <a:gd name="T16" fmla="*/ 49 w 60"/>
                      <a:gd name="T17" fmla="*/ 31 h 43"/>
                      <a:gd name="T18" fmla="*/ 55 w 60"/>
                      <a:gd name="T19" fmla="*/ 29 h 43"/>
                      <a:gd name="T20" fmla="*/ 54 w 60"/>
                      <a:gd name="T21" fmla="*/ 29 h 43"/>
                      <a:gd name="T22" fmla="*/ 53 w 60"/>
                      <a:gd name="T23" fmla="*/ 27 h 43"/>
                      <a:gd name="T24" fmla="*/ 60 w 60"/>
                      <a:gd name="T25" fmla="*/ 19 h 43"/>
                      <a:gd name="T26" fmla="*/ 56 w 60"/>
                      <a:gd name="T27" fmla="*/ 17 h 43"/>
                      <a:gd name="T28" fmla="*/ 55 w 60"/>
                      <a:gd name="T29" fmla="*/ 17 h 43"/>
                      <a:gd name="T30" fmla="*/ 52 w 60"/>
                      <a:gd name="T31" fmla="*/ 19 h 43"/>
                      <a:gd name="T32" fmla="*/ 46 w 60"/>
                      <a:gd name="T33" fmla="*/ 21 h 43"/>
                      <a:gd name="T34" fmla="*/ 45 w 60"/>
                      <a:gd name="T35" fmla="*/ 21 h 43"/>
                      <a:gd name="T36" fmla="*/ 20 w 60"/>
                      <a:gd name="T37" fmla="*/ 2 h 43"/>
                      <a:gd name="T38" fmla="*/ 15 w 60"/>
                      <a:gd name="T39" fmla="*/ 1 h 43"/>
                      <a:gd name="T40" fmla="*/ 16 w 60"/>
                      <a:gd name="T41" fmla="*/ 3 h 43"/>
                      <a:gd name="T42" fmla="*/ 16 w 60"/>
                      <a:gd name="T43" fmla="*/ 11 h 43"/>
                      <a:gd name="T44" fmla="*/ 15 w 60"/>
                      <a:gd name="T45" fmla="*/ 16 h 43"/>
                      <a:gd name="T46" fmla="*/ 13 w 60"/>
                      <a:gd name="T47" fmla="*/ 23 h 43"/>
                      <a:gd name="T48" fmla="*/ 12 w 60"/>
                      <a:gd name="T49" fmla="*/ 26 h 43"/>
                      <a:gd name="T50" fmla="*/ 11 w 60"/>
                      <a:gd name="T51" fmla="*/ 29 h 43"/>
                      <a:gd name="T52" fmla="*/ 4 w 60"/>
                      <a:gd name="T53" fmla="*/ 32 h 43"/>
                      <a:gd name="T54" fmla="*/ 1 w 60"/>
                      <a:gd name="T55" fmla="*/ 32 h 43"/>
                      <a:gd name="T56" fmla="*/ 1 w 60"/>
                      <a:gd name="T57" fmla="*/ 32 h 43"/>
                      <a:gd name="T58" fmla="*/ 1 w 60"/>
                      <a:gd name="T59" fmla="*/ 33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60" h="43">
                        <a:moveTo>
                          <a:pt x="1" y="33"/>
                        </a:moveTo>
                        <a:cubicBezTo>
                          <a:pt x="1" y="34"/>
                          <a:pt x="1" y="35"/>
                          <a:pt x="0" y="37"/>
                        </a:cubicBezTo>
                        <a:cubicBezTo>
                          <a:pt x="1" y="36"/>
                          <a:pt x="2" y="37"/>
                          <a:pt x="3" y="37"/>
                        </a:cubicBezTo>
                        <a:cubicBezTo>
                          <a:pt x="5" y="37"/>
                          <a:pt x="7" y="38"/>
                          <a:pt x="8" y="37"/>
                        </a:cubicBezTo>
                        <a:cubicBezTo>
                          <a:pt x="9" y="36"/>
                          <a:pt x="11" y="36"/>
                          <a:pt x="13" y="36"/>
                        </a:cubicBezTo>
                        <a:cubicBezTo>
                          <a:pt x="18" y="36"/>
                          <a:pt x="23" y="38"/>
                          <a:pt x="27" y="41"/>
                        </a:cubicBezTo>
                        <a:cubicBezTo>
                          <a:pt x="29" y="43"/>
                          <a:pt x="30" y="43"/>
                          <a:pt x="30" y="43"/>
                        </a:cubicBezTo>
                        <a:cubicBezTo>
                          <a:pt x="30" y="43"/>
                          <a:pt x="31" y="43"/>
                          <a:pt x="31" y="40"/>
                        </a:cubicBezTo>
                        <a:cubicBezTo>
                          <a:pt x="32" y="33"/>
                          <a:pt x="41" y="31"/>
                          <a:pt x="49" y="31"/>
                        </a:cubicBezTo>
                        <a:cubicBezTo>
                          <a:pt x="53" y="31"/>
                          <a:pt x="55" y="29"/>
                          <a:pt x="55" y="29"/>
                        </a:cubicBezTo>
                        <a:cubicBezTo>
                          <a:pt x="55" y="29"/>
                          <a:pt x="55" y="29"/>
                          <a:pt x="54" y="29"/>
                        </a:cubicBezTo>
                        <a:cubicBezTo>
                          <a:pt x="54" y="28"/>
                          <a:pt x="53" y="28"/>
                          <a:pt x="53" y="27"/>
                        </a:cubicBezTo>
                        <a:cubicBezTo>
                          <a:pt x="53" y="25"/>
                          <a:pt x="55" y="23"/>
                          <a:pt x="60" y="19"/>
                        </a:cubicBezTo>
                        <a:cubicBezTo>
                          <a:pt x="58" y="19"/>
                          <a:pt x="57" y="19"/>
                          <a:pt x="56" y="17"/>
                        </a:cubicBezTo>
                        <a:cubicBezTo>
                          <a:pt x="56" y="17"/>
                          <a:pt x="56" y="17"/>
                          <a:pt x="55" y="17"/>
                        </a:cubicBezTo>
                        <a:cubicBezTo>
                          <a:pt x="55" y="17"/>
                          <a:pt x="53" y="18"/>
                          <a:pt x="52" y="19"/>
                        </a:cubicBezTo>
                        <a:cubicBezTo>
                          <a:pt x="51" y="19"/>
                          <a:pt x="49" y="20"/>
                          <a:pt x="46" y="21"/>
                        </a:cubicBezTo>
                        <a:cubicBezTo>
                          <a:pt x="46" y="21"/>
                          <a:pt x="46" y="21"/>
                          <a:pt x="45" y="21"/>
                        </a:cubicBezTo>
                        <a:cubicBezTo>
                          <a:pt x="39" y="21"/>
                          <a:pt x="24" y="8"/>
                          <a:pt x="20" y="2"/>
                        </a:cubicBezTo>
                        <a:cubicBezTo>
                          <a:pt x="18" y="0"/>
                          <a:pt x="16" y="0"/>
                          <a:pt x="15" y="1"/>
                        </a:cubicBezTo>
                        <a:cubicBezTo>
                          <a:pt x="15" y="2"/>
                          <a:pt x="15" y="2"/>
                          <a:pt x="16" y="3"/>
                        </a:cubicBezTo>
                        <a:cubicBezTo>
                          <a:pt x="18" y="7"/>
                          <a:pt x="17" y="9"/>
                          <a:pt x="16" y="11"/>
                        </a:cubicBezTo>
                        <a:cubicBezTo>
                          <a:pt x="16" y="12"/>
                          <a:pt x="15" y="14"/>
                          <a:pt x="15" y="16"/>
                        </a:cubicBezTo>
                        <a:cubicBezTo>
                          <a:pt x="15" y="20"/>
                          <a:pt x="14" y="22"/>
                          <a:pt x="13" y="23"/>
                        </a:cubicBezTo>
                        <a:cubicBezTo>
                          <a:pt x="12" y="24"/>
                          <a:pt x="12" y="25"/>
                          <a:pt x="12" y="26"/>
                        </a:cubicBezTo>
                        <a:cubicBezTo>
                          <a:pt x="12" y="27"/>
                          <a:pt x="12" y="28"/>
                          <a:pt x="11" y="29"/>
                        </a:cubicBezTo>
                        <a:cubicBezTo>
                          <a:pt x="10" y="31"/>
                          <a:pt x="7" y="31"/>
                          <a:pt x="4" y="32"/>
                        </a:cubicBezTo>
                        <a:cubicBezTo>
                          <a:pt x="3" y="32"/>
                          <a:pt x="2" y="32"/>
                          <a:pt x="1" y="32"/>
                        </a:cubicBezTo>
                        <a:cubicBezTo>
                          <a:pt x="1" y="32"/>
                          <a:pt x="1" y="32"/>
                          <a:pt x="1" y="32"/>
                        </a:cubicBezTo>
                        <a:cubicBezTo>
                          <a:pt x="1" y="32"/>
                          <a:pt x="1" y="32"/>
                          <a:pt x="1" y="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8" name="Freeform 1133">
                    <a:extLst>
                      <a:ext uri="{FF2B5EF4-FFF2-40B4-BE49-F238E27FC236}">
                        <a16:creationId xmlns="" xmlns:a16="http://schemas.microsoft.com/office/drawing/2014/main" id="{CF0FEC90-8E82-4553-857B-B37854B9C9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88" y="1936"/>
                    <a:ext cx="21" cy="16"/>
                  </a:xfrm>
                  <a:custGeom>
                    <a:avLst/>
                    <a:gdLst>
                      <a:gd name="T0" fmla="*/ 15 w 22"/>
                      <a:gd name="T1" fmla="*/ 1 h 17"/>
                      <a:gd name="T2" fmla="*/ 7 w 22"/>
                      <a:gd name="T3" fmla="*/ 5 h 17"/>
                      <a:gd name="T4" fmla="*/ 2 w 22"/>
                      <a:gd name="T5" fmla="*/ 6 h 17"/>
                      <a:gd name="T6" fmla="*/ 0 w 22"/>
                      <a:gd name="T7" fmla="*/ 11 h 17"/>
                      <a:gd name="T8" fmla="*/ 1 w 22"/>
                      <a:gd name="T9" fmla="*/ 17 h 17"/>
                      <a:gd name="T10" fmla="*/ 3 w 22"/>
                      <a:gd name="T11" fmla="*/ 17 h 17"/>
                      <a:gd name="T12" fmla="*/ 5 w 22"/>
                      <a:gd name="T13" fmla="*/ 15 h 17"/>
                      <a:gd name="T14" fmla="*/ 13 w 22"/>
                      <a:gd name="T15" fmla="*/ 9 h 17"/>
                      <a:gd name="T16" fmla="*/ 17 w 22"/>
                      <a:gd name="T17" fmla="*/ 10 h 17"/>
                      <a:gd name="T18" fmla="*/ 20 w 22"/>
                      <a:gd name="T19" fmla="*/ 8 h 17"/>
                      <a:gd name="T20" fmla="*/ 22 w 22"/>
                      <a:gd name="T21" fmla="*/ 2 h 17"/>
                      <a:gd name="T22" fmla="*/ 18 w 22"/>
                      <a:gd name="T23" fmla="*/ 0 h 17"/>
                      <a:gd name="T24" fmla="*/ 15 w 22"/>
                      <a:gd name="T25" fmla="*/ 1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2" h="17">
                        <a:moveTo>
                          <a:pt x="15" y="1"/>
                        </a:moveTo>
                        <a:cubicBezTo>
                          <a:pt x="13" y="5"/>
                          <a:pt x="10" y="5"/>
                          <a:pt x="7" y="5"/>
                        </a:cubicBezTo>
                        <a:cubicBezTo>
                          <a:pt x="6" y="5"/>
                          <a:pt x="4" y="5"/>
                          <a:pt x="2" y="6"/>
                        </a:cubicBezTo>
                        <a:cubicBezTo>
                          <a:pt x="1" y="6"/>
                          <a:pt x="0" y="8"/>
                          <a:pt x="0" y="11"/>
                        </a:cubicBezTo>
                        <a:cubicBezTo>
                          <a:pt x="0" y="14"/>
                          <a:pt x="1" y="17"/>
                          <a:pt x="1" y="17"/>
                        </a:cubicBezTo>
                        <a:cubicBezTo>
                          <a:pt x="2" y="17"/>
                          <a:pt x="3" y="17"/>
                          <a:pt x="3" y="17"/>
                        </a:cubicBezTo>
                        <a:cubicBezTo>
                          <a:pt x="4" y="17"/>
                          <a:pt x="4" y="17"/>
                          <a:pt x="5" y="15"/>
                        </a:cubicBezTo>
                        <a:cubicBezTo>
                          <a:pt x="6" y="12"/>
                          <a:pt x="9" y="9"/>
                          <a:pt x="13" y="9"/>
                        </a:cubicBezTo>
                        <a:cubicBezTo>
                          <a:pt x="15" y="9"/>
                          <a:pt x="16" y="10"/>
                          <a:pt x="17" y="10"/>
                        </a:cubicBezTo>
                        <a:cubicBezTo>
                          <a:pt x="18" y="10"/>
                          <a:pt x="19" y="10"/>
                          <a:pt x="20" y="8"/>
                        </a:cubicBezTo>
                        <a:cubicBezTo>
                          <a:pt x="21" y="6"/>
                          <a:pt x="22" y="4"/>
                          <a:pt x="22" y="2"/>
                        </a:cubicBezTo>
                        <a:cubicBezTo>
                          <a:pt x="22" y="0"/>
                          <a:pt x="20" y="0"/>
                          <a:pt x="18" y="0"/>
                        </a:cubicBezTo>
                        <a:cubicBezTo>
                          <a:pt x="16" y="0"/>
                          <a:pt x="15" y="1"/>
                          <a:pt x="15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59" name="Freeform 1134">
                    <a:extLst>
                      <a:ext uri="{FF2B5EF4-FFF2-40B4-BE49-F238E27FC236}">
                        <a16:creationId xmlns="" xmlns:a16="http://schemas.microsoft.com/office/drawing/2014/main" id="{147C6B4B-A95C-40D9-A2AA-A4E87C0C95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68" y="1681"/>
                    <a:ext cx="641" cy="415"/>
                  </a:xfrm>
                  <a:custGeom>
                    <a:avLst/>
                    <a:gdLst>
                      <a:gd name="T0" fmla="*/ 478 w 671"/>
                      <a:gd name="T1" fmla="*/ 83 h 435"/>
                      <a:gd name="T2" fmla="*/ 464 w 671"/>
                      <a:gd name="T3" fmla="*/ 113 h 435"/>
                      <a:gd name="T4" fmla="*/ 408 w 671"/>
                      <a:gd name="T5" fmla="*/ 147 h 435"/>
                      <a:gd name="T6" fmla="*/ 338 w 671"/>
                      <a:gd name="T7" fmla="*/ 171 h 435"/>
                      <a:gd name="T8" fmla="*/ 299 w 671"/>
                      <a:gd name="T9" fmla="*/ 162 h 435"/>
                      <a:gd name="T10" fmla="*/ 242 w 671"/>
                      <a:gd name="T11" fmla="*/ 157 h 435"/>
                      <a:gd name="T12" fmla="*/ 237 w 671"/>
                      <a:gd name="T13" fmla="*/ 155 h 435"/>
                      <a:gd name="T14" fmla="*/ 206 w 671"/>
                      <a:gd name="T15" fmla="*/ 124 h 435"/>
                      <a:gd name="T16" fmla="*/ 155 w 671"/>
                      <a:gd name="T17" fmla="*/ 73 h 435"/>
                      <a:gd name="T18" fmla="*/ 151 w 671"/>
                      <a:gd name="T19" fmla="*/ 68 h 435"/>
                      <a:gd name="T20" fmla="*/ 145 w 671"/>
                      <a:gd name="T21" fmla="*/ 63 h 435"/>
                      <a:gd name="T22" fmla="*/ 113 w 671"/>
                      <a:gd name="T23" fmla="*/ 96 h 435"/>
                      <a:gd name="T24" fmla="*/ 82 w 671"/>
                      <a:gd name="T25" fmla="*/ 121 h 435"/>
                      <a:gd name="T26" fmla="*/ 72 w 671"/>
                      <a:gd name="T27" fmla="*/ 159 h 435"/>
                      <a:gd name="T28" fmla="*/ 56 w 671"/>
                      <a:gd name="T29" fmla="*/ 171 h 435"/>
                      <a:gd name="T30" fmla="*/ 43 w 671"/>
                      <a:gd name="T31" fmla="*/ 180 h 435"/>
                      <a:gd name="T32" fmla="*/ 17 w 671"/>
                      <a:gd name="T33" fmla="*/ 185 h 435"/>
                      <a:gd name="T34" fmla="*/ 0 w 671"/>
                      <a:gd name="T35" fmla="*/ 198 h 435"/>
                      <a:gd name="T36" fmla="*/ 15 w 671"/>
                      <a:gd name="T37" fmla="*/ 229 h 435"/>
                      <a:gd name="T38" fmla="*/ 43 w 671"/>
                      <a:gd name="T39" fmla="*/ 248 h 435"/>
                      <a:gd name="T40" fmla="*/ 51 w 671"/>
                      <a:gd name="T41" fmla="*/ 244 h 435"/>
                      <a:gd name="T42" fmla="*/ 60 w 671"/>
                      <a:gd name="T43" fmla="*/ 271 h 435"/>
                      <a:gd name="T44" fmla="*/ 52 w 671"/>
                      <a:gd name="T45" fmla="*/ 291 h 435"/>
                      <a:gd name="T46" fmla="*/ 76 w 671"/>
                      <a:gd name="T47" fmla="*/ 315 h 435"/>
                      <a:gd name="T48" fmla="*/ 80 w 671"/>
                      <a:gd name="T49" fmla="*/ 316 h 435"/>
                      <a:gd name="T50" fmla="*/ 153 w 671"/>
                      <a:gd name="T51" fmla="*/ 345 h 435"/>
                      <a:gd name="T52" fmla="*/ 163 w 671"/>
                      <a:gd name="T53" fmla="*/ 348 h 435"/>
                      <a:gd name="T54" fmla="*/ 185 w 671"/>
                      <a:gd name="T55" fmla="*/ 343 h 435"/>
                      <a:gd name="T56" fmla="*/ 196 w 671"/>
                      <a:gd name="T57" fmla="*/ 345 h 435"/>
                      <a:gd name="T58" fmla="*/ 216 w 671"/>
                      <a:gd name="T59" fmla="*/ 330 h 435"/>
                      <a:gd name="T60" fmla="*/ 245 w 671"/>
                      <a:gd name="T61" fmla="*/ 338 h 435"/>
                      <a:gd name="T62" fmla="*/ 266 w 671"/>
                      <a:gd name="T63" fmla="*/ 359 h 435"/>
                      <a:gd name="T64" fmla="*/ 274 w 671"/>
                      <a:gd name="T65" fmla="*/ 410 h 435"/>
                      <a:gd name="T66" fmla="*/ 289 w 671"/>
                      <a:gd name="T67" fmla="*/ 420 h 435"/>
                      <a:gd name="T68" fmla="*/ 299 w 671"/>
                      <a:gd name="T69" fmla="*/ 411 h 435"/>
                      <a:gd name="T70" fmla="*/ 310 w 671"/>
                      <a:gd name="T71" fmla="*/ 408 h 435"/>
                      <a:gd name="T72" fmla="*/ 343 w 671"/>
                      <a:gd name="T73" fmla="*/ 402 h 435"/>
                      <a:gd name="T74" fmla="*/ 369 w 671"/>
                      <a:gd name="T75" fmla="*/ 422 h 435"/>
                      <a:gd name="T76" fmla="*/ 390 w 671"/>
                      <a:gd name="T77" fmla="*/ 429 h 435"/>
                      <a:gd name="T78" fmla="*/ 465 w 671"/>
                      <a:gd name="T79" fmla="*/ 403 h 435"/>
                      <a:gd name="T80" fmla="*/ 499 w 671"/>
                      <a:gd name="T81" fmla="*/ 373 h 435"/>
                      <a:gd name="T82" fmla="*/ 521 w 671"/>
                      <a:gd name="T83" fmla="*/ 333 h 435"/>
                      <a:gd name="T84" fmla="*/ 525 w 671"/>
                      <a:gd name="T85" fmla="*/ 308 h 435"/>
                      <a:gd name="T86" fmla="*/ 513 w 671"/>
                      <a:gd name="T87" fmla="*/ 283 h 435"/>
                      <a:gd name="T88" fmla="*/ 509 w 671"/>
                      <a:gd name="T89" fmla="*/ 241 h 435"/>
                      <a:gd name="T90" fmla="*/ 510 w 671"/>
                      <a:gd name="T91" fmla="*/ 226 h 435"/>
                      <a:gd name="T92" fmla="*/ 487 w 671"/>
                      <a:gd name="T93" fmla="*/ 201 h 435"/>
                      <a:gd name="T94" fmla="*/ 523 w 671"/>
                      <a:gd name="T95" fmla="*/ 201 h 435"/>
                      <a:gd name="T96" fmla="*/ 555 w 671"/>
                      <a:gd name="T97" fmla="*/ 187 h 435"/>
                      <a:gd name="T98" fmla="*/ 597 w 671"/>
                      <a:gd name="T99" fmla="*/ 166 h 435"/>
                      <a:gd name="T100" fmla="*/ 630 w 671"/>
                      <a:gd name="T101" fmla="*/ 152 h 435"/>
                      <a:gd name="T102" fmla="*/ 636 w 671"/>
                      <a:gd name="T103" fmla="*/ 121 h 435"/>
                      <a:gd name="T104" fmla="*/ 664 w 671"/>
                      <a:gd name="T105" fmla="*/ 102 h 435"/>
                      <a:gd name="T106" fmla="*/ 658 w 671"/>
                      <a:gd name="T107" fmla="*/ 81 h 435"/>
                      <a:gd name="T108" fmla="*/ 626 w 671"/>
                      <a:gd name="T109" fmla="*/ 70 h 435"/>
                      <a:gd name="T110" fmla="*/ 591 w 671"/>
                      <a:gd name="T111" fmla="*/ 49 h 435"/>
                      <a:gd name="T112" fmla="*/ 553 w 671"/>
                      <a:gd name="T113" fmla="*/ 2 h 435"/>
                      <a:gd name="T114" fmla="*/ 511 w 671"/>
                      <a:gd name="T115" fmla="*/ 8 h 435"/>
                      <a:gd name="T116" fmla="*/ 493 w 671"/>
                      <a:gd name="T117" fmla="*/ 53 h 435"/>
                      <a:gd name="T118" fmla="*/ 476 w 671"/>
                      <a:gd name="T119" fmla="*/ 59 h 435"/>
                      <a:gd name="T120" fmla="*/ 461 w 671"/>
                      <a:gd name="T121" fmla="*/ 71 h 4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671" h="435">
                        <a:moveTo>
                          <a:pt x="461" y="71"/>
                        </a:moveTo>
                        <a:cubicBezTo>
                          <a:pt x="461" y="77"/>
                          <a:pt x="461" y="77"/>
                          <a:pt x="461" y="77"/>
                        </a:cubicBezTo>
                        <a:cubicBezTo>
                          <a:pt x="459" y="78"/>
                          <a:pt x="459" y="78"/>
                          <a:pt x="459" y="78"/>
                        </a:cubicBezTo>
                        <a:cubicBezTo>
                          <a:pt x="459" y="78"/>
                          <a:pt x="458" y="78"/>
                          <a:pt x="458" y="79"/>
                        </a:cubicBezTo>
                        <a:cubicBezTo>
                          <a:pt x="458" y="79"/>
                          <a:pt x="458" y="79"/>
                          <a:pt x="459" y="80"/>
                        </a:cubicBezTo>
                        <a:cubicBezTo>
                          <a:pt x="460" y="82"/>
                          <a:pt x="461" y="82"/>
                          <a:pt x="461" y="82"/>
                        </a:cubicBezTo>
                        <a:cubicBezTo>
                          <a:pt x="462" y="82"/>
                          <a:pt x="462" y="82"/>
                          <a:pt x="463" y="81"/>
                        </a:cubicBezTo>
                        <a:cubicBezTo>
                          <a:pt x="464" y="81"/>
                          <a:pt x="466" y="80"/>
                          <a:pt x="469" y="80"/>
                        </a:cubicBezTo>
                        <a:cubicBezTo>
                          <a:pt x="472" y="80"/>
                          <a:pt x="475" y="82"/>
                          <a:pt x="477" y="82"/>
                        </a:cubicBezTo>
                        <a:cubicBezTo>
                          <a:pt x="477" y="83"/>
                          <a:pt x="478" y="83"/>
                          <a:pt x="478" y="83"/>
                        </a:cubicBezTo>
                        <a:cubicBezTo>
                          <a:pt x="479" y="80"/>
                          <a:pt x="483" y="78"/>
                          <a:pt x="486" y="78"/>
                        </a:cubicBezTo>
                        <a:cubicBezTo>
                          <a:pt x="488" y="78"/>
                          <a:pt x="491" y="79"/>
                          <a:pt x="492" y="81"/>
                        </a:cubicBezTo>
                        <a:cubicBezTo>
                          <a:pt x="493" y="83"/>
                          <a:pt x="496" y="85"/>
                          <a:pt x="498" y="86"/>
                        </a:cubicBezTo>
                        <a:cubicBezTo>
                          <a:pt x="503" y="91"/>
                          <a:pt x="508" y="95"/>
                          <a:pt x="507" y="98"/>
                        </a:cubicBezTo>
                        <a:cubicBezTo>
                          <a:pt x="507" y="100"/>
                          <a:pt x="506" y="102"/>
                          <a:pt x="500" y="102"/>
                        </a:cubicBezTo>
                        <a:cubicBezTo>
                          <a:pt x="498" y="102"/>
                          <a:pt x="496" y="102"/>
                          <a:pt x="493" y="101"/>
                        </a:cubicBezTo>
                        <a:cubicBezTo>
                          <a:pt x="491" y="100"/>
                          <a:pt x="489" y="101"/>
                          <a:pt x="486" y="102"/>
                        </a:cubicBezTo>
                        <a:cubicBezTo>
                          <a:pt x="484" y="103"/>
                          <a:pt x="481" y="104"/>
                          <a:pt x="479" y="104"/>
                        </a:cubicBezTo>
                        <a:cubicBezTo>
                          <a:pt x="476" y="104"/>
                          <a:pt x="471" y="105"/>
                          <a:pt x="467" y="109"/>
                        </a:cubicBezTo>
                        <a:cubicBezTo>
                          <a:pt x="465" y="111"/>
                          <a:pt x="465" y="112"/>
                          <a:pt x="464" y="113"/>
                        </a:cubicBezTo>
                        <a:cubicBezTo>
                          <a:pt x="462" y="116"/>
                          <a:pt x="461" y="119"/>
                          <a:pt x="455" y="119"/>
                        </a:cubicBezTo>
                        <a:cubicBezTo>
                          <a:pt x="454" y="119"/>
                          <a:pt x="453" y="119"/>
                          <a:pt x="452" y="120"/>
                        </a:cubicBezTo>
                        <a:cubicBezTo>
                          <a:pt x="448" y="120"/>
                          <a:pt x="445" y="120"/>
                          <a:pt x="440" y="124"/>
                        </a:cubicBezTo>
                        <a:cubicBezTo>
                          <a:pt x="436" y="126"/>
                          <a:pt x="432" y="128"/>
                          <a:pt x="428" y="128"/>
                        </a:cubicBezTo>
                        <a:cubicBezTo>
                          <a:pt x="424" y="128"/>
                          <a:pt x="420" y="126"/>
                          <a:pt x="419" y="126"/>
                        </a:cubicBezTo>
                        <a:cubicBezTo>
                          <a:pt x="419" y="125"/>
                          <a:pt x="417" y="125"/>
                          <a:pt x="416" y="125"/>
                        </a:cubicBezTo>
                        <a:cubicBezTo>
                          <a:pt x="414" y="125"/>
                          <a:pt x="412" y="126"/>
                          <a:pt x="411" y="128"/>
                        </a:cubicBezTo>
                        <a:cubicBezTo>
                          <a:pt x="410" y="129"/>
                          <a:pt x="411" y="130"/>
                          <a:pt x="412" y="132"/>
                        </a:cubicBezTo>
                        <a:cubicBezTo>
                          <a:pt x="413" y="134"/>
                          <a:pt x="415" y="137"/>
                          <a:pt x="414" y="140"/>
                        </a:cubicBezTo>
                        <a:cubicBezTo>
                          <a:pt x="414" y="144"/>
                          <a:pt x="411" y="146"/>
                          <a:pt x="408" y="147"/>
                        </a:cubicBezTo>
                        <a:cubicBezTo>
                          <a:pt x="405" y="148"/>
                          <a:pt x="402" y="149"/>
                          <a:pt x="400" y="152"/>
                        </a:cubicBezTo>
                        <a:cubicBezTo>
                          <a:pt x="394" y="159"/>
                          <a:pt x="383" y="162"/>
                          <a:pt x="378" y="161"/>
                        </a:cubicBezTo>
                        <a:cubicBezTo>
                          <a:pt x="377" y="161"/>
                          <a:pt x="376" y="161"/>
                          <a:pt x="375" y="161"/>
                        </a:cubicBezTo>
                        <a:cubicBezTo>
                          <a:pt x="373" y="160"/>
                          <a:pt x="369" y="160"/>
                          <a:pt x="365" y="160"/>
                        </a:cubicBezTo>
                        <a:cubicBezTo>
                          <a:pt x="360" y="160"/>
                          <a:pt x="357" y="160"/>
                          <a:pt x="354" y="162"/>
                        </a:cubicBezTo>
                        <a:cubicBezTo>
                          <a:pt x="350" y="164"/>
                          <a:pt x="346" y="166"/>
                          <a:pt x="343" y="168"/>
                        </a:cubicBezTo>
                        <a:cubicBezTo>
                          <a:pt x="343" y="168"/>
                          <a:pt x="342" y="169"/>
                          <a:pt x="341" y="169"/>
                        </a:cubicBezTo>
                        <a:cubicBezTo>
                          <a:pt x="341" y="170"/>
                          <a:pt x="340" y="170"/>
                          <a:pt x="339" y="170"/>
                        </a:cubicBezTo>
                        <a:cubicBezTo>
                          <a:pt x="339" y="170"/>
                          <a:pt x="339" y="171"/>
                          <a:pt x="339" y="171"/>
                        </a:cubicBezTo>
                        <a:cubicBezTo>
                          <a:pt x="338" y="171"/>
                          <a:pt x="338" y="171"/>
                          <a:pt x="338" y="171"/>
                        </a:cubicBezTo>
                        <a:cubicBezTo>
                          <a:pt x="337" y="172"/>
                          <a:pt x="337" y="172"/>
                          <a:pt x="336" y="172"/>
                        </a:cubicBezTo>
                        <a:cubicBezTo>
                          <a:pt x="336" y="172"/>
                          <a:pt x="336" y="172"/>
                          <a:pt x="335" y="172"/>
                        </a:cubicBezTo>
                        <a:cubicBezTo>
                          <a:pt x="335" y="172"/>
                          <a:pt x="334" y="172"/>
                          <a:pt x="334" y="172"/>
                        </a:cubicBezTo>
                        <a:cubicBezTo>
                          <a:pt x="334" y="172"/>
                          <a:pt x="334" y="172"/>
                          <a:pt x="334" y="172"/>
                        </a:cubicBezTo>
                        <a:cubicBezTo>
                          <a:pt x="333" y="172"/>
                          <a:pt x="333" y="172"/>
                          <a:pt x="333" y="172"/>
                        </a:cubicBezTo>
                        <a:cubicBezTo>
                          <a:pt x="331" y="172"/>
                          <a:pt x="329" y="171"/>
                          <a:pt x="328" y="169"/>
                        </a:cubicBezTo>
                        <a:cubicBezTo>
                          <a:pt x="327" y="168"/>
                          <a:pt x="327" y="168"/>
                          <a:pt x="325" y="168"/>
                        </a:cubicBezTo>
                        <a:cubicBezTo>
                          <a:pt x="319" y="169"/>
                          <a:pt x="316" y="167"/>
                          <a:pt x="312" y="165"/>
                        </a:cubicBezTo>
                        <a:cubicBezTo>
                          <a:pt x="311" y="164"/>
                          <a:pt x="310" y="164"/>
                          <a:pt x="309" y="164"/>
                        </a:cubicBezTo>
                        <a:cubicBezTo>
                          <a:pt x="306" y="164"/>
                          <a:pt x="304" y="165"/>
                          <a:pt x="299" y="162"/>
                        </a:cubicBezTo>
                        <a:cubicBezTo>
                          <a:pt x="295" y="159"/>
                          <a:pt x="289" y="158"/>
                          <a:pt x="284" y="158"/>
                        </a:cubicBezTo>
                        <a:cubicBezTo>
                          <a:pt x="283" y="158"/>
                          <a:pt x="281" y="158"/>
                          <a:pt x="280" y="158"/>
                        </a:cubicBezTo>
                        <a:cubicBezTo>
                          <a:pt x="278" y="157"/>
                          <a:pt x="272" y="157"/>
                          <a:pt x="267" y="157"/>
                        </a:cubicBezTo>
                        <a:cubicBezTo>
                          <a:pt x="262" y="157"/>
                          <a:pt x="256" y="157"/>
                          <a:pt x="253" y="157"/>
                        </a:cubicBezTo>
                        <a:cubicBezTo>
                          <a:pt x="251" y="157"/>
                          <a:pt x="249" y="157"/>
                          <a:pt x="246" y="157"/>
                        </a:cubicBezTo>
                        <a:cubicBezTo>
                          <a:pt x="245" y="157"/>
                          <a:pt x="244" y="157"/>
                          <a:pt x="243" y="157"/>
                        </a:cubicBezTo>
                        <a:cubicBezTo>
                          <a:pt x="243" y="157"/>
                          <a:pt x="243" y="157"/>
                          <a:pt x="243" y="157"/>
                        </a:cubicBezTo>
                        <a:cubicBezTo>
                          <a:pt x="243" y="157"/>
                          <a:pt x="243" y="157"/>
                          <a:pt x="243" y="157"/>
                        </a:cubicBezTo>
                        <a:cubicBezTo>
                          <a:pt x="243" y="157"/>
                          <a:pt x="242" y="157"/>
                          <a:pt x="242" y="157"/>
                        </a:cubicBezTo>
                        <a:cubicBezTo>
                          <a:pt x="242" y="157"/>
                          <a:pt x="242" y="157"/>
                          <a:pt x="242" y="157"/>
                        </a:cubicBezTo>
                        <a:cubicBezTo>
                          <a:pt x="242" y="157"/>
                          <a:pt x="242" y="157"/>
                          <a:pt x="241" y="157"/>
                        </a:cubicBezTo>
                        <a:cubicBezTo>
                          <a:pt x="241" y="157"/>
                          <a:pt x="241" y="157"/>
                          <a:pt x="241" y="157"/>
                        </a:cubicBezTo>
                        <a:cubicBezTo>
                          <a:pt x="241" y="157"/>
                          <a:pt x="241" y="157"/>
                          <a:pt x="241" y="157"/>
                        </a:cubicBezTo>
                        <a:cubicBezTo>
                          <a:pt x="240" y="157"/>
                          <a:pt x="240" y="157"/>
                          <a:pt x="240" y="157"/>
                        </a:cubicBezTo>
                        <a:cubicBezTo>
                          <a:pt x="240" y="157"/>
                          <a:pt x="240" y="157"/>
                          <a:pt x="240" y="157"/>
                        </a:cubicBezTo>
                        <a:cubicBezTo>
                          <a:pt x="239" y="157"/>
                          <a:pt x="239" y="157"/>
                          <a:pt x="239" y="157"/>
                        </a:cubicBezTo>
                        <a:cubicBezTo>
                          <a:pt x="239" y="156"/>
                          <a:pt x="239" y="156"/>
                          <a:pt x="239" y="156"/>
                        </a:cubicBezTo>
                        <a:cubicBezTo>
                          <a:pt x="239" y="156"/>
                          <a:pt x="238" y="156"/>
                          <a:pt x="238" y="156"/>
                        </a:cubicBezTo>
                        <a:cubicBezTo>
                          <a:pt x="238" y="156"/>
                          <a:pt x="238" y="156"/>
                          <a:pt x="238" y="156"/>
                        </a:cubicBezTo>
                        <a:cubicBezTo>
                          <a:pt x="238" y="156"/>
                          <a:pt x="238" y="156"/>
                          <a:pt x="237" y="155"/>
                        </a:cubicBezTo>
                        <a:cubicBezTo>
                          <a:pt x="237" y="155"/>
                          <a:pt x="237" y="155"/>
                          <a:pt x="237" y="155"/>
                        </a:cubicBezTo>
                        <a:cubicBezTo>
                          <a:pt x="237" y="155"/>
                          <a:pt x="237" y="154"/>
                          <a:pt x="237" y="154"/>
                        </a:cubicBezTo>
                        <a:cubicBezTo>
                          <a:pt x="237" y="153"/>
                          <a:pt x="236" y="152"/>
                          <a:pt x="235" y="151"/>
                        </a:cubicBezTo>
                        <a:cubicBezTo>
                          <a:pt x="233" y="149"/>
                          <a:pt x="231" y="147"/>
                          <a:pt x="230" y="142"/>
                        </a:cubicBezTo>
                        <a:cubicBezTo>
                          <a:pt x="229" y="136"/>
                          <a:pt x="226" y="135"/>
                          <a:pt x="223" y="134"/>
                        </a:cubicBezTo>
                        <a:cubicBezTo>
                          <a:pt x="221" y="134"/>
                          <a:pt x="219" y="132"/>
                          <a:pt x="218" y="131"/>
                        </a:cubicBezTo>
                        <a:cubicBezTo>
                          <a:pt x="217" y="130"/>
                          <a:pt x="217" y="130"/>
                          <a:pt x="216" y="129"/>
                        </a:cubicBezTo>
                        <a:cubicBezTo>
                          <a:pt x="215" y="129"/>
                          <a:pt x="214" y="128"/>
                          <a:pt x="213" y="127"/>
                        </a:cubicBezTo>
                        <a:cubicBezTo>
                          <a:pt x="212" y="126"/>
                          <a:pt x="210" y="124"/>
                          <a:pt x="208" y="124"/>
                        </a:cubicBezTo>
                        <a:cubicBezTo>
                          <a:pt x="207" y="124"/>
                          <a:pt x="207" y="124"/>
                          <a:pt x="206" y="124"/>
                        </a:cubicBezTo>
                        <a:cubicBezTo>
                          <a:pt x="200" y="124"/>
                          <a:pt x="184" y="122"/>
                          <a:pt x="181" y="117"/>
                        </a:cubicBezTo>
                        <a:cubicBezTo>
                          <a:pt x="179" y="114"/>
                          <a:pt x="180" y="111"/>
                          <a:pt x="182" y="110"/>
                        </a:cubicBezTo>
                        <a:cubicBezTo>
                          <a:pt x="182" y="109"/>
                          <a:pt x="183" y="108"/>
                          <a:pt x="183" y="107"/>
                        </a:cubicBezTo>
                        <a:cubicBezTo>
                          <a:pt x="183" y="105"/>
                          <a:pt x="183" y="103"/>
                          <a:pt x="184" y="101"/>
                        </a:cubicBezTo>
                        <a:cubicBezTo>
                          <a:pt x="184" y="100"/>
                          <a:pt x="185" y="98"/>
                          <a:pt x="184" y="97"/>
                        </a:cubicBezTo>
                        <a:cubicBezTo>
                          <a:pt x="182" y="96"/>
                          <a:pt x="178" y="91"/>
                          <a:pt x="178" y="87"/>
                        </a:cubicBezTo>
                        <a:cubicBezTo>
                          <a:pt x="177" y="85"/>
                          <a:pt x="173" y="81"/>
                          <a:pt x="170" y="81"/>
                        </a:cubicBezTo>
                        <a:cubicBezTo>
                          <a:pt x="165" y="81"/>
                          <a:pt x="162" y="78"/>
                          <a:pt x="159" y="75"/>
                        </a:cubicBezTo>
                        <a:cubicBezTo>
                          <a:pt x="158" y="74"/>
                          <a:pt x="157" y="74"/>
                          <a:pt x="156" y="74"/>
                        </a:cubicBezTo>
                        <a:cubicBezTo>
                          <a:pt x="156" y="73"/>
                          <a:pt x="156" y="73"/>
                          <a:pt x="155" y="73"/>
                        </a:cubicBezTo>
                        <a:cubicBezTo>
                          <a:pt x="155" y="73"/>
                          <a:pt x="155" y="73"/>
                          <a:pt x="155" y="73"/>
                        </a:cubicBezTo>
                        <a:cubicBezTo>
                          <a:pt x="155" y="73"/>
                          <a:pt x="155" y="72"/>
                          <a:pt x="154" y="72"/>
                        </a:cubicBezTo>
                        <a:cubicBezTo>
                          <a:pt x="154" y="72"/>
                          <a:pt x="154" y="72"/>
                          <a:pt x="154" y="72"/>
                        </a:cubicBezTo>
                        <a:cubicBezTo>
                          <a:pt x="154" y="72"/>
                          <a:pt x="154" y="72"/>
                          <a:pt x="153" y="71"/>
                        </a:cubicBezTo>
                        <a:cubicBezTo>
                          <a:pt x="153" y="71"/>
                          <a:pt x="153" y="71"/>
                          <a:pt x="153" y="71"/>
                        </a:cubicBezTo>
                        <a:cubicBezTo>
                          <a:pt x="153" y="71"/>
                          <a:pt x="153" y="71"/>
                          <a:pt x="152" y="70"/>
                        </a:cubicBezTo>
                        <a:cubicBezTo>
                          <a:pt x="152" y="70"/>
                          <a:pt x="152" y="70"/>
                          <a:pt x="152" y="70"/>
                        </a:cubicBezTo>
                        <a:cubicBezTo>
                          <a:pt x="152" y="70"/>
                          <a:pt x="152" y="69"/>
                          <a:pt x="152" y="69"/>
                        </a:cubicBezTo>
                        <a:cubicBezTo>
                          <a:pt x="152" y="69"/>
                          <a:pt x="151" y="69"/>
                          <a:pt x="151" y="69"/>
                        </a:cubicBezTo>
                        <a:cubicBezTo>
                          <a:pt x="151" y="68"/>
                          <a:pt x="151" y="68"/>
                          <a:pt x="151" y="68"/>
                        </a:cubicBezTo>
                        <a:cubicBezTo>
                          <a:pt x="151" y="67"/>
                          <a:pt x="151" y="67"/>
                          <a:pt x="151" y="67"/>
                        </a:cubicBezTo>
                        <a:cubicBezTo>
                          <a:pt x="151" y="67"/>
                          <a:pt x="150" y="66"/>
                          <a:pt x="150" y="66"/>
                        </a:cubicBezTo>
                        <a:cubicBezTo>
                          <a:pt x="150" y="66"/>
                          <a:pt x="150" y="65"/>
                          <a:pt x="150" y="65"/>
                        </a:cubicBezTo>
                        <a:cubicBezTo>
                          <a:pt x="150" y="65"/>
                          <a:pt x="150" y="64"/>
                          <a:pt x="150" y="64"/>
                        </a:cubicBezTo>
                        <a:cubicBezTo>
                          <a:pt x="150" y="64"/>
                          <a:pt x="150" y="64"/>
                          <a:pt x="150" y="64"/>
                        </a:cubicBezTo>
                        <a:cubicBezTo>
                          <a:pt x="149" y="64"/>
                          <a:pt x="149" y="64"/>
                          <a:pt x="149" y="64"/>
                        </a:cubicBezTo>
                        <a:cubicBezTo>
                          <a:pt x="149" y="64"/>
                          <a:pt x="149" y="64"/>
                          <a:pt x="149" y="64"/>
                        </a:cubicBezTo>
                        <a:cubicBezTo>
                          <a:pt x="148" y="63"/>
                          <a:pt x="148" y="63"/>
                          <a:pt x="147" y="63"/>
                        </a:cubicBezTo>
                        <a:cubicBezTo>
                          <a:pt x="147" y="63"/>
                          <a:pt x="147" y="63"/>
                          <a:pt x="147" y="63"/>
                        </a:cubicBezTo>
                        <a:cubicBezTo>
                          <a:pt x="146" y="63"/>
                          <a:pt x="146" y="63"/>
                          <a:pt x="145" y="63"/>
                        </a:cubicBezTo>
                        <a:cubicBezTo>
                          <a:pt x="145" y="63"/>
                          <a:pt x="145" y="63"/>
                          <a:pt x="145" y="63"/>
                        </a:cubicBezTo>
                        <a:cubicBezTo>
                          <a:pt x="144" y="63"/>
                          <a:pt x="144" y="64"/>
                          <a:pt x="144" y="64"/>
                        </a:cubicBezTo>
                        <a:cubicBezTo>
                          <a:pt x="143" y="65"/>
                          <a:pt x="142" y="66"/>
                          <a:pt x="142" y="67"/>
                        </a:cubicBezTo>
                        <a:cubicBezTo>
                          <a:pt x="142" y="71"/>
                          <a:pt x="140" y="75"/>
                          <a:pt x="135" y="75"/>
                        </a:cubicBezTo>
                        <a:cubicBezTo>
                          <a:pt x="133" y="75"/>
                          <a:pt x="130" y="77"/>
                          <a:pt x="130" y="82"/>
                        </a:cubicBezTo>
                        <a:cubicBezTo>
                          <a:pt x="130" y="84"/>
                          <a:pt x="131" y="85"/>
                          <a:pt x="131" y="86"/>
                        </a:cubicBezTo>
                        <a:cubicBezTo>
                          <a:pt x="132" y="88"/>
                          <a:pt x="133" y="89"/>
                          <a:pt x="131" y="92"/>
                        </a:cubicBezTo>
                        <a:cubicBezTo>
                          <a:pt x="129" y="94"/>
                          <a:pt x="124" y="97"/>
                          <a:pt x="120" y="97"/>
                        </a:cubicBezTo>
                        <a:cubicBezTo>
                          <a:pt x="120" y="97"/>
                          <a:pt x="119" y="97"/>
                          <a:pt x="118" y="96"/>
                        </a:cubicBezTo>
                        <a:cubicBezTo>
                          <a:pt x="117" y="96"/>
                          <a:pt x="115" y="96"/>
                          <a:pt x="113" y="96"/>
                        </a:cubicBezTo>
                        <a:cubicBezTo>
                          <a:pt x="111" y="96"/>
                          <a:pt x="110" y="96"/>
                          <a:pt x="108" y="95"/>
                        </a:cubicBezTo>
                        <a:cubicBezTo>
                          <a:pt x="107" y="95"/>
                          <a:pt x="105" y="94"/>
                          <a:pt x="104" y="94"/>
                        </a:cubicBezTo>
                        <a:cubicBezTo>
                          <a:pt x="104" y="94"/>
                          <a:pt x="103" y="93"/>
                          <a:pt x="103" y="93"/>
                        </a:cubicBezTo>
                        <a:cubicBezTo>
                          <a:pt x="103" y="93"/>
                          <a:pt x="103" y="94"/>
                          <a:pt x="103" y="94"/>
                        </a:cubicBezTo>
                        <a:cubicBezTo>
                          <a:pt x="102" y="96"/>
                          <a:pt x="101" y="99"/>
                          <a:pt x="100" y="103"/>
                        </a:cubicBezTo>
                        <a:cubicBezTo>
                          <a:pt x="98" y="106"/>
                          <a:pt x="96" y="112"/>
                          <a:pt x="96" y="114"/>
                        </a:cubicBezTo>
                        <a:cubicBezTo>
                          <a:pt x="97" y="116"/>
                          <a:pt x="99" y="118"/>
                          <a:pt x="98" y="120"/>
                        </a:cubicBezTo>
                        <a:cubicBezTo>
                          <a:pt x="98" y="121"/>
                          <a:pt x="97" y="122"/>
                          <a:pt x="94" y="122"/>
                        </a:cubicBezTo>
                        <a:cubicBezTo>
                          <a:pt x="89" y="122"/>
                          <a:pt x="86" y="122"/>
                          <a:pt x="85" y="120"/>
                        </a:cubicBezTo>
                        <a:cubicBezTo>
                          <a:pt x="84" y="120"/>
                          <a:pt x="83" y="121"/>
                          <a:pt x="82" y="121"/>
                        </a:cubicBezTo>
                        <a:cubicBezTo>
                          <a:pt x="80" y="122"/>
                          <a:pt x="78" y="123"/>
                          <a:pt x="76" y="123"/>
                        </a:cubicBezTo>
                        <a:cubicBezTo>
                          <a:pt x="75" y="123"/>
                          <a:pt x="72" y="123"/>
                          <a:pt x="71" y="124"/>
                        </a:cubicBezTo>
                        <a:cubicBezTo>
                          <a:pt x="73" y="126"/>
                          <a:pt x="73" y="130"/>
                          <a:pt x="73" y="135"/>
                        </a:cubicBezTo>
                        <a:cubicBezTo>
                          <a:pt x="73" y="135"/>
                          <a:pt x="75" y="137"/>
                          <a:pt x="75" y="139"/>
                        </a:cubicBezTo>
                        <a:cubicBezTo>
                          <a:pt x="77" y="143"/>
                          <a:pt x="79" y="146"/>
                          <a:pt x="78" y="148"/>
                        </a:cubicBezTo>
                        <a:cubicBezTo>
                          <a:pt x="77" y="149"/>
                          <a:pt x="76" y="150"/>
                          <a:pt x="75" y="152"/>
                        </a:cubicBezTo>
                        <a:cubicBezTo>
                          <a:pt x="73" y="153"/>
                          <a:pt x="72" y="155"/>
                          <a:pt x="72" y="156"/>
                        </a:cubicBezTo>
                        <a:cubicBezTo>
                          <a:pt x="72" y="157"/>
                          <a:pt x="72" y="157"/>
                          <a:pt x="72" y="158"/>
                        </a:cubicBezTo>
                        <a:cubicBezTo>
                          <a:pt x="72" y="159"/>
                          <a:pt x="72" y="159"/>
                          <a:pt x="72" y="159"/>
                        </a:cubicBezTo>
                        <a:cubicBezTo>
                          <a:pt x="72" y="159"/>
                          <a:pt x="72" y="159"/>
                          <a:pt x="72" y="159"/>
                        </a:cubicBezTo>
                        <a:cubicBezTo>
                          <a:pt x="72" y="160"/>
                          <a:pt x="72" y="160"/>
                          <a:pt x="72" y="160"/>
                        </a:cubicBezTo>
                        <a:cubicBezTo>
                          <a:pt x="72" y="160"/>
                          <a:pt x="72" y="160"/>
                          <a:pt x="72" y="160"/>
                        </a:cubicBezTo>
                        <a:cubicBezTo>
                          <a:pt x="72" y="164"/>
                          <a:pt x="72" y="164"/>
                          <a:pt x="72" y="164"/>
                        </a:cubicBezTo>
                        <a:cubicBezTo>
                          <a:pt x="71" y="164"/>
                          <a:pt x="71" y="164"/>
                          <a:pt x="71" y="164"/>
                        </a:cubicBezTo>
                        <a:cubicBezTo>
                          <a:pt x="71" y="164"/>
                          <a:pt x="70" y="164"/>
                          <a:pt x="70" y="165"/>
                        </a:cubicBezTo>
                        <a:cubicBezTo>
                          <a:pt x="70" y="165"/>
                          <a:pt x="70" y="165"/>
                          <a:pt x="70" y="165"/>
                        </a:cubicBezTo>
                        <a:cubicBezTo>
                          <a:pt x="70" y="165"/>
                          <a:pt x="70" y="165"/>
                          <a:pt x="70" y="165"/>
                        </a:cubicBezTo>
                        <a:cubicBezTo>
                          <a:pt x="69" y="165"/>
                          <a:pt x="69" y="165"/>
                          <a:pt x="69" y="165"/>
                        </a:cubicBezTo>
                        <a:cubicBezTo>
                          <a:pt x="67" y="166"/>
                          <a:pt x="63" y="168"/>
                          <a:pt x="60" y="169"/>
                        </a:cubicBezTo>
                        <a:cubicBezTo>
                          <a:pt x="59" y="170"/>
                          <a:pt x="58" y="171"/>
                          <a:pt x="56" y="171"/>
                        </a:cubicBezTo>
                        <a:cubicBezTo>
                          <a:pt x="54" y="172"/>
                          <a:pt x="53" y="172"/>
                          <a:pt x="52" y="174"/>
                        </a:cubicBezTo>
                        <a:cubicBezTo>
                          <a:pt x="52" y="175"/>
                          <a:pt x="51" y="176"/>
                          <a:pt x="49" y="178"/>
                        </a:cubicBezTo>
                        <a:cubicBezTo>
                          <a:pt x="49" y="178"/>
                          <a:pt x="49" y="178"/>
                          <a:pt x="49" y="178"/>
                        </a:cubicBezTo>
                        <a:cubicBezTo>
                          <a:pt x="49" y="178"/>
                          <a:pt x="48" y="178"/>
                          <a:pt x="48" y="178"/>
                        </a:cubicBezTo>
                        <a:cubicBezTo>
                          <a:pt x="48" y="178"/>
                          <a:pt x="48" y="178"/>
                          <a:pt x="48" y="179"/>
                        </a:cubicBezTo>
                        <a:cubicBezTo>
                          <a:pt x="47" y="179"/>
                          <a:pt x="47" y="179"/>
                          <a:pt x="47" y="179"/>
                        </a:cubicBezTo>
                        <a:cubicBezTo>
                          <a:pt x="47" y="179"/>
                          <a:pt x="46" y="179"/>
                          <a:pt x="46" y="179"/>
                        </a:cubicBezTo>
                        <a:cubicBezTo>
                          <a:pt x="46" y="179"/>
                          <a:pt x="46" y="179"/>
                          <a:pt x="45" y="180"/>
                        </a:cubicBezTo>
                        <a:cubicBezTo>
                          <a:pt x="45" y="180"/>
                          <a:pt x="45" y="180"/>
                          <a:pt x="44" y="180"/>
                        </a:cubicBezTo>
                        <a:cubicBezTo>
                          <a:pt x="44" y="180"/>
                          <a:pt x="44" y="180"/>
                          <a:pt x="43" y="180"/>
                        </a:cubicBezTo>
                        <a:cubicBezTo>
                          <a:pt x="43" y="180"/>
                          <a:pt x="43" y="180"/>
                          <a:pt x="43" y="180"/>
                        </a:cubicBezTo>
                        <a:cubicBezTo>
                          <a:pt x="42" y="180"/>
                          <a:pt x="42" y="180"/>
                          <a:pt x="41" y="180"/>
                        </a:cubicBezTo>
                        <a:cubicBezTo>
                          <a:pt x="40" y="180"/>
                          <a:pt x="40" y="180"/>
                          <a:pt x="40" y="180"/>
                        </a:cubicBezTo>
                        <a:cubicBezTo>
                          <a:pt x="39" y="179"/>
                          <a:pt x="38" y="179"/>
                          <a:pt x="37" y="179"/>
                        </a:cubicBezTo>
                        <a:cubicBezTo>
                          <a:pt x="36" y="179"/>
                          <a:pt x="35" y="179"/>
                          <a:pt x="33" y="182"/>
                        </a:cubicBezTo>
                        <a:cubicBezTo>
                          <a:pt x="30" y="185"/>
                          <a:pt x="29" y="185"/>
                          <a:pt x="27" y="186"/>
                        </a:cubicBezTo>
                        <a:cubicBezTo>
                          <a:pt x="27" y="186"/>
                          <a:pt x="26" y="186"/>
                          <a:pt x="26" y="187"/>
                        </a:cubicBezTo>
                        <a:cubicBezTo>
                          <a:pt x="25" y="187"/>
                          <a:pt x="24" y="188"/>
                          <a:pt x="23" y="188"/>
                        </a:cubicBezTo>
                        <a:cubicBezTo>
                          <a:pt x="21" y="188"/>
                          <a:pt x="19" y="187"/>
                          <a:pt x="18" y="186"/>
                        </a:cubicBezTo>
                        <a:cubicBezTo>
                          <a:pt x="18" y="185"/>
                          <a:pt x="17" y="185"/>
                          <a:pt x="17" y="185"/>
                        </a:cubicBezTo>
                        <a:cubicBezTo>
                          <a:pt x="16" y="185"/>
                          <a:pt x="15" y="185"/>
                          <a:pt x="15" y="186"/>
                        </a:cubicBezTo>
                        <a:cubicBezTo>
                          <a:pt x="13" y="186"/>
                          <a:pt x="12" y="187"/>
                          <a:pt x="11" y="187"/>
                        </a:cubicBezTo>
                        <a:cubicBezTo>
                          <a:pt x="10" y="187"/>
                          <a:pt x="9" y="188"/>
                          <a:pt x="9" y="188"/>
                        </a:cubicBezTo>
                        <a:cubicBezTo>
                          <a:pt x="8" y="189"/>
                          <a:pt x="7" y="191"/>
                          <a:pt x="5" y="191"/>
                        </a:cubicBezTo>
                        <a:cubicBezTo>
                          <a:pt x="4" y="191"/>
                          <a:pt x="3" y="191"/>
                          <a:pt x="3" y="192"/>
                        </a:cubicBezTo>
                        <a:cubicBezTo>
                          <a:pt x="2" y="192"/>
                          <a:pt x="2" y="192"/>
                          <a:pt x="1" y="192"/>
                        </a:cubicBezTo>
                        <a:cubicBezTo>
                          <a:pt x="1" y="192"/>
                          <a:pt x="1" y="192"/>
                          <a:pt x="1" y="192"/>
                        </a:cubicBezTo>
                        <a:cubicBezTo>
                          <a:pt x="1" y="193"/>
                          <a:pt x="1" y="194"/>
                          <a:pt x="1" y="195"/>
                        </a:cubicBezTo>
                        <a:cubicBezTo>
                          <a:pt x="1" y="195"/>
                          <a:pt x="1" y="195"/>
                          <a:pt x="1" y="196"/>
                        </a:cubicBezTo>
                        <a:cubicBezTo>
                          <a:pt x="1" y="196"/>
                          <a:pt x="0" y="197"/>
                          <a:pt x="0" y="198"/>
                        </a:cubicBezTo>
                        <a:cubicBezTo>
                          <a:pt x="0" y="198"/>
                          <a:pt x="0" y="198"/>
                          <a:pt x="0" y="198"/>
                        </a:cubicBezTo>
                        <a:cubicBezTo>
                          <a:pt x="1" y="206"/>
                          <a:pt x="1" y="206"/>
                          <a:pt x="1" y="206"/>
                        </a:cubicBezTo>
                        <a:cubicBezTo>
                          <a:pt x="5" y="207"/>
                          <a:pt x="10" y="210"/>
                          <a:pt x="12" y="213"/>
                        </a:cubicBezTo>
                        <a:cubicBezTo>
                          <a:pt x="12" y="213"/>
                          <a:pt x="12" y="214"/>
                          <a:pt x="12" y="214"/>
                        </a:cubicBezTo>
                        <a:cubicBezTo>
                          <a:pt x="13" y="215"/>
                          <a:pt x="13" y="215"/>
                          <a:pt x="13" y="216"/>
                        </a:cubicBezTo>
                        <a:cubicBezTo>
                          <a:pt x="13" y="216"/>
                          <a:pt x="13" y="216"/>
                          <a:pt x="13" y="216"/>
                        </a:cubicBezTo>
                        <a:cubicBezTo>
                          <a:pt x="13" y="216"/>
                          <a:pt x="13" y="217"/>
                          <a:pt x="13" y="217"/>
                        </a:cubicBezTo>
                        <a:cubicBezTo>
                          <a:pt x="13" y="221"/>
                          <a:pt x="14" y="226"/>
                          <a:pt x="14" y="228"/>
                        </a:cubicBezTo>
                        <a:cubicBezTo>
                          <a:pt x="15" y="229"/>
                          <a:pt x="15" y="229"/>
                          <a:pt x="15" y="229"/>
                        </a:cubicBezTo>
                        <a:cubicBezTo>
                          <a:pt x="15" y="229"/>
                          <a:pt x="15" y="229"/>
                          <a:pt x="15" y="229"/>
                        </a:cubicBezTo>
                        <a:cubicBezTo>
                          <a:pt x="16" y="230"/>
                          <a:pt x="17" y="231"/>
                          <a:pt x="18" y="232"/>
                        </a:cubicBezTo>
                        <a:cubicBezTo>
                          <a:pt x="23" y="235"/>
                          <a:pt x="25" y="236"/>
                          <a:pt x="25" y="238"/>
                        </a:cubicBezTo>
                        <a:cubicBezTo>
                          <a:pt x="25" y="239"/>
                          <a:pt x="25" y="243"/>
                          <a:pt x="29" y="245"/>
                        </a:cubicBezTo>
                        <a:cubicBezTo>
                          <a:pt x="30" y="245"/>
                          <a:pt x="32" y="246"/>
                          <a:pt x="33" y="246"/>
                        </a:cubicBezTo>
                        <a:cubicBezTo>
                          <a:pt x="33" y="247"/>
                          <a:pt x="33" y="247"/>
                          <a:pt x="34" y="247"/>
                        </a:cubicBezTo>
                        <a:cubicBezTo>
                          <a:pt x="34" y="247"/>
                          <a:pt x="35" y="248"/>
                          <a:pt x="36" y="248"/>
                        </a:cubicBezTo>
                        <a:cubicBezTo>
                          <a:pt x="36" y="248"/>
                          <a:pt x="36" y="248"/>
                          <a:pt x="36" y="248"/>
                        </a:cubicBezTo>
                        <a:cubicBezTo>
                          <a:pt x="43" y="248"/>
                          <a:pt x="43" y="248"/>
                          <a:pt x="43" y="248"/>
                        </a:cubicBezTo>
                        <a:cubicBezTo>
                          <a:pt x="43" y="248"/>
                          <a:pt x="43" y="248"/>
                          <a:pt x="43" y="248"/>
                        </a:cubicBezTo>
                        <a:cubicBezTo>
                          <a:pt x="43" y="248"/>
                          <a:pt x="43" y="248"/>
                          <a:pt x="43" y="248"/>
                        </a:cubicBezTo>
                        <a:cubicBezTo>
                          <a:pt x="43" y="248"/>
                          <a:pt x="43" y="248"/>
                          <a:pt x="43" y="248"/>
                        </a:cubicBezTo>
                        <a:cubicBezTo>
                          <a:pt x="43" y="248"/>
                          <a:pt x="43" y="248"/>
                          <a:pt x="43" y="248"/>
                        </a:cubicBezTo>
                        <a:cubicBezTo>
                          <a:pt x="43" y="248"/>
                          <a:pt x="44" y="249"/>
                          <a:pt x="44" y="249"/>
                        </a:cubicBezTo>
                        <a:cubicBezTo>
                          <a:pt x="44" y="249"/>
                          <a:pt x="45" y="249"/>
                          <a:pt x="45" y="248"/>
                        </a:cubicBezTo>
                        <a:cubicBezTo>
                          <a:pt x="45" y="248"/>
                          <a:pt x="45" y="248"/>
                          <a:pt x="45" y="248"/>
                        </a:cubicBezTo>
                        <a:cubicBezTo>
                          <a:pt x="46" y="247"/>
                          <a:pt x="46" y="247"/>
                          <a:pt x="46" y="247"/>
                        </a:cubicBezTo>
                        <a:cubicBezTo>
                          <a:pt x="47" y="247"/>
                          <a:pt x="47" y="247"/>
                          <a:pt x="47" y="246"/>
                        </a:cubicBezTo>
                        <a:cubicBezTo>
                          <a:pt x="47" y="246"/>
                          <a:pt x="48" y="246"/>
                          <a:pt x="49" y="245"/>
                        </a:cubicBezTo>
                        <a:cubicBezTo>
                          <a:pt x="49" y="245"/>
                          <a:pt x="49" y="245"/>
                          <a:pt x="49" y="245"/>
                        </a:cubicBezTo>
                        <a:cubicBezTo>
                          <a:pt x="50" y="245"/>
                          <a:pt x="50" y="245"/>
                          <a:pt x="51" y="244"/>
                        </a:cubicBezTo>
                        <a:cubicBezTo>
                          <a:pt x="51" y="244"/>
                          <a:pt x="51" y="244"/>
                          <a:pt x="51" y="244"/>
                        </a:cubicBezTo>
                        <a:cubicBezTo>
                          <a:pt x="52" y="244"/>
                          <a:pt x="52" y="244"/>
                          <a:pt x="53" y="243"/>
                        </a:cubicBezTo>
                        <a:cubicBezTo>
                          <a:pt x="53" y="243"/>
                          <a:pt x="53" y="243"/>
                          <a:pt x="53" y="243"/>
                        </a:cubicBezTo>
                        <a:cubicBezTo>
                          <a:pt x="54" y="243"/>
                          <a:pt x="54" y="243"/>
                          <a:pt x="55" y="243"/>
                        </a:cubicBezTo>
                        <a:cubicBezTo>
                          <a:pt x="55" y="243"/>
                          <a:pt x="55" y="243"/>
                          <a:pt x="55" y="243"/>
                        </a:cubicBezTo>
                        <a:cubicBezTo>
                          <a:pt x="56" y="243"/>
                          <a:pt x="57" y="243"/>
                          <a:pt x="57" y="243"/>
                        </a:cubicBezTo>
                        <a:cubicBezTo>
                          <a:pt x="58" y="243"/>
                          <a:pt x="58" y="243"/>
                          <a:pt x="58" y="243"/>
                        </a:cubicBezTo>
                        <a:cubicBezTo>
                          <a:pt x="62" y="243"/>
                          <a:pt x="69" y="248"/>
                          <a:pt x="71" y="252"/>
                        </a:cubicBezTo>
                        <a:cubicBezTo>
                          <a:pt x="72" y="254"/>
                          <a:pt x="73" y="255"/>
                          <a:pt x="72" y="256"/>
                        </a:cubicBezTo>
                        <a:cubicBezTo>
                          <a:pt x="71" y="259"/>
                          <a:pt x="64" y="270"/>
                          <a:pt x="60" y="271"/>
                        </a:cubicBezTo>
                        <a:cubicBezTo>
                          <a:pt x="59" y="271"/>
                          <a:pt x="58" y="271"/>
                          <a:pt x="58" y="271"/>
                        </a:cubicBezTo>
                        <a:cubicBezTo>
                          <a:pt x="57" y="271"/>
                          <a:pt x="57" y="271"/>
                          <a:pt x="57" y="271"/>
                        </a:cubicBezTo>
                        <a:cubicBezTo>
                          <a:pt x="57" y="271"/>
                          <a:pt x="56" y="271"/>
                          <a:pt x="56" y="271"/>
                        </a:cubicBezTo>
                        <a:cubicBezTo>
                          <a:pt x="56" y="272"/>
                          <a:pt x="56" y="273"/>
                          <a:pt x="56" y="273"/>
                        </a:cubicBezTo>
                        <a:cubicBezTo>
                          <a:pt x="56" y="274"/>
                          <a:pt x="57" y="276"/>
                          <a:pt x="58" y="277"/>
                        </a:cubicBezTo>
                        <a:cubicBezTo>
                          <a:pt x="59" y="279"/>
                          <a:pt x="61" y="280"/>
                          <a:pt x="62" y="282"/>
                        </a:cubicBezTo>
                        <a:cubicBezTo>
                          <a:pt x="63" y="284"/>
                          <a:pt x="63" y="286"/>
                          <a:pt x="62" y="287"/>
                        </a:cubicBezTo>
                        <a:cubicBezTo>
                          <a:pt x="60" y="290"/>
                          <a:pt x="55" y="291"/>
                          <a:pt x="52" y="289"/>
                        </a:cubicBezTo>
                        <a:cubicBezTo>
                          <a:pt x="52" y="289"/>
                          <a:pt x="52" y="289"/>
                          <a:pt x="52" y="289"/>
                        </a:cubicBezTo>
                        <a:cubicBezTo>
                          <a:pt x="52" y="289"/>
                          <a:pt x="52" y="290"/>
                          <a:pt x="52" y="291"/>
                        </a:cubicBezTo>
                        <a:cubicBezTo>
                          <a:pt x="53" y="292"/>
                          <a:pt x="53" y="294"/>
                          <a:pt x="54" y="296"/>
                        </a:cubicBezTo>
                        <a:cubicBezTo>
                          <a:pt x="54" y="297"/>
                          <a:pt x="54" y="299"/>
                          <a:pt x="55" y="299"/>
                        </a:cubicBezTo>
                        <a:cubicBezTo>
                          <a:pt x="57" y="299"/>
                          <a:pt x="59" y="301"/>
                          <a:pt x="60" y="303"/>
                        </a:cubicBezTo>
                        <a:cubicBezTo>
                          <a:pt x="61" y="304"/>
                          <a:pt x="63" y="306"/>
                          <a:pt x="64" y="306"/>
                        </a:cubicBezTo>
                        <a:cubicBezTo>
                          <a:pt x="68" y="306"/>
                          <a:pt x="71" y="310"/>
                          <a:pt x="72" y="312"/>
                        </a:cubicBezTo>
                        <a:cubicBezTo>
                          <a:pt x="73" y="312"/>
                          <a:pt x="73" y="313"/>
                          <a:pt x="73" y="313"/>
                        </a:cubicBezTo>
                        <a:cubicBezTo>
                          <a:pt x="73" y="313"/>
                          <a:pt x="74" y="313"/>
                          <a:pt x="74" y="313"/>
                        </a:cubicBezTo>
                        <a:cubicBezTo>
                          <a:pt x="74" y="314"/>
                          <a:pt x="75" y="314"/>
                          <a:pt x="75" y="314"/>
                        </a:cubicBezTo>
                        <a:cubicBezTo>
                          <a:pt x="75" y="314"/>
                          <a:pt x="75" y="314"/>
                          <a:pt x="75" y="314"/>
                        </a:cubicBezTo>
                        <a:cubicBezTo>
                          <a:pt x="75" y="315"/>
                          <a:pt x="76" y="315"/>
                          <a:pt x="76" y="315"/>
                        </a:cubicBezTo>
                        <a:cubicBezTo>
                          <a:pt x="76" y="315"/>
                          <a:pt x="76" y="316"/>
                          <a:pt x="76" y="316"/>
                        </a:cubicBezTo>
                        <a:cubicBezTo>
                          <a:pt x="77" y="316"/>
                          <a:pt x="77" y="316"/>
                          <a:pt x="77" y="317"/>
                        </a:cubicBezTo>
                        <a:cubicBezTo>
                          <a:pt x="77" y="317"/>
                          <a:pt x="77" y="317"/>
                          <a:pt x="77" y="317"/>
                        </a:cubicBezTo>
                        <a:cubicBezTo>
                          <a:pt x="77" y="317"/>
                          <a:pt x="77" y="317"/>
                          <a:pt x="77" y="317"/>
                        </a:cubicBezTo>
                        <a:cubicBezTo>
                          <a:pt x="77" y="317"/>
                          <a:pt x="77" y="317"/>
                          <a:pt x="77" y="317"/>
                        </a:cubicBezTo>
                        <a:cubicBezTo>
                          <a:pt x="78" y="317"/>
                          <a:pt x="78" y="317"/>
                          <a:pt x="78" y="317"/>
                        </a:cubicBezTo>
                        <a:cubicBezTo>
                          <a:pt x="79" y="317"/>
                          <a:pt x="79" y="317"/>
                          <a:pt x="79" y="317"/>
                        </a:cubicBezTo>
                        <a:cubicBezTo>
                          <a:pt x="79" y="317"/>
                          <a:pt x="79" y="317"/>
                          <a:pt x="79" y="317"/>
                        </a:cubicBezTo>
                        <a:cubicBezTo>
                          <a:pt x="80" y="316"/>
                          <a:pt x="80" y="316"/>
                          <a:pt x="80" y="316"/>
                        </a:cubicBezTo>
                        <a:cubicBezTo>
                          <a:pt x="80" y="316"/>
                          <a:pt x="80" y="316"/>
                          <a:pt x="80" y="316"/>
                        </a:cubicBezTo>
                        <a:cubicBezTo>
                          <a:pt x="81" y="315"/>
                          <a:pt x="82" y="314"/>
                          <a:pt x="85" y="314"/>
                        </a:cubicBezTo>
                        <a:cubicBezTo>
                          <a:pt x="87" y="314"/>
                          <a:pt x="90" y="315"/>
                          <a:pt x="93" y="317"/>
                        </a:cubicBezTo>
                        <a:cubicBezTo>
                          <a:pt x="94" y="319"/>
                          <a:pt x="100" y="323"/>
                          <a:pt x="105" y="326"/>
                        </a:cubicBezTo>
                        <a:cubicBezTo>
                          <a:pt x="109" y="329"/>
                          <a:pt x="113" y="332"/>
                          <a:pt x="115" y="334"/>
                        </a:cubicBezTo>
                        <a:cubicBezTo>
                          <a:pt x="120" y="338"/>
                          <a:pt x="132" y="342"/>
                          <a:pt x="136" y="342"/>
                        </a:cubicBezTo>
                        <a:cubicBezTo>
                          <a:pt x="136" y="342"/>
                          <a:pt x="136" y="342"/>
                          <a:pt x="136" y="342"/>
                        </a:cubicBezTo>
                        <a:cubicBezTo>
                          <a:pt x="138" y="342"/>
                          <a:pt x="140" y="343"/>
                          <a:pt x="142" y="343"/>
                        </a:cubicBezTo>
                        <a:cubicBezTo>
                          <a:pt x="145" y="344"/>
                          <a:pt x="147" y="345"/>
                          <a:pt x="150" y="345"/>
                        </a:cubicBezTo>
                        <a:cubicBezTo>
                          <a:pt x="151" y="345"/>
                          <a:pt x="151" y="345"/>
                          <a:pt x="151" y="345"/>
                        </a:cubicBezTo>
                        <a:cubicBezTo>
                          <a:pt x="152" y="345"/>
                          <a:pt x="152" y="345"/>
                          <a:pt x="153" y="345"/>
                        </a:cubicBezTo>
                        <a:cubicBezTo>
                          <a:pt x="153" y="345"/>
                          <a:pt x="153" y="344"/>
                          <a:pt x="154" y="344"/>
                        </a:cubicBezTo>
                        <a:cubicBezTo>
                          <a:pt x="154" y="344"/>
                          <a:pt x="155" y="344"/>
                          <a:pt x="155" y="343"/>
                        </a:cubicBezTo>
                        <a:cubicBezTo>
                          <a:pt x="156" y="342"/>
                          <a:pt x="157" y="341"/>
                          <a:pt x="158" y="341"/>
                        </a:cubicBezTo>
                        <a:cubicBezTo>
                          <a:pt x="159" y="341"/>
                          <a:pt x="160" y="342"/>
                          <a:pt x="161" y="343"/>
                        </a:cubicBezTo>
                        <a:cubicBezTo>
                          <a:pt x="161" y="343"/>
                          <a:pt x="161" y="344"/>
                          <a:pt x="162" y="344"/>
                        </a:cubicBezTo>
                        <a:cubicBezTo>
                          <a:pt x="162" y="344"/>
                          <a:pt x="162" y="345"/>
                          <a:pt x="162" y="345"/>
                        </a:cubicBezTo>
                        <a:cubicBezTo>
                          <a:pt x="162" y="345"/>
                          <a:pt x="162" y="346"/>
                          <a:pt x="162" y="346"/>
                        </a:cubicBezTo>
                        <a:cubicBezTo>
                          <a:pt x="162" y="346"/>
                          <a:pt x="162" y="346"/>
                          <a:pt x="162" y="346"/>
                        </a:cubicBezTo>
                        <a:cubicBezTo>
                          <a:pt x="163" y="347"/>
                          <a:pt x="163" y="347"/>
                          <a:pt x="163" y="348"/>
                        </a:cubicBezTo>
                        <a:cubicBezTo>
                          <a:pt x="163" y="348"/>
                          <a:pt x="163" y="348"/>
                          <a:pt x="163" y="348"/>
                        </a:cubicBezTo>
                        <a:cubicBezTo>
                          <a:pt x="163" y="347"/>
                          <a:pt x="164" y="346"/>
                          <a:pt x="164" y="346"/>
                        </a:cubicBezTo>
                        <a:cubicBezTo>
                          <a:pt x="164" y="346"/>
                          <a:pt x="164" y="346"/>
                          <a:pt x="164" y="346"/>
                        </a:cubicBezTo>
                        <a:cubicBezTo>
                          <a:pt x="165" y="345"/>
                          <a:pt x="165" y="345"/>
                          <a:pt x="166" y="344"/>
                        </a:cubicBezTo>
                        <a:cubicBezTo>
                          <a:pt x="166" y="344"/>
                          <a:pt x="166" y="344"/>
                          <a:pt x="166" y="344"/>
                        </a:cubicBezTo>
                        <a:cubicBezTo>
                          <a:pt x="166" y="344"/>
                          <a:pt x="167" y="343"/>
                          <a:pt x="167" y="343"/>
                        </a:cubicBezTo>
                        <a:cubicBezTo>
                          <a:pt x="167" y="343"/>
                          <a:pt x="167" y="343"/>
                          <a:pt x="167" y="343"/>
                        </a:cubicBezTo>
                        <a:cubicBezTo>
                          <a:pt x="168" y="343"/>
                          <a:pt x="168" y="343"/>
                          <a:pt x="169" y="343"/>
                        </a:cubicBezTo>
                        <a:cubicBezTo>
                          <a:pt x="169" y="342"/>
                          <a:pt x="170" y="342"/>
                          <a:pt x="170" y="342"/>
                        </a:cubicBezTo>
                        <a:cubicBezTo>
                          <a:pt x="173" y="339"/>
                          <a:pt x="176" y="340"/>
                          <a:pt x="182" y="343"/>
                        </a:cubicBezTo>
                        <a:cubicBezTo>
                          <a:pt x="183" y="343"/>
                          <a:pt x="184" y="343"/>
                          <a:pt x="185" y="343"/>
                        </a:cubicBezTo>
                        <a:cubicBezTo>
                          <a:pt x="186" y="343"/>
                          <a:pt x="187" y="343"/>
                          <a:pt x="187" y="343"/>
                        </a:cubicBezTo>
                        <a:cubicBezTo>
                          <a:pt x="188" y="343"/>
                          <a:pt x="189" y="343"/>
                          <a:pt x="189" y="343"/>
                        </a:cubicBezTo>
                        <a:cubicBezTo>
                          <a:pt x="189" y="343"/>
                          <a:pt x="190" y="343"/>
                          <a:pt x="190" y="343"/>
                        </a:cubicBezTo>
                        <a:cubicBezTo>
                          <a:pt x="190" y="343"/>
                          <a:pt x="191" y="344"/>
                          <a:pt x="191" y="344"/>
                        </a:cubicBezTo>
                        <a:cubicBezTo>
                          <a:pt x="191" y="344"/>
                          <a:pt x="192" y="344"/>
                          <a:pt x="192" y="344"/>
                        </a:cubicBezTo>
                        <a:cubicBezTo>
                          <a:pt x="192" y="344"/>
                          <a:pt x="193" y="345"/>
                          <a:pt x="193" y="345"/>
                        </a:cubicBezTo>
                        <a:cubicBezTo>
                          <a:pt x="193" y="345"/>
                          <a:pt x="193" y="345"/>
                          <a:pt x="194" y="345"/>
                        </a:cubicBezTo>
                        <a:cubicBezTo>
                          <a:pt x="194" y="346"/>
                          <a:pt x="194" y="346"/>
                          <a:pt x="194" y="346"/>
                        </a:cubicBezTo>
                        <a:cubicBezTo>
                          <a:pt x="195" y="346"/>
                          <a:pt x="195" y="346"/>
                          <a:pt x="195" y="346"/>
                        </a:cubicBezTo>
                        <a:cubicBezTo>
                          <a:pt x="196" y="345"/>
                          <a:pt x="196" y="345"/>
                          <a:pt x="196" y="345"/>
                        </a:cubicBezTo>
                        <a:cubicBezTo>
                          <a:pt x="196" y="345"/>
                          <a:pt x="196" y="345"/>
                          <a:pt x="196" y="345"/>
                        </a:cubicBezTo>
                        <a:cubicBezTo>
                          <a:pt x="197" y="345"/>
                          <a:pt x="198" y="345"/>
                          <a:pt x="198" y="345"/>
                        </a:cubicBezTo>
                        <a:cubicBezTo>
                          <a:pt x="198" y="345"/>
                          <a:pt x="199" y="343"/>
                          <a:pt x="200" y="343"/>
                        </a:cubicBezTo>
                        <a:cubicBezTo>
                          <a:pt x="200" y="342"/>
                          <a:pt x="201" y="341"/>
                          <a:pt x="202" y="341"/>
                        </a:cubicBezTo>
                        <a:cubicBezTo>
                          <a:pt x="202" y="340"/>
                          <a:pt x="203" y="339"/>
                          <a:pt x="203" y="339"/>
                        </a:cubicBezTo>
                        <a:cubicBezTo>
                          <a:pt x="204" y="337"/>
                          <a:pt x="205" y="335"/>
                          <a:pt x="208" y="336"/>
                        </a:cubicBezTo>
                        <a:cubicBezTo>
                          <a:pt x="208" y="336"/>
                          <a:pt x="208" y="335"/>
                          <a:pt x="208" y="335"/>
                        </a:cubicBezTo>
                        <a:cubicBezTo>
                          <a:pt x="209" y="335"/>
                          <a:pt x="210" y="335"/>
                          <a:pt x="210" y="334"/>
                        </a:cubicBezTo>
                        <a:cubicBezTo>
                          <a:pt x="211" y="333"/>
                          <a:pt x="213" y="332"/>
                          <a:pt x="215" y="331"/>
                        </a:cubicBezTo>
                        <a:cubicBezTo>
                          <a:pt x="215" y="330"/>
                          <a:pt x="216" y="330"/>
                          <a:pt x="216" y="330"/>
                        </a:cubicBezTo>
                        <a:cubicBezTo>
                          <a:pt x="220" y="328"/>
                          <a:pt x="224" y="328"/>
                          <a:pt x="227" y="329"/>
                        </a:cubicBezTo>
                        <a:cubicBezTo>
                          <a:pt x="228" y="329"/>
                          <a:pt x="229" y="329"/>
                          <a:pt x="230" y="329"/>
                        </a:cubicBezTo>
                        <a:cubicBezTo>
                          <a:pt x="232" y="328"/>
                          <a:pt x="234" y="327"/>
                          <a:pt x="235" y="327"/>
                        </a:cubicBezTo>
                        <a:cubicBezTo>
                          <a:pt x="237" y="327"/>
                          <a:pt x="239" y="328"/>
                          <a:pt x="239" y="330"/>
                        </a:cubicBezTo>
                        <a:cubicBezTo>
                          <a:pt x="239" y="330"/>
                          <a:pt x="240" y="332"/>
                          <a:pt x="240" y="333"/>
                        </a:cubicBezTo>
                        <a:cubicBezTo>
                          <a:pt x="241" y="334"/>
                          <a:pt x="242" y="335"/>
                          <a:pt x="243" y="337"/>
                        </a:cubicBezTo>
                        <a:cubicBezTo>
                          <a:pt x="243" y="337"/>
                          <a:pt x="243" y="337"/>
                          <a:pt x="243" y="337"/>
                        </a:cubicBezTo>
                        <a:cubicBezTo>
                          <a:pt x="244" y="338"/>
                          <a:pt x="244" y="338"/>
                          <a:pt x="244" y="338"/>
                        </a:cubicBezTo>
                        <a:cubicBezTo>
                          <a:pt x="244" y="338"/>
                          <a:pt x="244" y="338"/>
                          <a:pt x="245" y="338"/>
                        </a:cubicBezTo>
                        <a:cubicBezTo>
                          <a:pt x="245" y="338"/>
                          <a:pt x="245" y="338"/>
                          <a:pt x="245" y="338"/>
                        </a:cubicBezTo>
                        <a:cubicBezTo>
                          <a:pt x="245" y="338"/>
                          <a:pt x="246" y="338"/>
                          <a:pt x="246" y="339"/>
                        </a:cubicBezTo>
                        <a:cubicBezTo>
                          <a:pt x="246" y="339"/>
                          <a:pt x="246" y="339"/>
                          <a:pt x="247" y="339"/>
                        </a:cubicBezTo>
                        <a:cubicBezTo>
                          <a:pt x="247" y="339"/>
                          <a:pt x="247" y="339"/>
                          <a:pt x="247" y="339"/>
                        </a:cubicBezTo>
                        <a:cubicBezTo>
                          <a:pt x="247" y="339"/>
                          <a:pt x="247" y="339"/>
                          <a:pt x="247" y="339"/>
                        </a:cubicBezTo>
                        <a:cubicBezTo>
                          <a:pt x="248" y="339"/>
                          <a:pt x="248" y="338"/>
                          <a:pt x="248" y="338"/>
                        </a:cubicBezTo>
                        <a:cubicBezTo>
                          <a:pt x="249" y="338"/>
                          <a:pt x="251" y="337"/>
                          <a:pt x="252" y="337"/>
                        </a:cubicBezTo>
                        <a:cubicBezTo>
                          <a:pt x="255" y="337"/>
                          <a:pt x="259" y="340"/>
                          <a:pt x="259" y="343"/>
                        </a:cubicBezTo>
                        <a:cubicBezTo>
                          <a:pt x="259" y="347"/>
                          <a:pt x="259" y="347"/>
                          <a:pt x="260" y="347"/>
                        </a:cubicBezTo>
                        <a:cubicBezTo>
                          <a:pt x="263" y="347"/>
                          <a:pt x="266" y="348"/>
                          <a:pt x="266" y="355"/>
                        </a:cubicBezTo>
                        <a:cubicBezTo>
                          <a:pt x="266" y="356"/>
                          <a:pt x="266" y="357"/>
                          <a:pt x="266" y="359"/>
                        </a:cubicBezTo>
                        <a:cubicBezTo>
                          <a:pt x="266" y="363"/>
                          <a:pt x="267" y="368"/>
                          <a:pt x="263" y="373"/>
                        </a:cubicBezTo>
                        <a:cubicBezTo>
                          <a:pt x="258" y="378"/>
                          <a:pt x="254" y="385"/>
                          <a:pt x="254" y="387"/>
                        </a:cubicBezTo>
                        <a:cubicBezTo>
                          <a:pt x="254" y="388"/>
                          <a:pt x="254" y="389"/>
                          <a:pt x="254" y="390"/>
                        </a:cubicBezTo>
                        <a:cubicBezTo>
                          <a:pt x="255" y="390"/>
                          <a:pt x="257" y="390"/>
                          <a:pt x="258" y="390"/>
                        </a:cubicBezTo>
                        <a:cubicBezTo>
                          <a:pt x="260" y="390"/>
                          <a:pt x="265" y="391"/>
                          <a:pt x="266" y="393"/>
                        </a:cubicBezTo>
                        <a:cubicBezTo>
                          <a:pt x="266" y="394"/>
                          <a:pt x="266" y="395"/>
                          <a:pt x="266" y="396"/>
                        </a:cubicBezTo>
                        <a:cubicBezTo>
                          <a:pt x="266" y="396"/>
                          <a:pt x="266" y="399"/>
                          <a:pt x="267" y="401"/>
                        </a:cubicBezTo>
                        <a:cubicBezTo>
                          <a:pt x="267" y="402"/>
                          <a:pt x="268" y="402"/>
                          <a:pt x="268" y="402"/>
                        </a:cubicBezTo>
                        <a:cubicBezTo>
                          <a:pt x="270" y="402"/>
                          <a:pt x="272" y="403"/>
                          <a:pt x="273" y="405"/>
                        </a:cubicBezTo>
                        <a:cubicBezTo>
                          <a:pt x="274" y="406"/>
                          <a:pt x="275" y="407"/>
                          <a:pt x="274" y="410"/>
                        </a:cubicBezTo>
                        <a:cubicBezTo>
                          <a:pt x="274" y="410"/>
                          <a:pt x="274" y="410"/>
                          <a:pt x="274" y="410"/>
                        </a:cubicBezTo>
                        <a:cubicBezTo>
                          <a:pt x="273" y="411"/>
                          <a:pt x="273" y="411"/>
                          <a:pt x="273" y="411"/>
                        </a:cubicBezTo>
                        <a:cubicBezTo>
                          <a:pt x="273" y="412"/>
                          <a:pt x="272" y="414"/>
                          <a:pt x="272" y="414"/>
                        </a:cubicBezTo>
                        <a:cubicBezTo>
                          <a:pt x="275" y="414"/>
                          <a:pt x="278" y="415"/>
                          <a:pt x="279" y="416"/>
                        </a:cubicBezTo>
                        <a:cubicBezTo>
                          <a:pt x="280" y="417"/>
                          <a:pt x="280" y="418"/>
                          <a:pt x="280" y="420"/>
                        </a:cubicBezTo>
                        <a:cubicBezTo>
                          <a:pt x="280" y="420"/>
                          <a:pt x="280" y="421"/>
                          <a:pt x="280" y="421"/>
                        </a:cubicBezTo>
                        <a:cubicBezTo>
                          <a:pt x="281" y="422"/>
                          <a:pt x="282" y="422"/>
                          <a:pt x="282" y="422"/>
                        </a:cubicBezTo>
                        <a:cubicBezTo>
                          <a:pt x="283" y="422"/>
                          <a:pt x="284" y="422"/>
                          <a:pt x="284" y="421"/>
                        </a:cubicBezTo>
                        <a:cubicBezTo>
                          <a:pt x="285" y="421"/>
                          <a:pt x="286" y="421"/>
                          <a:pt x="286" y="421"/>
                        </a:cubicBezTo>
                        <a:cubicBezTo>
                          <a:pt x="287" y="420"/>
                          <a:pt x="288" y="420"/>
                          <a:pt x="289" y="420"/>
                        </a:cubicBezTo>
                        <a:cubicBezTo>
                          <a:pt x="290" y="420"/>
                          <a:pt x="290" y="420"/>
                          <a:pt x="290" y="420"/>
                        </a:cubicBezTo>
                        <a:cubicBezTo>
                          <a:pt x="290" y="420"/>
                          <a:pt x="290" y="420"/>
                          <a:pt x="291" y="420"/>
                        </a:cubicBezTo>
                        <a:cubicBezTo>
                          <a:pt x="291" y="420"/>
                          <a:pt x="291" y="420"/>
                          <a:pt x="291" y="420"/>
                        </a:cubicBezTo>
                        <a:cubicBezTo>
                          <a:pt x="291" y="420"/>
                          <a:pt x="291" y="420"/>
                          <a:pt x="291" y="420"/>
                        </a:cubicBezTo>
                        <a:cubicBezTo>
                          <a:pt x="293" y="421"/>
                          <a:pt x="293" y="422"/>
                          <a:pt x="294" y="423"/>
                        </a:cubicBezTo>
                        <a:cubicBezTo>
                          <a:pt x="295" y="424"/>
                          <a:pt x="295" y="425"/>
                          <a:pt x="296" y="425"/>
                        </a:cubicBezTo>
                        <a:cubicBezTo>
                          <a:pt x="296" y="424"/>
                          <a:pt x="295" y="421"/>
                          <a:pt x="295" y="420"/>
                        </a:cubicBezTo>
                        <a:cubicBezTo>
                          <a:pt x="293" y="418"/>
                          <a:pt x="294" y="415"/>
                          <a:pt x="295" y="413"/>
                        </a:cubicBezTo>
                        <a:cubicBezTo>
                          <a:pt x="295" y="411"/>
                          <a:pt x="297" y="411"/>
                          <a:pt x="298" y="411"/>
                        </a:cubicBezTo>
                        <a:cubicBezTo>
                          <a:pt x="298" y="411"/>
                          <a:pt x="299" y="411"/>
                          <a:pt x="299" y="411"/>
                        </a:cubicBezTo>
                        <a:cubicBezTo>
                          <a:pt x="300" y="411"/>
                          <a:pt x="301" y="411"/>
                          <a:pt x="301" y="411"/>
                        </a:cubicBezTo>
                        <a:cubicBezTo>
                          <a:pt x="301" y="411"/>
                          <a:pt x="301" y="411"/>
                          <a:pt x="302" y="411"/>
                        </a:cubicBezTo>
                        <a:cubicBezTo>
                          <a:pt x="302" y="410"/>
                          <a:pt x="302" y="410"/>
                          <a:pt x="303" y="410"/>
                        </a:cubicBezTo>
                        <a:cubicBezTo>
                          <a:pt x="303" y="410"/>
                          <a:pt x="303" y="410"/>
                          <a:pt x="303" y="410"/>
                        </a:cubicBezTo>
                        <a:cubicBezTo>
                          <a:pt x="303" y="410"/>
                          <a:pt x="304" y="409"/>
                          <a:pt x="304" y="409"/>
                        </a:cubicBezTo>
                        <a:cubicBezTo>
                          <a:pt x="304" y="409"/>
                          <a:pt x="304" y="409"/>
                          <a:pt x="304" y="409"/>
                        </a:cubicBezTo>
                        <a:cubicBezTo>
                          <a:pt x="304" y="409"/>
                          <a:pt x="304" y="408"/>
                          <a:pt x="305" y="408"/>
                        </a:cubicBezTo>
                        <a:cubicBezTo>
                          <a:pt x="305" y="408"/>
                          <a:pt x="305" y="408"/>
                          <a:pt x="306" y="407"/>
                        </a:cubicBezTo>
                        <a:cubicBezTo>
                          <a:pt x="306" y="407"/>
                          <a:pt x="307" y="407"/>
                          <a:pt x="307" y="407"/>
                        </a:cubicBezTo>
                        <a:cubicBezTo>
                          <a:pt x="308" y="407"/>
                          <a:pt x="310" y="408"/>
                          <a:pt x="310" y="408"/>
                        </a:cubicBezTo>
                        <a:cubicBezTo>
                          <a:pt x="311" y="408"/>
                          <a:pt x="312" y="408"/>
                          <a:pt x="312" y="408"/>
                        </a:cubicBezTo>
                        <a:cubicBezTo>
                          <a:pt x="313" y="407"/>
                          <a:pt x="314" y="406"/>
                          <a:pt x="316" y="406"/>
                        </a:cubicBezTo>
                        <a:cubicBezTo>
                          <a:pt x="317" y="406"/>
                          <a:pt x="318" y="407"/>
                          <a:pt x="319" y="407"/>
                        </a:cubicBezTo>
                        <a:cubicBezTo>
                          <a:pt x="320" y="408"/>
                          <a:pt x="322" y="408"/>
                          <a:pt x="323" y="407"/>
                        </a:cubicBezTo>
                        <a:cubicBezTo>
                          <a:pt x="325" y="406"/>
                          <a:pt x="328" y="406"/>
                          <a:pt x="329" y="407"/>
                        </a:cubicBezTo>
                        <a:cubicBezTo>
                          <a:pt x="329" y="407"/>
                          <a:pt x="329" y="407"/>
                          <a:pt x="330" y="407"/>
                        </a:cubicBezTo>
                        <a:cubicBezTo>
                          <a:pt x="330" y="407"/>
                          <a:pt x="330" y="407"/>
                          <a:pt x="330" y="407"/>
                        </a:cubicBezTo>
                        <a:cubicBezTo>
                          <a:pt x="331" y="404"/>
                          <a:pt x="337" y="400"/>
                          <a:pt x="340" y="400"/>
                        </a:cubicBezTo>
                        <a:cubicBezTo>
                          <a:pt x="341" y="400"/>
                          <a:pt x="341" y="400"/>
                          <a:pt x="342" y="401"/>
                        </a:cubicBezTo>
                        <a:cubicBezTo>
                          <a:pt x="342" y="401"/>
                          <a:pt x="342" y="401"/>
                          <a:pt x="343" y="402"/>
                        </a:cubicBezTo>
                        <a:cubicBezTo>
                          <a:pt x="344" y="403"/>
                          <a:pt x="345" y="404"/>
                          <a:pt x="350" y="405"/>
                        </a:cubicBezTo>
                        <a:cubicBezTo>
                          <a:pt x="352" y="405"/>
                          <a:pt x="354" y="406"/>
                          <a:pt x="355" y="408"/>
                        </a:cubicBezTo>
                        <a:cubicBezTo>
                          <a:pt x="356" y="409"/>
                          <a:pt x="356" y="411"/>
                          <a:pt x="355" y="412"/>
                        </a:cubicBezTo>
                        <a:cubicBezTo>
                          <a:pt x="355" y="413"/>
                          <a:pt x="355" y="413"/>
                          <a:pt x="355" y="414"/>
                        </a:cubicBezTo>
                        <a:cubicBezTo>
                          <a:pt x="355" y="415"/>
                          <a:pt x="362" y="420"/>
                          <a:pt x="364" y="420"/>
                        </a:cubicBezTo>
                        <a:cubicBezTo>
                          <a:pt x="365" y="420"/>
                          <a:pt x="365" y="420"/>
                          <a:pt x="365" y="421"/>
                        </a:cubicBezTo>
                        <a:cubicBezTo>
                          <a:pt x="365" y="421"/>
                          <a:pt x="365" y="421"/>
                          <a:pt x="366" y="421"/>
                        </a:cubicBezTo>
                        <a:cubicBezTo>
                          <a:pt x="366" y="421"/>
                          <a:pt x="366" y="421"/>
                          <a:pt x="367" y="422"/>
                        </a:cubicBezTo>
                        <a:cubicBezTo>
                          <a:pt x="367" y="422"/>
                          <a:pt x="367" y="422"/>
                          <a:pt x="367" y="422"/>
                        </a:cubicBezTo>
                        <a:cubicBezTo>
                          <a:pt x="367" y="422"/>
                          <a:pt x="368" y="422"/>
                          <a:pt x="369" y="422"/>
                        </a:cubicBezTo>
                        <a:cubicBezTo>
                          <a:pt x="370" y="422"/>
                          <a:pt x="370" y="422"/>
                          <a:pt x="370" y="422"/>
                        </a:cubicBezTo>
                        <a:cubicBezTo>
                          <a:pt x="371" y="422"/>
                          <a:pt x="371" y="421"/>
                          <a:pt x="371" y="421"/>
                        </a:cubicBezTo>
                        <a:cubicBezTo>
                          <a:pt x="372" y="419"/>
                          <a:pt x="374" y="418"/>
                          <a:pt x="376" y="418"/>
                        </a:cubicBezTo>
                        <a:cubicBezTo>
                          <a:pt x="378" y="418"/>
                          <a:pt x="380" y="419"/>
                          <a:pt x="381" y="421"/>
                        </a:cubicBezTo>
                        <a:cubicBezTo>
                          <a:pt x="381" y="422"/>
                          <a:pt x="382" y="422"/>
                          <a:pt x="382" y="422"/>
                        </a:cubicBezTo>
                        <a:cubicBezTo>
                          <a:pt x="382" y="422"/>
                          <a:pt x="383" y="422"/>
                          <a:pt x="384" y="421"/>
                        </a:cubicBezTo>
                        <a:cubicBezTo>
                          <a:pt x="385" y="420"/>
                          <a:pt x="386" y="420"/>
                          <a:pt x="387" y="420"/>
                        </a:cubicBezTo>
                        <a:cubicBezTo>
                          <a:pt x="389" y="420"/>
                          <a:pt x="391" y="421"/>
                          <a:pt x="391" y="423"/>
                        </a:cubicBezTo>
                        <a:cubicBezTo>
                          <a:pt x="392" y="424"/>
                          <a:pt x="392" y="427"/>
                          <a:pt x="390" y="429"/>
                        </a:cubicBezTo>
                        <a:cubicBezTo>
                          <a:pt x="390" y="429"/>
                          <a:pt x="390" y="429"/>
                          <a:pt x="390" y="429"/>
                        </a:cubicBezTo>
                        <a:cubicBezTo>
                          <a:pt x="390" y="431"/>
                          <a:pt x="391" y="434"/>
                          <a:pt x="392" y="435"/>
                        </a:cubicBezTo>
                        <a:cubicBezTo>
                          <a:pt x="393" y="435"/>
                          <a:pt x="393" y="434"/>
                          <a:pt x="392" y="433"/>
                        </a:cubicBezTo>
                        <a:cubicBezTo>
                          <a:pt x="391" y="428"/>
                          <a:pt x="398" y="424"/>
                          <a:pt x="409" y="421"/>
                        </a:cubicBezTo>
                        <a:cubicBezTo>
                          <a:pt x="419" y="417"/>
                          <a:pt x="429" y="411"/>
                          <a:pt x="430" y="409"/>
                        </a:cubicBezTo>
                        <a:cubicBezTo>
                          <a:pt x="430" y="408"/>
                          <a:pt x="431" y="407"/>
                          <a:pt x="433" y="407"/>
                        </a:cubicBezTo>
                        <a:cubicBezTo>
                          <a:pt x="433" y="407"/>
                          <a:pt x="434" y="408"/>
                          <a:pt x="436" y="408"/>
                        </a:cubicBezTo>
                        <a:cubicBezTo>
                          <a:pt x="438" y="409"/>
                          <a:pt x="441" y="409"/>
                          <a:pt x="442" y="408"/>
                        </a:cubicBezTo>
                        <a:cubicBezTo>
                          <a:pt x="445" y="406"/>
                          <a:pt x="454" y="405"/>
                          <a:pt x="461" y="405"/>
                        </a:cubicBezTo>
                        <a:cubicBezTo>
                          <a:pt x="462" y="405"/>
                          <a:pt x="462" y="405"/>
                          <a:pt x="462" y="405"/>
                        </a:cubicBezTo>
                        <a:cubicBezTo>
                          <a:pt x="463" y="405"/>
                          <a:pt x="464" y="405"/>
                          <a:pt x="465" y="403"/>
                        </a:cubicBezTo>
                        <a:cubicBezTo>
                          <a:pt x="465" y="402"/>
                          <a:pt x="466" y="401"/>
                          <a:pt x="468" y="400"/>
                        </a:cubicBezTo>
                        <a:cubicBezTo>
                          <a:pt x="469" y="399"/>
                          <a:pt x="470" y="398"/>
                          <a:pt x="470" y="397"/>
                        </a:cubicBezTo>
                        <a:cubicBezTo>
                          <a:pt x="472" y="396"/>
                          <a:pt x="472" y="395"/>
                          <a:pt x="475" y="394"/>
                        </a:cubicBezTo>
                        <a:cubicBezTo>
                          <a:pt x="479" y="393"/>
                          <a:pt x="480" y="390"/>
                          <a:pt x="480" y="389"/>
                        </a:cubicBezTo>
                        <a:cubicBezTo>
                          <a:pt x="480" y="387"/>
                          <a:pt x="483" y="386"/>
                          <a:pt x="485" y="385"/>
                        </a:cubicBezTo>
                        <a:cubicBezTo>
                          <a:pt x="486" y="384"/>
                          <a:pt x="488" y="384"/>
                          <a:pt x="488" y="384"/>
                        </a:cubicBezTo>
                        <a:cubicBezTo>
                          <a:pt x="488" y="382"/>
                          <a:pt x="490" y="381"/>
                          <a:pt x="492" y="380"/>
                        </a:cubicBezTo>
                        <a:cubicBezTo>
                          <a:pt x="492" y="380"/>
                          <a:pt x="494" y="379"/>
                          <a:pt x="494" y="379"/>
                        </a:cubicBezTo>
                        <a:cubicBezTo>
                          <a:pt x="494" y="376"/>
                          <a:pt x="496" y="375"/>
                          <a:pt x="497" y="374"/>
                        </a:cubicBezTo>
                        <a:cubicBezTo>
                          <a:pt x="498" y="374"/>
                          <a:pt x="499" y="374"/>
                          <a:pt x="499" y="373"/>
                        </a:cubicBezTo>
                        <a:cubicBezTo>
                          <a:pt x="499" y="373"/>
                          <a:pt x="499" y="371"/>
                          <a:pt x="499" y="370"/>
                        </a:cubicBezTo>
                        <a:cubicBezTo>
                          <a:pt x="499" y="368"/>
                          <a:pt x="498" y="365"/>
                          <a:pt x="501" y="364"/>
                        </a:cubicBezTo>
                        <a:cubicBezTo>
                          <a:pt x="500" y="364"/>
                          <a:pt x="500" y="363"/>
                          <a:pt x="500" y="363"/>
                        </a:cubicBezTo>
                        <a:cubicBezTo>
                          <a:pt x="499" y="362"/>
                          <a:pt x="499" y="362"/>
                          <a:pt x="499" y="361"/>
                        </a:cubicBezTo>
                        <a:cubicBezTo>
                          <a:pt x="498" y="360"/>
                          <a:pt x="499" y="359"/>
                          <a:pt x="499" y="359"/>
                        </a:cubicBezTo>
                        <a:cubicBezTo>
                          <a:pt x="500" y="358"/>
                          <a:pt x="501" y="357"/>
                          <a:pt x="503" y="356"/>
                        </a:cubicBezTo>
                        <a:cubicBezTo>
                          <a:pt x="505" y="356"/>
                          <a:pt x="506" y="356"/>
                          <a:pt x="507" y="355"/>
                        </a:cubicBezTo>
                        <a:cubicBezTo>
                          <a:pt x="510" y="353"/>
                          <a:pt x="511" y="351"/>
                          <a:pt x="512" y="348"/>
                        </a:cubicBezTo>
                        <a:cubicBezTo>
                          <a:pt x="512" y="344"/>
                          <a:pt x="518" y="341"/>
                          <a:pt x="520" y="340"/>
                        </a:cubicBezTo>
                        <a:cubicBezTo>
                          <a:pt x="521" y="340"/>
                          <a:pt x="522" y="337"/>
                          <a:pt x="521" y="333"/>
                        </a:cubicBezTo>
                        <a:cubicBezTo>
                          <a:pt x="521" y="331"/>
                          <a:pt x="522" y="329"/>
                          <a:pt x="523" y="329"/>
                        </a:cubicBezTo>
                        <a:cubicBezTo>
                          <a:pt x="522" y="328"/>
                          <a:pt x="522" y="327"/>
                          <a:pt x="522" y="326"/>
                        </a:cubicBezTo>
                        <a:cubicBezTo>
                          <a:pt x="523" y="325"/>
                          <a:pt x="523" y="324"/>
                          <a:pt x="525" y="323"/>
                        </a:cubicBezTo>
                        <a:cubicBezTo>
                          <a:pt x="523" y="323"/>
                          <a:pt x="522" y="321"/>
                          <a:pt x="521" y="320"/>
                        </a:cubicBezTo>
                        <a:cubicBezTo>
                          <a:pt x="520" y="320"/>
                          <a:pt x="520" y="320"/>
                          <a:pt x="520" y="320"/>
                        </a:cubicBezTo>
                        <a:cubicBezTo>
                          <a:pt x="519" y="320"/>
                          <a:pt x="518" y="321"/>
                          <a:pt x="517" y="321"/>
                        </a:cubicBezTo>
                        <a:cubicBezTo>
                          <a:pt x="515" y="321"/>
                          <a:pt x="512" y="319"/>
                          <a:pt x="512" y="317"/>
                        </a:cubicBezTo>
                        <a:cubicBezTo>
                          <a:pt x="511" y="316"/>
                          <a:pt x="512" y="314"/>
                          <a:pt x="514" y="314"/>
                        </a:cubicBezTo>
                        <a:cubicBezTo>
                          <a:pt x="516" y="313"/>
                          <a:pt x="519" y="312"/>
                          <a:pt x="521" y="310"/>
                        </a:cubicBezTo>
                        <a:cubicBezTo>
                          <a:pt x="523" y="310"/>
                          <a:pt x="524" y="309"/>
                          <a:pt x="525" y="308"/>
                        </a:cubicBezTo>
                        <a:cubicBezTo>
                          <a:pt x="524" y="307"/>
                          <a:pt x="521" y="306"/>
                          <a:pt x="520" y="306"/>
                        </a:cubicBezTo>
                        <a:cubicBezTo>
                          <a:pt x="520" y="306"/>
                          <a:pt x="520" y="306"/>
                          <a:pt x="520" y="306"/>
                        </a:cubicBezTo>
                        <a:cubicBezTo>
                          <a:pt x="517" y="306"/>
                          <a:pt x="515" y="303"/>
                          <a:pt x="513" y="301"/>
                        </a:cubicBezTo>
                        <a:cubicBezTo>
                          <a:pt x="512" y="300"/>
                          <a:pt x="511" y="298"/>
                          <a:pt x="510" y="298"/>
                        </a:cubicBezTo>
                        <a:cubicBezTo>
                          <a:pt x="507" y="298"/>
                          <a:pt x="507" y="297"/>
                          <a:pt x="507" y="296"/>
                        </a:cubicBezTo>
                        <a:cubicBezTo>
                          <a:pt x="507" y="293"/>
                          <a:pt x="511" y="293"/>
                          <a:pt x="512" y="293"/>
                        </a:cubicBezTo>
                        <a:cubicBezTo>
                          <a:pt x="514" y="293"/>
                          <a:pt x="516" y="293"/>
                          <a:pt x="517" y="294"/>
                        </a:cubicBezTo>
                        <a:cubicBezTo>
                          <a:pt x="520" y="296"/>
                          <a:pt x="522" y="297"/>
                          <a:pt x="524" y="297"/>
                        </a:cubicBezTo>
                        <a:cubicBezTo>
                          <a:pt x="523" y="295"/>
                          <a:pt x="520" y="292"/>
                          <a:pt x="515" y="289"/>
                        </a:cubicBezTo>
                        <a:cubicBezTo>
                          <a:pt x="513" y="287"/>
                          <a:pt x="513" y="284"/>
                          <a:pt x="513" y="283"/>
                        </a:cubicBezTo>
                        <a:cubicBezTo>
                          <a:pt x="513" y="282"/>
                          <a:pt x="513" y="282"/>
                          <a:pt x="513" y="282"/>
                        </a:cubicBezTo>
                        <a:cubicBezTo>
                          <a:pt x="511" y="280"/>
                          <a:pt x="507" y="270"/>
                          <a:pt x="506" y="267"/>
                        </a:cubicBezTo>
                        <a:cubicBezTo>
                          <a:pt x="505" y="266"/>
                          <a:pt x="503" y="265"/>
                          <a:pt x="501" y="264"/>
                        </a:cubicBezTo>
                        <a:cubicBezTo>
                          <a:pt x="499" y="263"/>
                          <a:pt x="497" y="262"/>
                          <a:pt x="496" y="261"/>
                        </a:cubicBezTo>
                        <a:cubicBezTo>
                          <a:pt x="495" y="259"/>
                          <a:pt x="495" y="257"/>
                          <a:pt x="495" y="255"/>
                        </a:cubicBezTo>
                        <a:cubicBezTo>
                          <a:pt x="496" y="252"/>
                          <a:pt x="499" y="249"/>
                          <a:pt x="502" y="247"/>
                        </a:cubicBezTo>
                        <a:cubicBezTo>
                          <a:pt x="504" y="247"/>
                          <a:pt x="504" y="245"/>
                          <a:pt x="505" y="244"/>
                        </a:cubicBezTo>
                        <a:cubicBezTo>
                          <a:pt x="505" y="243"/>
                          <a:pt x="506" y="241"/>
                          <a:pt x="508" y="241"/>
                        </a:cubicBezTo>
                        <a:cubicBezTo>
                          <a:pt x="508" y="241"/>
                          <a:pt x="508" y="241"/>
                          <a:pt x="508" y="241"/>
                        </a:cubicBezTo>
                        <a:cubicBezTo>
                          <a:pt x="509" y="241"/>
                          <a:pt x="509" y="241"/>
                          <a:pt x="509" y="241"/>
                        </a:cubicBezTo>
                        <a:cubicBezTo>
                          <a:pt x="510" y="241"/>
                          <a:pt x="511" y="241"/>
                          <a:pt x="512" y="238"/>
                        </a:cubicBezTo>
                        <a:cubicBezTo>
                          <a:pt x="514" y="235"/>
                          <a:pt x="517" y="235"/>
                          <a:pt x="518" y="234"/>
                        </a:cubicBezTo>
                        <a:cubicBezTo>
                          <a:pt x="519" y="234"/>
                          <a:pt x="519" y="234"/>
                          <a:pt x="520" y="234"/>
                        </a:cubicBezTo>
                        <a:cubicBezTo>
                          <a:pt x="521" y="233"/>
                          <a:pt x="524" y="232"/>
                          <a:pt x="527" y="231"/>
                        </a:cubicBezTo>
                        <a:cubicBezTo>
                          <a:pt x="529" y="231"/>
                          <a:pt x="532" y="231"/>
                          <a:pt x="533" y="230"/>
                        </a:cubicBezTo>
                        <a:cubicBezTo>
                          <a:pt x="533" y="230"/>
                          <a:pt x="533" y="229"/>
                          <a:pt x="532" y="228"/>
                        </a:cubicBezTo>
                        <a:cubicBezTo>
                          <a:pt x="531" y="227"/>
                          <a:pt x="529" y="226"/>
                          <a:pt x="528" y="226"/>
                        </a:cubicBezTo>
                        <a:cubicBezTo>
                          <a:pt x="527" y="227"/>
                          <a:pt x="526" y="227"/>
                          <a:pt x="525" y="227"/>
                        </a:cubicBezTo>
                        <a:cubicBezTo>
                          <a:pt x="521" y="227"/>
                          <a:pt x="517" y="225"/>
                          <a:pt x="515" y="221"/>
                        </a:cubicBezTo>
                        <a:cubicBezTo>
                          <a:pt x="514" y="221"/>
                          <a:pt x="511" y="224"/>
                          <a:pt x="510" y="226"/>
                        </a:cubicBezTo>
                        <a:cubicBezTo>
                          <a:pt x="507" y="228"/>
                          <a:pt x="505" y="230"/>
                          <a:pt x="502" y="232"/>
                        </a:cubicBezTo>
                        <a:cubicBezTo>
                          <a:pt x="499" y="233"/>
                          <a:pt x="496" y="232"/>
                          <a:pt x="494" y="229"/>
                        </a:cubicBezTo>
                        <a:cubicBezTo>
                          <a:pt x="492" y="226"/>
                          <a:pt x="491" y="223"/>
                          <a:pt x="493" y="220"/>
                        </a:cubicBezTo>
                        <a:cubicBezTo>
                          <a:pt x="493" y="219"/>
                          <a:pt x="493" y="219"/>
                          <a:pt x="493" y="219"/>
                        </a:cubicBezTo>
                        <a:cubicBezTo>
                          <a:pt x="493" y="219"/>
                          <a:pt x="492" y="219"/>
                          <a:pt x="488" y="219"/>
                        </a:cubicBezTo>
                        <a:cubicBezTo>
                          <a:pt x="486" y="219"/>
                          <a:pt x="485" y="219"/>
                          <a:pt x="483" y="219"/>
                        </a:cubicBezTo>
                        <a:cubicBezTo>
                          <a:pt x="483" y="219"/>
                          <a:pt x="483" y="219"/>
                          <a:pt x="483" y="219"/>
                        </a:cubicBezTo>
                        <a:cubicBezTo>
                          <a:pt x="479" y="219"/>
                          <a:pt x="476" y="216"/>
                          <a:pt x="476" y="212"/>
                        </a:cubicBezTo>
                        <a:cubicBezTo>
                          <a:pt x="476" y="208"/>
                          <a:pt x="478" y="201"/>
                          <a:pt x="482" y="201"/>
                        </a:cubicBezTo>
                        <a:cubicBezTo>
                          <a:pt x="484" y="201"/>
                          <a:pt x="486" y="201"/>
                          <a:pt x="487" y="201"/>
                        </a:cubicBezTo>
                        <a:cubicBezTo>
                          <a:pt x="488" y="201"/>
                          <a:pt x="490" y="202"/>
                          <a:pt x="491" y="202"/>
                        </a:cubicBezTo>
                        <a:cubicBezTo>
                          <a:pt x="492" y="202"/>
                          <a:pt x="494" y="201"/>
                          <a:pt x="495" y="198"/>
                        </a:cubicBezTo>
                        <a:cubicBezTo>
                          <a:pt x="496" y="193"/>
                          <a:pt x="499" y="192"/>
                          <a:pt x="502" y="192"/>
                        </a:cubicBezTo>
                        <a:cubicBezTo>
                          <a:pt x="504" y="191"/>
                          <a:pt x="506" y="191"/>
                          <a:pt x="508" y="188"/>
                        </a:cubicBezTo>
                        <a:cubicBezTo>
                          <a:pt x="512" y="184"/>
                          <a:pt x="518" y="178"/>
                          <a:pt x="524" y="178"/>
                        </a:cubicBezTo>
                        <a:cubicBezTo>
                          <a:pt x="526" y="178"/>
                          <a:pt x="528" y="179"/>
                          <a:pt x="530" y="180"/>
                        </a:cubicBezTo>
                        <a:cubicBezTo>
                          <a:pt x="532" y="182"/>
                          <a:pt x="532" y="183"/>
                          <a:pt x="532" y="184"/>
                        </a:cubicBezTo>
                        <a:cubicBezTo>
                          <a:pt x="533" y="188"/>
                          <a:pt x="530" y="191"/>
                          <a:pt x="527" y="194"/>
                        </a:cubicBezTo>
                        <a:cubicBezTo>
                          <a:pt x="525" y="195"/>
                          <a:pt x="524" y="197"/>
                          <a:pt x="523" y="198"/>
                        </a:cubicBezTo>
                        <a:cubicBezTo>
                          <a:pt x="523" y="199"/>
                          <a:pt x="523" y="200"/>
                          <a:pt x="523" y="201"/>
                        </a:cubicBezTo>
                        <a:cubicBezTo>
                          <a:pt x="523" y="202"/>
                          <a:pt x="523" y="204"/>
                          <a:pt x="522" y="206"/>
                        </a:cubicBezTo>
                        <a:cubicBezTo>
                          <a:pt x="523" y="206"/>
                          <a:pt x="525" y="205"/>
                          <a:pt x="526" y="204"/>
                        </a:cubicBezTo>
                        <a:cubicBezTo>
                          <a:pt x="534" y="199"/>
                          <a:pt x="541" y="195"/>
                          <a:pt x="548" y="192"/>
                        </a:cubicBezTo>
                        <a:cubicBezTo>
                          <a:pt x="549" y="192"/>
                          <a:pt x="551" y="191"/>
                          <a:pt x="552" y="191"/>
                        </a:cubicBezTo>
                        <a:cubicBezTo>
                          <a:pt x="552" y="191"/>
                          <a:pt x="552" y="191"/>
                          <a:pt x="553" y="191"/>
                        </a:cubicBezTo>
                        <a:cubicBezTo>
                          <a:pt x="553" y="191"/>
                          <a:pt x="553" y="190"/>
                          <a:pt x="553" y="190"/>
                        </a:cubicBezTo>
                        <a:cubicBezTo>
                          <a:pt x="553" y="190"/>
                          <a:pt x="553" y="189"/>
                          <a:pt x="554" y="189"/>
                        </a:cubicBezTo>
                        <a:cubicBezTo>
                          <a:pt x="554" y="189"/>
                          <a:pt x="554" y="189"/>
                          <a:pt x="554" y="189"/>
                        </a:cubicBezTo>
                        <a:cubicBezTo>
                          <a:pt x="554" y="188"/>
                          <a:pt x="554" y="188"/>
                          <a:pt x="555" y="188"/>
                        </a:cubicBezTo>
                        <a:cubicBezTo>
                          <a:pt x="555" y="188"/>
                          <a:pt x="555" y="188"/>
                          <a:pt x="555" y="187"/>
                        </a:cubicBezTo>
                        <a:cubicBezTo>
                          <a:pt x="555" y="187"/>
                          <a:pt x="556" y="187"/>
                          <a:pt x="556" y="187"/>
                        </a:cubicBezTo>
                        <a:cubicBezTo>
                          <a:pt x="557" y="186"/>
                          <a:pt x="558" y="186"/>
                          <a:pt x="559" y="185"/>
                        </a:cubicBezTo>
                        <a:cubicBezTo>
                          <a:pt x="564" y="183"/>
                          <a:pt x="575" y="178"/>
                          <a:pt x="576" y="176"/>
                        </a:cubicBezTo>
                        <a:cubicBezTo>
                          <a:pt x="577" y="175"/>
                          <a:pt x="577" y="174"/>
                          <a:pt x="578" y="173"/>
                        </a:cubicBezTo>
                        <a:cubicBezTo>
                          <a:pt x="580" y="170"/>
                          <a:pt x="582" y="167"/>
                          <a:pt x="585" y="167"/>
                        </a:cubicBezTo>
                        <a:cubicBezTo>
                          <a:pt x="587" y="167"/>
                          <a:pt x="588" y="168"/>
                          <a:pt x="589" y="169"/>
                        </a:cubicBezTo>
                        <a:cubicBezTo>
                          <a:pt x="590" y="169"/>
                          <a:pt x="591" y="170"/>
                          <a:pt x="592" y="170"/>
                        </a:cubicBezTo>
                        <a:cubicBezTo>
                          <a:pt x="594" y="170"/>
                          <a:pt x="595" y="170"/>
                          <a:pt x="596" y="170"/>
                        </a:cubicBezTo>
                        <a:cubicBezTo>
                          <a:pt x="596" y="170"/>
                          <a:pt x="597" y="170"/>
                          <a:pt x="598" y="170"/>
                        </a:cubicBezTo>
                        <a:cubicBezTo>
                          <a:pt x="597" y="169"/>
                          <a:pt x="596" y="167"/>
                          <a:pt x="597" y="166"/>
                        </a:cubicBezTo>
                        <a:cubicBezTo>
                          <a:pt x="598" y="164"/>
                          <a:pt x="600" y="164"/>
                          <a:pt x="603" y="163"/>
                        </a:cubicBezTo>
                        <a:cubicBezTo>
                          <a:pt x="604" y="163"/>
                          <a:pt x="604" y="163"/>
                          <a:pt x="604" y="163"/>
                        </a:cubicBezTo>
                        <a:cubicBezTo>
                          <a:pt x="606" y="163"/>
                          <a:pt x="606" y="162"/>
                          <a:pt x="607" y="161"/>
                        </a:cubicBezTo>
                        <a:cubicBezTo>
                          <a:pt x="608" y="159"/>
                          <a:pt x="609" y="157"/>
                          <a:pt x="612" y="157"/>
                        </a:cubicBezTo>
                        <a:cubicBezTo>
                          <a:pt x="612" y="157"/>
                          <a:pt x="613" y="155"/>
                          <a:pt x="613" y="154"/>
                        </a:cubicBezTo>
                        <a:cubicBezTo>
                          <a:pt x="614" y="152"/>
                          <a:pt x="615" y="149"/>
                          <a:pt x="619" y="149"/>
                        </a:cubicBezTo>
                        <a:cubicBezTo>
                          <a:pt x="621" y="149"/>
                          <a:pt x="622" y="150"/>
                          <a:pt x="624" y="151"/>
                        </a:cubicBezTo>
                        <a:cubicBezTo>
                          <a:pt x="625" y="152"/>
                          <a:pt x="626" y="153"/>
                          <a:pt x="627" y="152"/>
                        </a:cubicBezTo>
                        <a:cubicBezTo>
                          <a:pt x="628" y="152"/>
                          <a:pt x="629" y="152"/>
                          <a:pt x="629" y="152"/>
                        </a:cubicBezTo>
                        <a:cubicBezTo>
                          <a:pt x="629" y="152"/>
                          <a:pt x="630" y="152"/>
                          <a:pt x="630" y="152"/>
                        </a:cubicBezTo>
                        <a:cubicBezTo>
                          <a:pt x="630" y="152"/>
                          <a:pt x="630" y="152"/>
                          <a:pt x="631" y="153"/>
                        </a:cubicBezTo>
                        <a:cubicBezTo>
                          <a:pt x="631" y="152"/>
                          <a:pt x="631" y="152"/>
                          <a:pt x="632" y="152"/>
                        </a:cubicBezTo>
                        <a:cubicBezTo>
                          <a:pt x="632" y="152"/>
                          <a:pt x="632" y="152"/>
                          <a:pt x="632" y="151"/>
                        </a:cubicBezTo>
                        <a:cubicBezTo>
                          <a:pt x="632" y="150"/>
                          <a:pt x="632" y="149"/>
                          <a:pt x="632" y="148"/>
                        </a:cubicBezTo>
                        <a:cubicBezTo>
                          <a:pt x="632" y="146"/>
                          <a:pt x="632" y="144"/>
                          <a:pt x="631" y="143"/>
                        </a:cubicBezTo>
                        <a:cubicBezTo>
                          <a:pt x="630" y="140"/>
                          <a:pt x="630" y="137"/>
                          <a:pt x="630" y="136"/>
                        </a:cubicBezTo>
                        <a:cubicBezTo>
                          <a:pt x="631" y="135"/>
                          <a:pt x="631" y="134"/>
                          <a:pt x="630" y="133"/>
                        </a:cubicBezTo>
                        <a:cubicBezTo>
                          <a:pt x="630" y="132"/>
                          <a:pt x="629" y="127"/>
                          <a:pt x="631" y="124"/>
                        </a:cubicBezTo>
                        <a:cubicBezTo>
                          <a:pt x="632" y="123"/>
                          <a:pt x="633" y="123"/>
                          <a:pt x="634" y="123"/>
                        </a:cubicBezTo>
                        <a:cubicBezTo>
                          <a:pt x="634" y="123"/>
                          <a:pt x="636" y="121"/>
                          <a:pt x="636" y="121"/>
                        </a:cubicBezTo>
                        <a:cubicBezTo>
                          <a:pt x="638" y="119"/>
                          <a:pt x="640" y="118"/>
                          <a:pt x="642" y="118"/>
                        </a:cubicBezTo>
                        <a:cubicBezTo>
                          <a:pt x="643" y="118"/>
                          <a:pt x="644" y="118"/>
                          <a:pt x="645" y="119"/>
                        </a:cubicBezTo>
                        <a:cubicBezTo>
                          <a:pt x="646" y="120"/>
                          <a:pt x="648" y="120"/>
                          <a:pt x="650" y="120"/>
                        </a:cubicBezTo>
                        <a:cubicBezTo>
                          <a:pt x="650" y="120"/>
                          <a:pt x="650" y="120"/>
                          <a:pt x="650" y="120"/>
                        </a:cubicBezTo>
                        <a:cubicBezTo>
                          <a:pt x="651" y="120"/>
                          <a:pt x="651" y="120"/>
                          <a:pt x="652" y="120"/>
                        </a:cubicBezTo>
                        <a:cubicBezTo>
                          <a:pt x="651" y="118"/>
                          <a:pt x="653" y="117"/>
                          <a:pt x="654" y="115"/>
                        </a:cubicBezTo>
                        <a:cubicBezTo>
                          <a:pt x="656" y="114"/>
                          <a:pt x="657" y="114"/>
                          <a:pt x="657" y="113"/>
                        </a:cubicBezTo>
                        <a:cubicBezTo>
                          <a:pt x="657" y="110"/>
                          <a:pt x="659" y="108"/>
                          <a:pt x="661" y="107"/>
                        </a:cubicBezTo>
                        <a:cubicBezTo>
                          <a:pt x="662" y="106"/>
                          <a:pt x="663" y="105"/>
                          <a:pt x="663" y="104"/>
                        </a:cubicBezTo>
                        <a:cubicBezTo>
                          <a:pt x="664" y="103"/>
                          <a:pt x="664" y="103"/>
                          <a:pt x="664" y="102"/>
                        </a:cubicBezTo>
                        <a:cubicBezTo>
                          <a:pt x="665" y="97"/>
                          <a:pt x="666" y="93"/>
                          <a:pt x="668" y="90"/>
                        </a:cubicBezTo>
                        <a:cubicBezTo>
                          <a:pt x="669" y="89"/>
                          <a:pt x="670" y="89"/>
                          <a:pt x="670" y="88"/>
                        </a:cubicBezTo>
                        <a:cubicBezTo>
                          <a:pt x="671" y="88"/>
                          <a:pt x="671" y="88"/>
                          <a:pt x="671" y="88"/>
                        </a:cubicBezTo>
                        <a:cubicBezTo>
                          <a:pt x="671" y="88"/>
                          <a:pt x="671" y="88"/>
                          <a:pt x="671" y="88"/>
                        </a:cubicBezTo>
                        <a:cubicBezTo>
                          <a:pt x="671" y="88"/>
                          <a:pt x="670" y="87"/>
                          <a:pt x="670" y="87"/>
                        </a:cubicBezTo>
                        <a:cubicBezTo>
                          <a:pt x="670" y="86"/>
                          <a:pt x="669" y="84"/>
                          <a:pt x="669" y="80"/>
                        </a:cubicBezTo>
                        <a:cubicBezTo>
                          <a:pt x="669" y="80"/>
                          <a:pt x="669" y="79"/>
                          <a:pt x="669" y="79"/>
                        </a:cubicBezTo>
                        <a:cubicBezTo>
                          <a:pt x="668" y="79"/>
                          <a:pt x="668" y="79"/>
                          <a:pt x="667" y="79"/>
                        </a:cubicBezTo>
                        <a:cubicBezTo>
                          <a:pt x="666" y="79"/>
                          <a:pt x="664" y="79"/>
                          <a:pt x="663" y="80"/>
                        </a:cubicBezTo>
                        <a:cubicBezTo>
                          <a:pt x="662" y="81"/>
                          <a:pt x="660" y="81"/>
                          <a:pt x="658" y="81"/>
                        </a:cubicBezTo>
                        <a:cubicBezTo>
                          <a:pt x="656" y="81"/>
                          <a:pt x="654" y="82"/>
                          <a:pt x="653" y="83"/>
                        </a:cubicBezTo>
                        <a:cubicBezTo>
                          <a:pt x="651" y="86"/>
                          <a:pt x="649" y="87"/>
                          <a:pt x="647" y="87"/>
                        </a:cubicBezTo>
                        <a:cubicBezTo>
                          <a:pt x="646" y="87"/>
                          <a:pt x="646" y="87"/>
                          <a:pt x="645" y="87"/>
                        </a:cubicBezTo>
                        <a:cubicBezTo>
                          <a:pt x="644" y="86"/>
                          <a:pt x="643" y="86"/>
                          <a:pt x="641" y="87"/>
                        </a:cubicBezTo>
                        <a:cubicBezTo>
                          <a:pt x="641" y="87"/>
                          <a:pt x="640" y="87"/>
                          <a:pt x="639" y="87"/>
                        </a:cubicBezTo>
                        <a:cubicBezTo>
                          <a:pt x="636" y="87"/>
                          <a:pt x="631" y="86"/>
                          <a:pt x="629" y="83"/>
                        </a:cubicBezTo>
                        <a:cubicBezTo>
                          <a:pt x="628" y="82"/>
                          <a:pt x="628" y="81"/>
                          <a:pt x="628" y="80"/>
                        </a:cubicBezTo>
                        <a:cubicBezTo>
                          <a:pt x="628" y="79"/>
                          <a:pt x="628" y="78"/>
                          <a:pt x="627" y="77"/>
                        </a:cubicBezTo>
                        <a:cubicBezTo>
                          <a:pt x="627" y="76"/>
                          <a:pt x="627" y="76"/>
                          <a:pt x="627" y="75"/>
                        </a:cubicBezTo>
                        <a:cubicBezTo>
                          <a:pt x="626" y="74"/>
                          <a:pt x="626" y="72"/>
                          <a:pt x="626" y="70"/>
                        </a:cubicBezTo>
                        <a:cubicBezTo>
                          <a:pt x="626" y="70"/>
                          <a:pt x="625" y="70"/>
                          <a:pt x="624" y="70"/>
                        </a:cubicBezTo>
                        <a:cubicBezTo>
                          <a:pt x="622" y="69"/>
                          <a:pt x="620" y="69"/>
                          <a:pt x="618" y="67"/>
                        </a:cubicBezTo>
                        <a:cubicBezTo>
                          <a:pt x="618" y="66"/>
                          <a:pt x="617" y="65"/>
                          <a:pt x="616" y="65"/>
                        </a:cubicBezTo>
                        <a:cubicBezTo>
                          <a:pt x="613" y="63"/>
                          <a:pt x="610" y="62"/>
                          <a:pt x="609" y="62"/>
                        </a:cubicBezTo>
                        <a:cubicBezTo>
                          <a:pt x="609" y="62"/>
                          <a:pt x="609" y="62"/>
                          <a:pt x="609" y="62"/>
                        </a:cubicBezTo>
                        <a:cubicBezTo>
                          <a:pt x="608" y="62"/>
                          <a:pt x="608" y="62"/>
                          <a:pt x="608" y="62"/>
                        </a:cubicBezTo>
                        <a:cubicBezTo>
                          <a:pt x="607" y="62"/>
                          <a:pt x="606" y="62"/>
                          <a:pt x="604" y="61"/>
                        </a:cubicBezTo>
                        <a:cubicBezTo>
                          <a:pt x="603" y="60"/>
                          <a:pt x="600" y="58"/>
                          <a:pt x="597" y="58"/>
                        </a:cubicBezTo>
                        <a:cubicBezTo>
                          <a:pt x="595" y="58"/>
                          <a:pt x="593" y="57"/>
                          <a:pt x="592" y="56"/>
                        </a:cubicBezTo>
                        <a:cubicBezTo>
                          <a:pt x="590" y="54"/>
                          <a:pt x="591" y="51"/>
                          <a:pt x="591" y="49"/>
                        </a:cubicBezTo>
                        <a:cubicBezTo>
                          <a:pt x="591" y="49"/>
                          <a:pt x="590" y="45"/>
                          <a:pt x="589" y="44"/>
                        </a:cubicBezTo>
                        <a:cubicBezTo>
                          <a:pt x="587" y="41"/>
                          <a:pt x="586" y="39"/>
                          <a:pt x="585" y="37"/>
                        </a:cubicBezTo>
                        <a:cubicBezTo>
                          <a:pt x="585" y="36"/>
                          <a:pt x="585" y="35"/>
                          <a:pt x="584" y="34"/>
                        </a:cubicBezTo>
                        <a:cubicBezTo>
                          <a:pt x="582" y="32"/>
                          <a:pt x="580" y="29"/>
                          <a:pt x="579" y="23"/>
                        </a:cubicBezTo>
                        <a:cubicBezTo>
                          <a:pt x="578" y="19"/>
                          <a:pt x="577" y="18"/>
                          <a:pt x="575" y="17"/>
                        </a:cubicBezTo>
                        <a:cubicBezTo>
                          <a:pt x="574" y="16"/>
                          <a:pt x="573" y="15"/>
                          <a:pt x="573" y="12"/>
                        </a:cubicBezTo>
                        <a:cubicBezTo>
                          <a:pt x="574" y="11"/>
                          <a:pt x="572" y="10"/>
                          <a:pt x="570" y="8"/>
                        </a:cubicBezTo>
                        <a:cubicBezTo>
                          <a:pt x="569" y="7"/>
                          <a:pt x="567" y="7"/>
                          <a:pt x="566" y="5"/>
                        </a:cubicBezTo>
                        <a:cubicBezTo>
                          <a:pt x="566" y="5"/>
                          <a:pt x="564" y="5"/>
                          <a:pt x="562" y="4"/>
                        </a:cubicBezTo>
                        <a:cubicBezTo>
                          <a:pt x="559" y="4"/>
                          <a:pt x="556" y="3"/>
                          <a:pt x="553" y="2"/>
                        </a:cubicBezTo>
                        <a:cubicBezTo>
                          <a:pt x="551" y="1"/>
                          <a:pt x="550" y="1"/>
                          <a:pt x="548" y="1"/>
                        </a:cubicBezTo>
                        <a:cubicBezTo>
                          <a:pt x="546" y="1"/>
                          <a:pt x="546" y="1"/>
                          <a:pt x="546" y="1"/>
                        </a:cubicBezTo>
                        <a:cubicBezTo>
                          <a:pt x="545" y="1"/>
                          <a:pt x="543" y="1"/>
                          <a:pt x="541" y="0"/>
                        </a:cubicBezTo>
                        <a:cubicBezTo>
                          <a:pt x="539" y="0"/>
                          <a:pt x="534" y="0"/>
                          <a:pt x="530" y="1"/>
                        </a:cubicBezTo>
                        <a:cubicBezTo>
                          <a:pt x="529" y="1"/>
                          <a:pt x="529" y="1"/>
                          <a:pt x="528" y="1"/>
                        </a:cubicBezTo>
                        <a:cubicBezTo>
                          <a:pt x="527" y="1"/>
                          <a:pt x="525" y="2"/>
                          <a:pt x="525" y="2"/>
                        </a:cubicBezTo>
                        <a:cubicBezTo>
                          <a:pt x="525" y="2"/>
                          <a:pt x="525" y="2"/>
                          <a:pt x="524" y="2"/>
                        </a:cubicBezTo>
                        <a:cubicBezTo>
                          <a:pt x="524" y="1"/>
                          <a:pt x="523" y="1"/>
                          <a:pt x="522" y="1"/>
                        </a:cubicBezTo>
                        <a:cubicBezTo>
                          <a:pt x="517" y="1"/>
                          <a:pt x="514" y="3"/>
                          <a:pt x="512" y="5"/>
                        </a:cubicBezTo>
                        <a:cubicBezTo>
                          <a:pt x="511" y="7"/>
                          <a:pt x="511" y="8"/>
                          <a:pt x="511" y="8"/>
                        </a:cubicBezTo>
                        <a:cubicBezTo>
                          <a:pt x="511" y="8"/>
                          <a:pt x="511" y="8"/>
                          <a:pt x="511" y="8"/>
                        </a:cubicBezTo>
                        <a:cubicBezTo>
                          <a:pt x="512" y="8"/>
                          <a:pt x="512" y="8"/>
                          <a:pt x="512" y="8"/>
                        </a:cubicBezTo>
                        <a:cubicBezTo>
                          <a:pt x="512" y="8"/>
                          <a:pt x="513" y="8"/>
                          <a:pt x="513" y="8"/>
                        </a:cubicBezTo>
                        <a:cubicBezTo>
                          <a:pt x="515" y="9"/>
                          <a:pt x="516" y="14"/>
                          <a:pt x="517" y="18"/>
                        </a:cubicBezTo>
                        <a:cubicBezTo>
                          <a:pt x="518" y="21"/>
                          <a:pt x="513" y="25"/>
                          <a:pt x="511" y="26"/>
                        </a:cubicBezTo>
                        <a:cubicBezTo>
                          <a:pt x="510" y="26"/>
                          <a:pt x="506" y="33"/>
                          <a:pt x="505" y="35"/>
                        </a:cubicBezTo>
                        <a:cubicBezTo>
                          <a:pt x="505" y="36"/>
                          <a:pt x="504" y="38"/>
                          <a:pt x="502" y="40"/>
                        </a:cubicBezTo>
                        <a:cubicBezTo>
                          <a:pt x="501" y="42"/>
                          <a:pt x="500" y="45"/>
                          <a:pt x="500" y="46"/>
                        </a:cubicBezTo>
                        <a:cubicBezTo>
                          <a:pt x="500" y="47"/>
                          <a:pt x="500" y="48"/>
                          <a:pt x="499" y="50"/>
                        </a:cubicBezTo>
                        <a:cubicBezTo>
                          <a:pt x="498" y="52"/>
                          <a:pt x="495" y="53"/>
                          <a:pt x="493" y="53"/>
                        </a:cubicBezTo>
                        <a:cubicBezTo>
                          <a:pt x="492" y="53"/>
                          <a:pt x="489" y="55"/>
                          <a:pt x="487" y="56"/>
                        </a:cubicBezTo>
                        <a:cubicBezTo>
                          <a:pt x="487" y="57"/>
                          <a:pt x="487" y="57"/>
                          <a:pt x="486" y="57"/>
                        </a:cubicBezTo>
                        <a:cubicBezTo>
                          <a:pt x="485" y="58"/>
                          <a:pt x="484" y="59"/>
                          <a:pt x="483" y="59"/>
                        </a:cubicBezTo>
                        <a:cubicBezTo>
                          <a:pt x="482" y="59"/>
                          <a:pt x="481" y="59"/>
                          <a:pt x="481" y="59"/>
                        </a:cubicBezTo>
                        <a:cubicBezTo>
                          <a:pt x="480" y="59"/>
                          <a:pt x="480" y="59"/>
                          <a:pt x="480" y="59"/>
                        </a:cubicBezTo>
                        <a:cubicBezTo>
                          <a:pt x="479" y="59"/>
                          <a:pt x="479" y="59"/>
                          <a:pt x="479" y="59"/>
                        </a:cubicBezTo>
                        <a:cubicBezTo>
                          <a:pt x="479" y="59"/>
                          <a:pt x="479" y="59"/>
                          <a:pt x="478" y="59"/>
                        </a:cubicBezTo>
                        <a:cubicBezTo>
                          <a:pt x="478" y="59"/>
                          <a:pt x="478" y="59"/>
                          <a:pt x="478" y="59"/>
                        </a:cubicBezTo>
                        <a:cubicBezTo>
                          <a:pt x="477" y="59"/>
                          <a:pt x="477" y="59"/>
                          <a:pt x="477" y="59"/>
                        </a:cubicBezTo>
                        <a:cubicBezTo>
                          <a:pt x="476" y="59"/>
                          <a:pt x="476" y="59"/>
                          <a:pt x="476" y="59"/>
                        </a:cubicBezTo>
                        <a:cubicBezTo>
                          <a:pt x="476" y="58"/>
                          <a:pt x="475" y="58"/>
                          <a:pt x="475" y="58"/>
                        </a:cubicBezTo>
                        <a:cubicBezTo>
                          <a:pt x="475" y="58"/>
                          <a:pt x="474" y="58"/>
                          <a:pt x="474" y="58"/>
                        </a:cubicBezTo>
                        <a:cubicBezTo>
                          <a:pt x="474" y="58"/>
                          <a:pt x="473" y="58"/>
                          <a:pt x="473" y="58"/>
                        </a:cubicBezTo>
                        <a:cubicBezTo>
                          <a:pt x="473" y="58"/>
                          <a:pt x="473" y="57"/>
                          <a:pt x="472" y="57"/>
                        </a:cubicBezTo>
                        <a:cubicBezTo>
                          <a:pt x="472" y="57"/>
                          <a:pt x="472" y="57"/>
                          <a:pt x="472" y="57"/>
                        </a:cubicBezTo>
                        <a:cubicBezTo>
                          <a:pt x="471" y="57"/>
                          <a:pt x="471" y="57"/>
                          <a:pt x="471" y="57"/>
                        </a:cubicBezTo>
                        <a:cubicBezTo>
                          <a:pt x="471" y="56"/>
                          <a:pt x="470" y="56"/>
                          <a:pt x="470" y="56"/>
                        </a:cubicBezTo>
                        <a:cubicBezTo>
                          <a:pt x="470" y="56"/>
                          <a:pt x="470" y="56"/>
                          <a:pt x="470" y="55"/>
                        </a:cubicBezTo>
                        <a:cubicBezTo>
                          <a:pt x="470" y="55"/>
                          <a:pt x="469" y="55"/>
                          <a:pt x="469" y="55"/>
                        </a:cubicBezTo>
                        <a:lnTo>
                          <a:pt x="461" y="7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0" name="Freeform 1135">
                    <a:extLst>
                      <a:ext uri="{FF2B5EF4-FFF2-40B4-BE49-F238E27FC236}">
                        <a16:creationId xmlns="" xmlns:a16="http://schemas.microsoft.com/office/drawing/2014/main" id="{6113886B-2392-42FA-89CE-F2EECC91575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29" y="2104"/>
                    <a:ext cx="22" cy="16"/>
                  </a:xfrm>
                  <a:custGeom>
                    <a:avLst/>
                    <a:gdLst>
                      <a:gd name="T0" fmla="*/ 2 w 23"/>
                      <a:gd name="T1" fmla="*/ 6 h 17"/>
                      <a:gd name="T2" fmla="*/ 2 w 23"/>
                      <a:gd name="T3" fmla="*/ 13 h 17"/>
                      <a:gd name="T4" fmla="*/ 8 w 23"/>
                      <a:gd name="T5" fmla="*/ 17 h 17"/>
                      <a:gd name="T6" fmla="*/ 17 w 23"/>
                      <a:gd name="T7" fmla="*/ 13 h 17"/>
                      <a:gd name="T8" fmla="*/ 20 w 23"/>
                      <a:gd name="T9" fmla="*/ 5 h 17"/>
                      <a:gd name="T10" fmla="*/ 23 w 23"/>
                      <a:gd name="T11" fmla="*/ 0 h 17"/>
                      <a:gd name="T12" fmla="*/ 20 w 23"/>
                      <a:gd name="T13" fmla="*/ 0 h 17"/>
                      <a:gd name="T14" fmla="*/ 15 w 23"/>
                      <a:gd name="T15" fmla="*/ 0 h 17"/>
                      <a:gd name="T16" fmla="*/ 11 w 23"/>
                      <a:gd name="T17" fmla="*/ 1 h 17"/>
                      <a:gd name="T18" fmla="*/ 2 w 23"/>
                      <a:gd name="T19" fmla="*/ 6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3" h="17">
                        <a:moveTo>
                          <a:pt x="2" y="6"/>
                        </a:moveTo>
                        <a:cubicBezTo>
                          <a:pt x="0" y="8"/>
                          <a:pt x="0" y="11"/>
                          <a:pt x="2" y="13"/>
                        </a:cubicBezTo>
                        <a:cubicBezTo>
                          <a:pt x="3" y="15"/>
                          <a:pt x="5" y="17"/>
                          <a:pt x="8" y="17"/>
                        </a:cubicBezTo>
                        <a:cubicBezTo>
                          <a:pt x="12" y="17"/>
                          <a:pt x="17" y="14"/>
                          <a:pt x="17" y="13"/>
                        </a:cubicBezTo>
                        <a:cubicBezTo>
                          <a:pt x="17" y="10"/>
                          <a:pt x="19" y="8"/>
                          <a:pt x="20" y="5"/>
                        </a:cubicBezTo>
                        <a:cubicBezTo>
                          <a:pt x="21" y="4"/>
                          <a:pt x="23" y="2"/>
                          <a:pt x="23" y="0"/>
                        </a:cubicBezTo>
                        <a:cubicBezTo>
                          <a:pt x="22" y="0"/>
                          <a:pt x="22" y="0"/>
                          <a:pt x="20" y="0"/>
                        </a:cubicBezTo>
                        <a:cubicBezTo>
                          <a:pt x="18" y="0"/>
                          <a:pt x="16" y="0"/>
                          <a:pt x="15" y="0"/>
                        </a:cubicBezTo>
                        <a:cubicBezTo>
                          <a:pt x="13" y="0"/>
                          <a:pt x="12" y="1"/>
                          <a:pt x="11" y="1"/>
                        </a:cubicBezTo>
                        <a:cubicBezTo>
                          <a:pt x="9" y="1"/>
                          <a:pt x="4" y="3"/>
                          <a:pt x="2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1" name="Freeform 1136">
                    <a:extLst>
                      <a:ext uri="{FF2B5EF4-FFF2-40B4-BE49-F238E27FC236}">
                        <a16:creationId xmlns="" xmlns:a16="http://schemas.microsoft.com/office/drawing/2014/main" id="{6B027D25-A619-4A2F-9831-A61D4D57A6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53" y="2045"/>
                    <a:ext cx="20" cy="30"/>
                  </a:xfrm>
                  <a:custGeom>
                    <a:avLst/>
                    <a:gdLst>
                      <a:gd name="T0" fmla="*/ 6 w 21"/>
                      <a:gd name="T1" fmla="*/ 32 h 32"/>
                      <a:gd name="T2" fmla="*/ 19 w 21"/>
                      <a:gd name="T3" fmla="*/ 1 h 32"/>
                      <a:gd name="T4" fmla="*/ 18 w 21"/>
                      <a:gd name="T5" fmla="*/ 0 h 32"/>
                      <a:gd name="T6" fmla="*/ 3 w 21"/>
                      <a:gd name="T7" fmla="*/ 16 h 32"/>
                      <a:gd name="T8" fmla="*/ 6 w 21"/>
                      <a:gd name="T9" fmla="*/ 32 h 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1" h="32">
                        <a:moveTo>
                          <a:pt x="6" y="32"/>
                        </a:moveTo>
                        <a:cubicBezTo>
                          <a:pt x="10" y="28"/>
                          <a:pt x="21" y="4"/>
                          <a:pt x="19" y="1"/>
                        </a:cubicBezTo>
                        <a:cubicBezTo>
                          <a:pt x="19" y="0"/>
                          <a:pt x="18" y="0"/>
                          <a:pt x="18" y="0"/>
                        </a:cubicBezTo>
                        <a:cubicBezTo>
                          <a:pt x="14" y="0"/>
                          <a:pt x="5" y="6"/>
                          <a:pt x="3" y="16"/>
                        </a:cubicBezTo>
                        <a:cubicBezTo>
                          <a:pt x="0" y="26"/>
                          <a:pt x="4" y="31"/>
                          <a:pt x="6" y="3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2" name="Freeform 1137">
                    <a:extLst>
                      <a:ext uri="{FF2B5EF4-FFF2-40B4-BE49-F238E27FC236}">
                        <a16:creationId xmlns="" xmlns:a16="http://schemas.microsoft.com/office/drawing/2014/main" id="{0364386B-82D3-47CB-9370-E9AED1727E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3" y="2218"/>
                    <a:ext cx="48" cy="44"/>
                  </a:xfrm>
                  <a:custGeom>
                    <a:avLst/>
                    <a:gdLst>
                      <a:gd name="T0" fmla="*/ 43 w 51"/>
                      <a:gd name="T1" fmla="*/ 0 h 46"/>
                      <a:gd name="T2" fmla="*/ 41 w 51"/>
                      <a:gd name="T3" fmla="*/ 1 h 46"/>
                      <a:gd name="T4" fmla="*/ 41 w 51"/>
                      <a:gd name="T5" fmla="*/ 2 h 46"/>
                      <a:gd name="T6" fmla="*/ 42 w 51"/>
                      <a:gd name="T7" fmla="*/ 6 h 46"/>
                      <a:gd name="T8" fmla="*/ 38 w 51"/>
                      <a:gd name="T9" fmla="*/ 8 h 46"/>
                      <a:gd name="T10" fmla="*/ 35 w 51"/>
                      <a:gd name="T11" fmla="*/ 9 h 46"/>
                      <a:gd name="T12" fmla="*/ 30 w 51"/>
                      <a:gd name="T13" fmla="*/ 14 h 46"/>
                      <a:gd name="T14" fmla="*/ 29 w 51"/>
                      <a:gd name="T15" fmla="*/ 14 h 46"/>
                      <a:gd name="T16" fmla="*/ 28 w 51"/>
                      <a:gd name="T17" fmla="*/ 17 h 46"/>
                      <a:gd name="T18" fmla="*/ 25 w 51"/>
                      <a:gd name="T19" fmla="*/ 18 h 46"/>
                      <a:gd name="T20" fmla="*/ 16 w 51"/>
                      <a:gd name="T21" fmla="*/ 13 h 46"/>
                      <a:gd name="T22" fmla="*/ 11 w 51"/>
                      <a:gd name="T23" fmla="*/ 16 h 46"/>
                      <a:gd name="T24" fmla="*/ 4 w 51"/>
                      <a:gd name="T25" fmla="*/ 21 h 46"/>
                      <a:gd name="T26" fmla="*/ 1 w 51"/>
                      <a:gd name="T27" fmla="*/ 25 h 46"/>
                      <a:gd name="T28" fmla="*/ 0 w 51"/>
                      <a:gd name="T29" fmla="*/ 29 h 46"/>
                      <a:gd name="T30" fmla="*/ 3 w 51"/>
                      <a:gd name="T31" fmla="*/ 27 h 46"/>
                      <a:gd name="T32" fmla="*/ 9 w 51"/>
                      <a:gd name="T33" fmla="*/ 24 h 46"/>
                      <a:gd name="T34" fmla="*/ 10 w 51"/>
                      <a:gd name="T35" fmla="*/ 24 h 46"/>
                      <a:gd name="T36" fmla="*/ 11 w 51"/>
                      <a:gd name="T37" fmla="*/ 23 h 46"/>
                      <a:gd name="T38" fmla="*/ 16 w 51"/>
                      <a:gd name="T39" fmla="*/ 20 h 46"/>
                      <a:gd name="T40" fmla="*/ 18 w 51"/>
                      <a:gd name="T41" fmla="*/ 21 h 46"/>
                      <a:gd name="T42" fmla="*/ 23 w 51"/>
                      <a:gd name="T43" fmla="*/ 31 h 46"/>
                      <a:gd name="T44" fmla="*/ 27 w 51"/>
                      <a:gd name="T45" fmla="*/ 40 h 46"/>
                      <a:gd name="T46" fmla="*/ 36 w 51"/>
                      <a:gd name="T47" fmla="*/ 44 h 46"/>
                      <a:gd name="T48" fmla="*/ 38 w 51"/>
                      <a:gd name="T49" fmla="*/ 46 h 46"/>
                      <a:gd name="T50" fmla="*/ 37 w 51"/>
                      <a:gd name="T51" fmla="*/ 40 h 46"/>
                      <a:gd name="T52" fmla="*/ 36 w 51"/>
                      <a:gd name="T53" fmla="*/ 33 h 46"/>
                      <a:gd name="T54" fmla="*/ 43 w 51"/>
                      <a:gd name="T55" fmla="*/ 29 h 46"/>
                      <a:gd name="T56" fmla="*/ 49 w 51"/>
                      <a:gd name="T57" fmla="*/ 27 h 46"/>
                      <a:gd name="T58" fmla="*/ 48 w 51"/>
                      <a:gd name="T59" fmla="*/ 15 h 46"/>
                      <a:gd name="T60" fmla="*/ 46 w 51"/>
                      <a:gd name="T61" fmla="*/ 4 h 46"/>
                      <a:gd name="T62" fmla="*/ 43 w 51"/>
                      <a:gd name="T63" fmla="*/ 0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51" h="46">
                        <a:moveTo>
                          <a:pt x="43" y="0"/>
                        </a:moveTo>
                        <a:cubicBezTo>
                          <a:pt x="42" y="0"/>
                          <a:pt x="41" y="1"/>
                          <a:pt x="41" y="1"/>
                        </a:cubicBezTo>
                        <a:cubicBezTo>
                          <a:pt x="41" y="1"/>
                          <a:pt x="41" y="2"/>
                          <a:pt x="41" y="2"/>
                        </a:cubicBezTo>
                        <a:cubicBezTo>
                          <a:pt x="42" y="3"/>
                          <a:pt x="43" y="4"/>
                          <a:pt x="42" y="6"/>
                        </a:cubicBezTo>
                        <a:cubicBezTo>
                          <a:pt x="41" y="7"/>
                          <a:pt x="40" y="8"/>
                          <a:pt x="38" y="8"/>
                        </a:cubicBezTo>
                        <a:cubicBezTo>
                          <a:pt x="36" y="8"/>
                          <a:pt x="35" y="8"/>
                          <a:pt x="35" y="9"/>
                        </a:cubicBezTo>
                        <a:cubicBezTo>
                          <a:pt x="35" y="13"/>
                          <a:pt x="31" y="14"/>
                          <a:pt x="30" y="14"/>
                        </a:cubicBezTo>
                        <a:cubicBezTo>
                          <a:pt x="29" y="14"/>
                          <a:pt x="29" y="14"/>
                          <a:pt x="29" y="14"/>
                        </a:cubicBezTo>
                        <a:cubicBezTo>
                          <a:pt x="29" y="15"/>
                          <a:pt x="28" y="16"/>
                          <a:pt x="28" y="17"/>
                        </a:cubicBezTo>
                        <a:cubicBezTo>
                          <a:pt x="27" y="17"/>
                          <a:pt x="27" y="18"/>
                          <a:pt x="25" y="18"/>
                        </a:cubicBezTo>
                        <a:cubicBezTo>
                          <a:pt x="22" y="18"/>
                          <a:pt x="17" y="14"/>
                          <a:pt x="16" y="13"/>
                        </a:cubicBezTo>
                        <a:cubicBezTo>
                          <a:pt x="15" y="13"/>
                          <a:pt x="13" y="15"/>
                          <a:pt x="11" y="16"/>
                        </a:cubicBezTo>
                        <a:cubicBezTo>
                          <a:pt x="9" y="18"/>
                          <a:pt x="7" y="20"/>
                          <a:pt x="4" y="21"/>
                        </a:cubicBezTo>
                        <a:cubicBezTo>
                          <a:pt x="3" y="21"/>
                          <a:pt x="2" y="23"/>
                          <a:pt x="1" y="25"/>
                        </a:cubicBezTo>
                        <a:cubicBezTo>
                          <a:pt x="0" y="26"/>
                          <a:pt x="0" y="28"/>
                          <a:pt x="0" y="29"/>
                        </a:cubicBezTo>
                        <a:cubicBezTo>
                          <a:pt x="1" y="28"/>
                          <a:pt x="2" y="28"/>
                          <a:pt x="3" y="27"/>
                        </a:cubicBezTo>
                        <a:cubicBezTo>
                          <a:pt x="5" y="25"/>
                          <a:pt x="6" y="24"/>
                          <a:pt x="9" y="24"/>
                        </a:cubicBezTo>
                        <a:cubicBezTo>
                          <a:pt x="10" y="24"/>
                          <a:pt x="10" y="24"/>
                          <a:pt x="10" y="24"/>
                        </a:cubicBezTo>
                        <a:cubicBezTo>
                          <a:pt x="10" y="24"/>
                          <a:pt x="11" y="23"/>
                          <a:pt x="11" y="23"/>
                        </a:cubicBezTo>
                        <a:cubicBezTo>
                          <a:pt x="12" y="22"/>
                          <a:pt x="13" y="20"/>
                          <a:pt x="16" y="20"/>
                        </a:cubicBezTo>
                        <a:cubicBezTo>
                          <a:pt x="17" y="20"/>
                          <a:pt x="17" y="20"/>
                          <a:pt x="18" y="21"/>
                        </a:cubicBezTo>
                        <a:cubicBezTo>
                          <a:pt x="22" y="21"/>
                          <a:pt x="23" y="26"/>
                          <a:pt x="23" y="31"/>
                        </a:cubicBezTo>
                        <a:cubicBezTo>
                          <a:pt x="24" y="36"/>
                          <a:pt x="25" y="40"/>
                          <a:pt x="27" y="40"/>
                        </a:cubicBezTo>
                        <a:cubicBezTo>
                          <a:pt x="32" y="41"/>
                          <a:pt x="35" y="43"/>
                          <a:pt x="36" y="44"/>
                        </a:cubicBezTo>
                        <a:cubicBezTo>
                          <a:pt x="37" y="45"/>
                          <a:pt x="38" y="46"/>
                          <a:pt x="38" y="46"/>
                        </a:cubicBezTo>
                        <a:cubicBezTo>
                          <a:pt x="38" y="45"/>
                          <a:pt x="38" y="42"/>
                          <a:pt x="37" y="40"/>
                        </a:cubicBezTo>
                        <a:cubicBezTo>
                          <a:pt x="37" y="37"/>
                          <a:pt x="36" y="35"/>
                          <a:pt x="36" y="33"/>
                        </a:cubicBezTo>
                        <a:cubicBezTo>
                          <a:pt x="37" y="30"/>
                          <a:pt x="40" y="30"/>
                          <a:pt x="43" y="29"/>
                        </a:cubicBezTo>
                        <a:cubicBezTo>
                          <a:pt x="45" y="29"/>
                          <a:pt x="47" y="29"/>
                          <a:pt x="49" y="27"/>
                        </a:cubicBezTo>
                        <a:cubicBezTo>
                          <a:pt x="51" y="25"/>
                          <a:pt x="49" y="20"/>
                          <a:pt x="48" y="15"/>
                        </a:cubicBezTo>
                        <a:cubicBezTo>
                          <a:pt x="47" y="11"/>
                          <a:pt x="46" y="7"/>
                          <a:pt x="46" y="4"/>
                        </a:cubicBezTo>
                        <a:cubicBezTo>
                          <a:pt x="46" y="1"/>
                          <a:pt x="44" y="0"/>
                          <a:pt x="4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3" name="Freeform 1138">
                    <a:extLst>
                      <a:ext uri="{FF2B5EF4-FFF2-40B4-BE49-F238E27FC236}">
                        <a16:creationId xmlns="" xmlns:a16="http://schemas.microsoft.com/office/drawing/2014/main" id="{12CB126D-D251-48A5-8B75-6A5E45B268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51" y="2121"/>
                    <a:ext cx="25" cy="49"/>
                  </a:xfrm>
                  <a:custGeom>
                    <a:avLst/>
                    <a:gdLst>
                      <a:gd name="T0" fmla="*/ 6 w 26"/>
                      <a:gd name="T1" fmla="*/ 40 h 51"/>
                      <a:gd name="T2" fmla="*/ 6 w 26"/>
                      <a:gd name="T3" fmla="*/ 49 h 51"/>
                      <a:gd name="T4" fmla="*/ 6 w 26"/>
                      <a:gd name="T5" fmla="*/ 50 h 51"/>
                      <a:gd name="T6" fmla="*/ 9 w 26"/>
                      <a:gd name="T7" fmla="*/ 51 h 51"/>
                      <a:gd name="T8" fmla="*/ 15 w 26"/>
                      <a:gd name="T9" fmla="*/ 50 h 51"/>
                      <a:gd name="T10" fmla="*/ 18 w 26"/>
                      <a:gd name="T11" fmla="*/ 49 h 51"/>
                      <a:gd name="T12" fmla="*/ 18 w 26"/>
                      <a:gd name="T13" fmla="*/ 46 h 51"/>
                      <a:gd name="T14" fmla="*/ 16 w 26"/>
                      <a:gd name="T15" fmla="*/ 40 h 51"/>
                      <a:gd name="T16" fmla="*/ 22 w 26"/>
                      <a:gd name="T17" fmla="*/ 24 h 51"/>
                      <a:gd name="T18" fmla="*/ 24 w 26"/>
                      <a:gd name="T19" fmla="*/ 22 h 51"/>
                      <a:gd name="T20" fmla="*/ 24 w 26"/>
                      <a:gd name="T21" fmla="*/ 11 h 51"/>
                      <a:gd name="T22" fmla="*/ 22 w 26"/>
                      <a:gd name="T23" fmla="*/ 4 h 51"/>
                      <a:gd name="T24" fmla="*/ 23 w 26"/>
                      <a:gd name="T25" fmla="*/ 3 h 51"/>
                      <a:gd name="T26" fmla="*/ 16 w 26"/>
                      <a:gd name="T27" fmla="*/ 2 h 51"/>
                      <a:gd name="T28" fmla="*/ 7 w 26"/>
                      <a:gd name="T29" fmla="*/ 1 h 51"/>
                      <a:gd name="T30" fmla="*/ 6 w 26"/>
                      <a:gd name="T31" fmla="*/ 16 h 51"/>
                      <a:gd name="T32" fmla="*/ 5 w 26"/>
                      <a:gd name="T33" fmla="*/ 27 h 51"/>
                      <a:gd name="T34" fmla="*/ 0 w 26"/>
                      <a:gd name="T35" fmla="*/ 27 h 51"/>
                      <a:gd name="T36" fmla="*/ 2 w 26"/>
                      <a:gd name="T37" fmla="*/ 38 h 51"/>
                      <a:gd name="T38" fmla="*/ 6 w 26"/>
                      <a:gd name="T39" fmla="*/ 40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6" h="51">
                        <a:moveTo>
                          <a:pt x="6" y="40"/>
                        </a:moveTo>
                        <a:cubicBezTo>
                          <a:pt x="7" y="42"/>
                          <a:pt x="7" y="45"/>
                          <a:pt x="6" y="49"/>
                        </a:cubicBezTo>
                        <a:cubicBezTo>
                          <a:pt x="6" y="49"/>
                          <a:pt x="6" y="50"/>
                          <a:pt x="6" y="50"/>
                        </a:cubicBezTo>
                        <a:cubicBezTo>
                          <a:pt x="7" y="51"/>
                          <a:pt x="8" y="51"/>
                          <a:pt x="9" y="51"/>
                        </a:cubicBezTo>
                        <a:cubicBezTo>
                          <a:pt x="11" y="51"/>
                          <a:pt x="13" y="51"/>
                          <a:pt x="15" y="50"/>
                        </a:cubicBezTo>
                        <a:cubicBezTo>
                          <a:pt x="16" y="50"/>
                          <a:pt x="17" y="49"/>
                          <a:pt x="18" y="49"/>
                        </a:cubicBezTo>
                        <a:cubicBezTo>
                          <a:pt x="18" y="48"/>
                          <a:pt x="18" y="47"/>
                          <a:pt x="18" y="46"/>
                        </a:cubicBezTo>
                        <a:cubicBezTo>
                          <a:pt x="17" y="44"/>
                          <a:pt x="17" y="42"/>
                          <a:pt x="16" y="40"/>
                        </a:cubicBezTo>
                        <a:cubicBezTo>
                          <a:pt x="11" y="35"/>
                          <a:pt x="17" y="29"/>
                          <a:pt x="22" y="24"/>
                        </a:cubicBezTo>
                        <a:cubicBezTo>
                          <a:pt x="22" y="23"/>
                          <a:pt x="23" y="22"/>
                          <a:pt x="24" y="22"/>
                        </a:cubicBezTo>
                        <a:cubicBezTo>
                          <a:pt x="26" y="19"/>
                          <a:pt x="25" y="15"/>
                          <a:pt x="24" y="11"/>
                        </a:cubicBezTo>
                        <a:cubicBezTo>
                          <a:pt x="23" y="8"/>
                          <a:pt x="22" y="6"/>
                          <a:pt x="22" y="4"/>
                        </a:cubicBezTo>
                        <a:cubicBezTo>
                          <a:pt x="23" y="4"/>
                          <a:pt x="23" y="3"/>
                          <a:pt x="23" y="3"/>
                        </a:cubicBezTo>
                        <a:cubicBezTo>
                          <a:pt x="21" y="3"/>
                          <a:pt x="19" y="3"/>
                          <a:pt x="16" y="2"/>
                        </a:cubicBezTo>
                        <a:cubicBezTo>
                          <a:pt x="13" y="1"/>
                          <a:pt x="9" y="0"/>
                          <a:pt x="7" y="1"/>
                        </a:cubicBezTo>
                        <a:cubicBezTo>
                          <a:pt x="6" y="2"/>
                          <a:pt x="6" y="12"/>
                          <a:pt x="6" y="16"/>
                        </a:cubicBezTo>
                        <a:cubicBezTo>
                          <a:pt x="6" y="23"/>
                          <a:pt x="7" y="26"/>
                          <a:pt x="5" y="27"/>
                        </a:cubicBezTo>
                        <a:cubicBezTo>
                          <a:pt x="4" y="28"/>
                          <a:pt x="1" y="28"/>
                          <a:pt x="0" y="27"/>
                        </a:cubicBezTo>
                        <a:cubicBezTo>
                          <a:pt x="0" y="30"/>
                          <a:pt x="1" y="36"/>
                          <a:pt x="2" y="38"/>
                        </a:cubicBezTo>
                        <a:cubicBezTo>
                          <a:pt x="3" y="38"/>
                          <a:pt x="5" y="39"/>
                          <a:pt x="6" y="4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4" name="Freeform 1139">
                    <a:extLst>
                      <a:ext uri="{FF2B5EF4-FFF2-40B4-BE49-F238E27FC236}">
                        <a16:creationId xmlns="" xmlns:a16="http://schemas.microsoft.com/office/drawing/2014/main" id="{9DFD1F8D-3D45-4B3A-80A9-6E03DF9E1B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2" y="2169"/>
                    <a:ext cx="38" cy="41"/>
                  </a:xfrm>
                  <a:custGeom>
                    <a:avLst/>
                    <a:gdLst>
                      <a:gd name="T0" fmla="*/ 4 w 40"/>
                      <a:gd name="T1" fmla="*/ 3 h 43"/>
                      <a:gd name="T2" fmla="*/ 19 w 40"/>
                      <a:gd name="T3" fmla="*/ 11 h 43"/>
                      <a:gd name="T4" fmla="*/ 20 w 40"/>
                      <a:gd name="T5" fmla="*/ 16 h 43"/>
                      <a:gd name="T6" fmla="*/ 20 w 40"/>
                      <a:gd name="T7" fmla="*/ 23 h 43"/>
                      <a:gd name="T8" fmla="*/ 23 w 40"/>
                      <a:gd name="T9" fmla="*/ 22 h 43"/>
                      <a:gd name="T10" fmla="*/ 28 w 40"/>
                      <a:gd name="T11" fmla="*/ 25 h 43"/>
                      <a:gd name="T12" fmla="*/ 27 w 40"/>
                      <a:gd name="T13" fmla="*/ 31 h 43"/>
                      <a:gd name="T14" fmla="*/ 30 w 40"/>
                      <a:gd name="T15" fmla="*/ 37 h 43"/>
                      <a:gd name="T16" fmla="*/ 33 w 40"/>
                      <a:gd name="T17" fmla="*/ 43 h 43"/>
                      <a:gd name="T18" fmla="*/ 33 w 40"/>
                      <a:gd name="T19" fmla="*/ 42 h 43"/>
                      <a:gd name="T20" fmla="*/ 37 w 40"/>
                      <a:gd name="T21" fmla="*/ 34 h 43"/>
                      <a:gd name="T22" fmla="*/ 39 w 40"/>
                      <a:gd name="T23" fmla="*/ 33 h 43"/>
                      <a:gd name="T24" fmla="*/ 37 w 40"/>
                      <a:gd name="T25" fmla="*/ 26 h 43"/>
                      <a:gd name="T26" fmla="*/ 35 w 40"/>
                      <a:gd name="T27" fmla="*/ 22 h 43"/>
                      <a:gd name="T28" fmla="*/ 29 w 40"/>
                      <a:gd name="T29" fmla="*/ 18 h 43"/>
                      <a:gd name="T30" fmla="*/ 22 w 40"/>
                      <a:gd name="T31" fmla="*/ 12 h 43"/>
                      <a:gd name="T32" fmla="*/ 19 w 40"/>
                      <a:gd name="T33" fmla="*/ 7 h 43"/>
                      <a:gd name="T34" fmla="*/ 15 w 40"/>
                      <a:gd name="T35" fmla="*/ 2 h 43"/>
                      <a:gd name="T36" fmla="*/ 7 w 40"/>
                      <a:gd name="T37" fmla="*/ 0 h 43"/>
                      <a:gd name="T38" fmla="*/ 2 w 40"/>
                      <a:gd name="T39" fmla="*/ 1 h 43"/>
                      <a:gd name="T40" fmla="*/ 0 w 40"/>
                      <a:gd name="T41" fmla="*/ 2 h 43"/>
                      <a:gd name="T42" fmla="*/ 1 w 40"/>
                      <a:gd name="T43" fmla="*/ 2 h 43"/>
                      <a:gd name="T44" fmla="*/ 4 w 40"/>
                      <a:gd name="T45" fmla="*/ 3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40" h="43">
                        <a:moveTo>
                          <a:pt x="4" y="3"/>
                        </a:moveTo>
                        <a:cubicBezTo>
                          <a:pt x="9" y="2"/>
                          <a:pt x="16" y="7"/>
                          <a:pt x="19" y="11"/>
                        </a:cubicBezTo>
                        <a:cubicBezTo>
                          <a:pt x="20" y="13"/>
                          <a:pt x="20" y="15"/>
                          <a:pt x="20" y="16"/>
                        </a:cubicBezTo>
                        <a:cubicBezTo>
                          <a:pt x="19" y="18"/>
                          <a:pt x="19" y="22"/>
                          <a:pt x="20" y="23"/>
                        </a:cubicBezTo>
                        <a:cubicBezTo>
                          <a:pt x="21" y="23"/>
                          <a:pt x="22" y="22"/>
                          <a:pt x="23" y="22"/>
                        </a:cubicBezTo>
                        <a:cubicBezTo>
                          <a:pt x="25" y="22"/>
                          <a:pt x="27" y="23"/>
                          <a:pt x="28" y="25"/>
                        </a:cubicBezTo>
                        <a:cubicBezTo>
                          <a:pt x="29" y="27"/>
                          <a:pt x="29" y="29"/>
                          <a:pt x="27" y="31"/>
                        </a:cubicBezTo>
                        <a:cubicBezTo>
                          <a:pt x="27" y="33"/>
                          <a:pt x="27" y="34"/>
                          <a:pt x="30" y="37"/>
                        </a:cubicBezTo>
                        <a:cubicBezTo>
                          <a:pt x="31" y="39"/>
                          <a:pt x="32" y="41"/>
                          <a:pt x="33" y="43"/>
                        </a:cubicBezTo>
                        <a:cubicBezTo>
                          <a:pt x="33" y="42"/>
                          <a:pt x="33" y="42"/>
                          <a:pt x="33" y="42"/>
                        </a:cubicBezTo>
                        <a:cubicBezTo>
                          <a:pt x="32" y="37"/>
                          <a:pt x="34" y="36"/>
                          <a:pt x="37" y="34"/>
                        </a:cubicBezTo>
                        <a:cubicBezTo>
                          <a:pt x="37" y="34"/>
                          <a:pt x="38" y="34"/>
                          <a:pt x="39" y="33"/>
                        </a:cubicBezTo>
                        <a:cubicBezTo>
                          <a:pt x="40" y="32"/>
                          <a:pt x="40" y="31"/>
                          <a:pt x="37" y="26"/>
                        </a:cubicBezTo>
                        <a:cubicBezTo>
                          <a:pt x="37" y="24"/>
                          <a:pt x="36" y="23"/>
                          <a:pt x="35" y="22"/>
                        </a:cubicBezTo>
                        <a:cubicBezTo>
                          <a:pt x="34" y="20"/>
                          <a:pt x="32" y="19"/>
                          <a:pt x="29" y="18"/>
                        </a:cubicBezTo>
                        <a:cubicBezTo>
                          <a:pt x="26" y="17"/>
                          <a:pt x="22" y="16"/>
                          <a:pt x="22" y="12"/>
                        </a:cubicBezTo>
                        <a:cubicBezTo>
                          <a:pt x="22" y="10"/>
                          <a:pt x="21" y="9"/>
                          <a:pt x="19" y="7"/>
                        </a:cubicBezTo>
                        <a:cubicBezTo>
                          <a:pt x="17" y="6"/>
                          <a:pt x="15" y="4"/>
                          <a:pt x="15" y="2"/>
                        </a:cubicBezTo>
                        <a:cubicBezTo>
                          <a:pt x="14" y="2"/>
                          <a:pt x="11" y="0"/>
                          <a:pt x="7" y="0"/>
                        </a:cubicBezTo>
                        <a:cubicBezTo>
                          <a:pt x="5" y="0"/>
                          <a:pt x="3" y="0"/>
                          <a:pt x="2" y="1"/>
                        </a:cubicBezTo>
                        <a:cubicBezTo>
                          <a:pt x="1" y="1"/>
                          <a:pt x="1" y="2"/>
                          <a:pt x="0" y="2"/>
                        </a:cubicBezTo>
                        <a:cubicBezTo>
                          <a:pt x="0" y="2"/>
                          <a:pt x="1" y="2"/>
                          <a:pt x="1" y="2"/>
                        </a:cubicBezTo>
                        <a:cubicBezTo>
                          <a:pt x="1" y="3"/>
                          <a:pt x="2" y="4"/>
                          <a:pt x="4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5" name="Freeform 1140">
                    <a:extLst>
                      <a:ext uri="{FF2B5EF4-FFF2-40B4-BE49-F238E27FC236}">
                        <a16:creationId xmlns="" xmlns:a16="http://schemas.microsoft.com/office/drawing/2014/main" id="{75560C87-44F3-43BE-8ED0-7DD7041AE3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1" y="2195"/>
                    <a:ext cx="20" cy="28"/>
                  </a:xfrm>
                  <a:custGeom>
                    <a:avLst/>
                    <a:gdLst>
                      <a:gd name="T0" fmla="*/ 19 w 21"/>
                      <a:gd name="T1" fmla="*/ 15 h 30"/>
                      <a:gd name="T2" fmla="*/ 18 w 21"/>
                      <a:gd name="T3" fmla="*/ 15 h 30"/>
                      <a:gd name="T4" fmla="*/ 17 w 21"/>
                      <a:gd name="T5" fmla="*/ 14 h 30"/>
                      <a:gd name="T6" fmla="*/ 17 w 21"/>
                      <a:gd name="T7" fmla="*/ 11 h 30"/>
                      <a:gd name="T8" fmla="*/ 15 w 21"/>
                      <a:gd name="T9" fmla="*/ 8 h 30"/>
                      <a:gd name="T10" fmla="*/ 2 w 21"/>
                      <a:gd name="T11" fmla="*/ 0 h 30"/>
                      <a:gd name="T12" fmla="*/ 1 w 21"/>
                      <a:gd name="T13" fmla="*/ 3 h 30"/>
                      <a:gd name="T14" fmla="*/ 2 w 21"/>
                      <a:gd name="T15" fmla="*/ 12 h 30"/>
                      <a:gd name="T16" fmla="*/ 3 w 21"/>
                      <a:gd name="T17" fmla="*/ 11 h 30"/>
                      <a:gd name="T18" fmla="*/ 6 w 21"/>
                      <a:gd name="T19" fmla="*/ 10 h 30"/>
                      <a:gd name="T20" fmla="*/ 9 w 21"/>
                      <a:gd name="T21" fmla="*/ 8 h 30"/>
                      <a:gd name="T22" fmla="*/ 11 w 21"/>
                      <a:gd name="T23" fmla="*/ 10 h 30"/>
                      <a:gd name="T24" fmla="*/ 11 w 21"/>
                      <a:gd name="T25" fmla="*/ 21 h 30"/>
                      <a:gd name="T26" fmla="*/ 10 w 21"/>
                      <a:gd name="T27" fmla="*/ 27 h 30"/>
                      <a:gd name="T28" fmla="*/ 11 w 21"/>
                      <a:gd name="T29" fmla="*/ 30 h 30"/>
                      <a:gd name="T30" fmla="*/ 12 w 21"/>
                      <a:gd name="T31" fmla="*/ 30 h 30"/>
                      <a:gd name="T32" fmla="*/ 15 w 21"/>
                      <a:gd name="T33" fmla="*/ 27 h 30"/>
                      <a:gd name="T34" fmla="*/ 21 w 21"/>
                      <a:gd name="T35" fmla="*/ 15 h 30"/>
                      <a:gd name="T36" fmla="*/ 21 w 21"/>
                      <a:gd name="T37" fmla="*/ 15 h 30"/>
                      <a:gd name="T38" fmla="*/ 19 w 21"/>
                      <a:gd name="T39" fmla="*/ 15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21" h="30">
                        <a:moveTo>
                          <a:pt x="19" y="15"/>
                        </a:moveTo>
                        <a:cubicBezTo>
                          <a:pt x="18" y="15"/>
                          <a:pt x="18" y="15"/>
                          <a:pt x="18" y="15"/>
                        </a:cubicBezTo>
                        <a:cubicBezTo>
                          <a:pt x="17" y="14"/>
                          <a:pt x="17" y="14"/>
                          <a:pt x="17" y="14"/>
                        </a:cubicBezTo>
                        <a:cubicBezTo>
                          <a:pt x="16" y="13"/>
                          <a:pt x="17" y="12"/>
                          <a:pt x="17" y="11"/>
                        </a:cubicBezTo>
                        <a:cubicBezTo>
                          <a:pt x="17" y="11"/>
                          <a:pt x="16" y="10"/>
                          <a:pt x="15" y="8"/>
                        </a:cubicBezTo>
                        <a:cubicBezTo>
                          <a:pt x="11" y="4"/>
                          <a:pt x="5" y="0"/>
                          <a:pt x="2" y="0"/>
                        </a:cubicBezTo>
                        <a:cubicBezTo>
                          <a:pt x="2" y="0"/>
                          <a:pt x="1" y="1"/>
                          <a:pt x="1" y="3"/>
                        </a:cubicBezTo>
                        <a:cubicBezTo>
                          <a:pt x="0" y="7"/>
                          <a:pt x="1" y="11"/>
                          <a:pt x="2" y="12"/>
                        </a:cubicBezTo>
                        <a:cubicBezTo>
                          <a:pt x="2" y="12"/>
                          <a:pt x="3" y="11"/>
                          <a:pt x="3" y="11"/>
                        </a:cubicBezTo>
                        <a:cubicBezTo>
                          <a:pt x="6" y="11"/>
                          <a:pt x="6" y="11"/>
                          <a:pt x="6" y="10"/>
                        </a:cubicBezTo>
                        <a:cubicBezTo>
                          <a:pt x="7" y="8"/>
                          <a:pt x="8" y="8"/>
                          <a:pt x="9" y="8"/>
                        </a:cubicBezTo>
                        <a:cubicBezTo>
                          <a:pt x="10" y="8"/>
                          <a:pt x="11" y="9"/>
                          <a:pt x="11" y="10"/>
                        </a:cubicBezTo>
                        <a:cubicBezTo>
                          <a:pt x="12" y="12"/>
                          <a:pt x="14" y="18"/>
                          <a:pt x="11" y="21"/>
                        </a:cubicBezTo>
                        <a:cubicBezTo>
                          <a:pt x="9" y="22"/>
                          <a:pt x="9" y="25"/>
                          <a:pt x="10" y="27"/>
                        </a:cubicBezTo>
                        <a:cubicBezTo>
                          <a:pt x="10" y="29"/>
                          <a:pt x="11" y="29"/>
                          <a:pt x="11" y="30"/>
                        </a:cubicBezTo>
                        <a:cubicBezTo>
                          <a:pt x="12" y="30"/>
                          <a:pt x="12" y="30"/>
                          <a:pt x="12" y="30"/>
                        </a:cubicBezTo>
                        <a:cubicBezTo>
                          <a:pt x="12" y="30"/>
                          <a:pt x="13" y="29"/>
                          <a:pt x="15" y="27"/>
                        </a:cubicBezTo>
                        <a:cubicBezTo>
                          <a:pt x="18" y="23"/>
                          <a:pt x="21" y="17"/>
                          <a:pt x="21" y="15"/>
                        </a:cubicBezTo>
                        <a:cubicBezTo>
                          <a:pt x="21" y="15"/>
                          <a:pt x="21" y="15"/>
                          <a:pt x="21" y="15"/>
                        </a:cubicBezTo>
                        <a:cubicBezTo>
                          <a:pt x="20" y="15"/>
                          <a:pt x="20" y="15"/>
                          <a:pt x="19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6" name="Freeform 1141">
                    <a:extLst>
                      <a:ext uri="{FF2B5EF4-FFF2-40B4-BE49-F238E27FC236}">
                        <a16:creationId xmlns="" xmlns:a16="http://schemas.microsoft.com/office/drawing/2014/main" id="{337D6436-C286-4BDE-AD39-C601CE9BA9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29" y="2220"/>
                    <a:ext cx="20" cy="37"/>
                  </a:xfrm>
                  <a:custGeom>
                    <a:avLst/>
                    <a:gdLst>
                      <a:gd name="T0" fmla="*/ 4 w 20"/>
                      <a:gd name="T1" fmla="*/ 0 h 39"/>
                      <a:gd name="T2" fmla="*/ 3 w 20"/>
                      <a:gd name="T3" fmla="*/ 4 h 39"/>
                      <a:gd name="T4" fmla="*/ 1 w 20"/>
                      <a:gd name="T5" fmla="*/ 9 h 39"/>
                      <a:gd name="T6" fmla="*/ 1 w 20"/>
                      <a:gd name="T7" fmla="*/ 23 h 39"/>
                      <a:gd name="T8" fmla="*/ 1 w 20"/>
                      <a:gd name="T9" fmla="*/ 26 h 39"/>
                      <a:gd name="T10" fmla="*/ 5 w 20"/>
                      <a:gd name="T11" fmla="*/ 38 h 39"/>
                      <a:gd name="T12" fmla="*/ 8 w 20"/>
                      <a:gd name="T13" fmla="*/ 39 h 39"/>
                      <a:gd name="T14" fmla="*/ 20 w 20"/>
                      <a:gd name="T15" fmla="*/ 24 h 39"/>
                      <a:gd name="T16" fmla="*/ 4 w 20"/>
                      <a:gd name="T17" fmla="*/ 0 h 3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0" h="39">
                        <a:moveTo>
                          <a:pt x="4" y="0"/>
                        </a:moveTo>
                        <a:cubicBezTo>
                          <a:pt x="3" y="0"/>
                          <a:pt x="3" y="2"/>
                          <a:pt x="3" y="4"/>
                        </a:cubicBezTo>
                        <a:cubicBezTo>
                          <a:pt x="2" y="5"/>
                          <a:pt x="2" y="7"/>
                          <a:pt x="1" y="9"/>
                        </a:cubicBezTo>
                        <a:cubicBezTo>
                          <a:pt x="0" y="13"/>
                          <a:pt x="0" y="17"/>
                          <a:pt x="1" y="23"/>
                        </a:cubicBezTo>
                        <a:cubicBezTo>
                          <a:pt x="1" y="24"/>
                          <a:pt x="1" y="25"/>
                          <a:pt x="1" y="26"/>
                        </a:cubicBezTo>
                        <a:cubicBezTo>
                          <a:pt x="1" y="31"/>
                          <a:pt x="2" y="36"/>
                          <a:pt x="5" y="38"/>
                        </a:cubicBezTo>
                        <a:cubicBezTo>
                          <a:pt x="6" y="39"/>
                          <a:pt x="7" y="39"/>
                          <a:pt x="8" y="39"/>
                        </a:cubicBezTo>
                        <a:cubicBezTo>
                          <a:pt x="12" y="39"/>
                          <a:pt x="19" y="31"/>
                          <a:pt x="20" y="24"/>
                        </a:cubicBezTo>
                        <a:cubicBezTo>
                          <a:pt x="20" y="16"/>
                          <a:pt x="7" y="2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7" name="Freeform 1142">
                    <a:extLst>
                      <a:ext uri="{FF2B5EF4-FFF2-40B4-BE49-F238E27FC236}">
                        <a16:creationId xmlns="" xmlns:a16="http://schemas.microsoft.com/office/drawing/2014/main" id="{70C4C3B4-1AE5-433C-A441-8F26103E643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770" y="1652"/>
                    <a:ext cx="434" cy="200"/>
                  </a:xfrm>
                  <a:custGeom>
                    <a:avLst/>
                    <a:gdLst>
                      <a:gd name="T0" fmla="*/ 74 w 454"/>
                      <a:gd name="T1" fmla="*/ 126 h 209"/>
                      <a:gd name="T2" fmla="*/ 61 w 454"/>
                      <a:gd name="T3" fmla="*/ 149 h 209"/>
                      <a:gd name="T4" fmla="*/ 42 w 454"/>
                      <a:gd name="T5" fmla="*/ 160 h 209"/>
                      <a:gd name="T6" fmla="*/ 63 w 454"/>
                      <a:gd name="T7" fmla="*/ 181 h 209"/>
                      <a:gd name="T8" fmla="*/ 70 w 454"/>
                      <a:gd name="T9" fmla="*/ 194 h 209"/>
                      <a:gd name="T10" fmla="*/ 70 w 454"/>
                      <a:gd name="T11" fmla="*/ 190 h 209"/>
                      <a:gd name="T12" fmla="*/ 134 w 454"/>
                      <a:gd name="T13" fmla="*/ 140 h 209"/>
                      <a:gd name="T14" fmla="*/ 155 w 454"/>
                      <a:gd name="T15" fmla="*/ 140 h 209"/>
                      <a:gd name="T16" fmla="*/ 164 w 454"/>
                      <a:gd name="T17" fmla="*/ 159 h 209"/>
                      <a:gd name="T18" fmla="*/ 170 w 454"/>
                      <a:gd name="T19" fmla="*/ 165 h 209"/>
                      <a:gd name="T20" fmla="*/ 175 w 454"/>
                      <a:gd name="T21" fmla="*/ 171 h 209"/>
                      <a:gd name="T22" fmla="*/ 187 w 454"/>
                      <a:gd name="T23" fmla="*/ 169 h 209"/>
                      <a:gd name="T24" fmla="*/ 224 w 454"/>
                      <a:gd name="T25" fmla="*/ 186 h 209"/>
                      <a:gd name="T26" fmla="*/ 249 w 454"/>
                      <a:gd name="T27" fmla="*/ 209 h 209"/>
                      <a:gd name="T28" fmla="*/ 269 w 454"/>
                      <a:gd name="T29" fmla="*/ 196 h 209"/>
                      <a:gd name="T30" fmla="*/ 270 w 454"/>
                      <a:gd name="T31" fmla="*/ 194 h 209"/>
                      <a:gd name="T32" fmla="*/ 272 w 454"/>
                      <a:gd name="T33" fmla="*/ 191 h 209"/>
                      <a:gd name="T34" fmla="*/ 279 w 454"/>
                      <a:gd name="T35" fmla="*/ 184 h 209"/>
                      <a:gd name="T36" fmla="*/ 319 w 454"/>
                      <a:gd name="T37" fmla="*/ 176 h 209"/>
                      <a:gd name="T38" fmla="*/ 366 w 454"/>
                      <a:gd name="T39" fmla="*/ 182 h 209"/>
                      <a:gd name="T40" fmla="*/ 380 w 454"/>
                      <a:gd name="T41" fmla="*/ 186 h 209"/>
                      <a:gd name="T42" fmla="*/ 378 w 454"/>
                      <a:gd name="T43" fmla="*/ 154 h 209"/>
                      <a:gd name="T44" fmla="*/ 405 w 454"/>
                      <a:gd name="T45" fmla="*/ 147 h 209"/>
                      <a:gd name="T46" fmla="*/ 425 w 454"/>
                      <a:gd name="T47" fmla="*/ 122 h 209"/>
                      <a:gd name="T48" fmla="*/ 438 w 454"/>
                      <a:gd name="T49" fmla="*/ 111 h 209"/>
                      <a:gd name="T50" fmla="*/ 454 w 454"/>
                      <a:gd name="T51" fmla="*/ 90 h 209"/>
                      <a:gd name="T52" fmla="*/ 433 w 454"/>
                      <a:gd name="T53" fmla="*/ 82 h 209"/>
                      <a:gd name="T54" fmla="*/ 410 w 454"/>
                      <a:gd name="T55" fmla="*/ 70 h 209"/>
                      <a:gd name="T56" fmla="*/ 386 w 454"/>
                      <a:gd name="T57" fmla="*/ 66 h 209"/>
                      <a:gd name="T58" fmla="*/ 341 w 454"/>
                      <a:gd name="T59" fmla="*/ 20 h 209"/>
                      <a:gd name="T60" fmla="*/ 327 w 454"/>
                      <a:gd name="T61" fmla="*/ 22 h 209"/>
                      <a:gd name="T62" fmla="*/ 304 w 454"/>
                      <a:gd name="T63" fmla="*/ 26 h 209"/>
                      <a:gd name="T64" fmla="*/ 297 w 454"/>
                      <a:gd name="T65" fmla="*/ 21 h 209"/>
                      <a:gd name="T66" fmla="*/ 293 w 454"/>
                      <a:gd name="T67" fmla="*/ 16 h 209"/>
                      <a:gd name="T68" fmla="*/ 281 w 454"/>
                      <a:gd name="T69" fmla="*/ 12 h 209"/>
                      <a:gd name="T70" fmla="*/ 264 w 454"/>
                      <a:gd name="T71" fmla="*/ 0 h 209"/>
                      <a:gd name="T72" fmla="*/ 215 w 454"/>
                      <a:gd name="T73" fmla="*/ 13 h 209"/>
                      <a:gd name="T74" fmla="*/ 184 w 454"/>
                      <a:gd name="T75" fmla="*/ 20 h 209"/>
                      <a:gd name="T76" fmla="*/ 168 w 454"/>
                      <a:gd name="T77" fmla="*/ 21 h 209"/>
                      <a:gd name="T78" fmla="*/ 170 w 454"/>
                      <a:gd name="T79" fmla="*/ 37 h 209"/>
                      <a:gd name="T80" fmla="*/ 158 w 454"/>
                      <a:gd name="T81" fmla="*/ 52 h 209"/>
                      <a:gd name="T82" fmla="*/ 157 w 454"/>
                      <a:gd name="T83" fmla="*/ 70 h 209"/>
                      <a:gd name="T84" fmla="*/ 147 w 454"/>
                      <a:gd name="T85" fmla="*/ 72 h 209"/>
                      <a:gd name="T86" fmla="*/ 120 w 454"/>
                      <a:gd name="T87" fmla="*/ 66 h 209"/>
                      <a:gd name="T88" fmla="*/ 94 w 454"/>
                      <a:gd name="T89" fmla="*/ 68 h 209"/>
                      <a:gd name="T90" fmla="*/ 90 w 454"/>
                      <a:gd name="T91" fmla="*/ 71 h 209"/>
                      <a:gd name="T92" fmla="*/ 88 w 454"/>
                      <a:gd name="T93" fmla="*/ 69 h 209"/>
                      <a:gd name="T94" fmla="*/ 73 w 454"/>
                      <a:gd name="T95" fmla="*/ 59 h 209"/>
                      <a:gd name="T96" fmla="*/ 52 w 454"/>
                      <a:gd name="T97" fmla="*/ 57 h 209"/>
                      <a:gd name="T98" fmla="*/ 32 w 454"/>
                      <a:gd name="T99" fmla="*/ 66 h 209"/>
                      <a:gd name="T100" fmla="*/ 27 w 454"/>
                      <a:gd name="T101" fmla="*/ 79 h 209"/>
                      <a:gd name="T102" fmla="*/ 11 w 454"/>
                      <a:gd name="T103" fmla="*/ 75 h 209"/>
                      <a:gd name="T104" fmla="*/ 6 w 454"/>
                      <a:gd name="T105" fmla="*/ 90 h 209"/>
                      <a:gd name="T106" fmla="*/ 11 w 454"/>
                      <a:gd name="T107" fmla="*/ 109 h 209"/>
                      <a:gd name="T108" fmla="*/ 24 w 454"/>
                      <a:gd name="T109" fmla="*/ 128 h 209"/>
                      <a:gd name="T110" fmla="*/ 311 w 454"/>
                      <a:gd name="T111" fmla="*/ 132 h 209"/>
                      <a:gd name="T112" fmla="*/ 358 w 454"/>
                      <a:gd name="T113" fmla="*/ 135 h 209"/>
                      <a:gd name="T114" fmla="*/ 313 w 454"/>
                      <a:gd name="T115" fmla="*/ 154 h 209"/>
                      <a:gd name="T116" fmla="*/ 170 w 454"/>
                      <a:gd name="T117" fmla="*/ 135 h 2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</a:cxnLst>
                    <a:rect l="0" t="0" r="r" b="b"/>
                    <a:pathLst>
                      <a:path w="454" h="209">
                        <a:moveTo>
                          <a:pt x="30" y="130"/>
                        </a:moveTo>
                        <a:cubicBezTo>
                          <a:pt x="35" y="126"/>
                          <a:pt x="43" y="121"/>
                          <a:pt x="51" y="121"/>
                        </a:cubicBezTo>
                        <a:cubicBezTo>
                          <a:pt x="52" y="121"/>
                          <a:pt x="54" y="122"/>
                          <a:pt x="55" y="122"/>
                        </a:cubicBezTo>
                        <a:cubicBezTo>
                          <a:pt x="58" y="123"/>
                          <a:pt x="61" y="123"/>
                          <a:pt x="63" y="123"/>
                        </a:cubicBezTo>
                        <a:cubicBezTo>
                          <a:pt x="65" y="123"/>
                          <a:pt x="65" y="123"/>
                          <a:pt x="65" y="123"/>
                        </a:cubicBezTo>
                        <a:cubicBezTo>
                          <a:pt x="68" y="123"/>
                          <a:pt x="71" y="123"/>
                          <a:pt x="74" y="126"/>
                        </a:cubicBezTo>
                        <a:cubicBezTo>
                          <a:pt x="76" y="130"/>
                          <a:pt x="76" y="134"/>
                          <a:pt x="75" y="138"/>
                        </a:cubicBezTo>
                        <a:cubicBezTo>
                          <a:pt x="75" y="140"/>
                          <a:pt x="75" y="142"/>
                          <a:pt x="75" y="143"/>
                        </a:cubicBezTo>
                        <a:cubicBezTo>
                          <a:pt x="76" y="144"/>
                          <a:pt x="76" y="146"/>
                          <a:pt x="75" y="147"/>
                        </a:cubicBezTo>
                        <a:cubicBezTo>
                          <a:pt x="74" y="148"/>
                          <a:pt x="71" y="149"/>
                          <a:pt x="67" y="149"/>
                        </a:cubicBezTo>
                        <a:cubicBezTo>
                          <a:pt x="65" y="149"/>
                          <a:pt x="64" y="149"/>
                          <a:pt x="62" y="149"/>
                        </a:cubicBezTo>
                        <a:cubicBezTo>
                          <a:pt x="62" y="149"/>
                          <a:pt x="61" y="149"/>
                          <a:pt x="61" y="149"/>
                        </a:cubicBezTo>
                        <a:cubicBezTo>
                          <a:pt x="56" y="149"/>
                          <a:pt x="52" y="150"/>
                          <a:pt x="50" y="151"/>
                        </a:cubicBezTo>
                        <a:cubicBezTo>
                          <a:pt x="51" y="152"/>
                          <a:pt x="51" y="152"/>
                          <a:pt x="51" y="152"/>
                        </a:cubicBezTo>
                        <a:cubicBezTo>
                          <a:pt x="52" y="155"/>
                          <a:pt x="53" y="158"/>
                          <a:pt x="52" y="160"/>
                        </a:cubicBezTo>
                        <a:cubicBezTo>
                          <a:pt x="51" y="162"/>
                          <a:pt x="49" y="162"/>
                          <a:pt x="46" y="160"/>
                        </a:cubicBezTo>
                        <a:cubicBezTo>
                          <a:pt x="44" y="159"/>
                          <a:pt x="42" y="159"/>
                          <a:pt x="42" y="160"/>
                        </a:cubicBezTo>
                        <a:cubicBezTo>
                          <a:pt x="42" y="160"/>
                          <a:pt x="42" y="160"/>
                          <a:pt x="42" y="160"/>
                        </a:cubicBezTo>
                        <a:cubicBezTo>
                          <a:pt x="46" y="160"/>
                          <a:pt x="52" y="165"/>
                          <a:pt x="52" y="169"/>
                        </a:cubicBezTo>
                        <a:cubicBezTo>
                          <a:pt x="52" y="174"/>
                          <a:pt x="53" y="176"/>
                          <a:pt x="53" y="176"/>
                        </a:cubicBezTo>
                        <a:cubicBezTo>
                          <a:pt x="53" y="176"/>
                          <a:pt x="54" y="176"/>
                          <a:pt x="54" y="176"/>
                        </a:cubicBezTo>
                        <a:cubicBezTo>
                          <a:pt x="56" y="176"/>
                          <a:pt x="57" y="177"/>
                          <a:pt x="58" y="179"/>
                        </a:cubicBezTo>
                        <a:cubicBezTo>
                          <a:pt x="59" y="180"/>
                          <a:pt x="60" y="181"/>
                          <a:pt x="61" y="181"/>
                        </a:cubicBezTo>
                        <a:cubicBezTo>
                          <a:pt x="62" y="181"/>
                          <a:pt x="62" y="181"/>
                          <a:pt x="63" y="181"/>
                        </a:cubicBezTo>
                        <a:cubicBezTo>
                          <a:pt x="66" y="181"/>
                          <a:pt x="69" y="182"/>
                          <a:pt x="70" y="184"/>
                        </a:cubicBezTo>
                        <a:cubicBezTo>
                          <a:pt x="70" y="185"/>
                          <a:pt x="71" y="187"/>
                          <a:pt x="68" y="190"/>
                        </a:cubicBezTo>
                        <a:cubicBezTo>
                          <a:pt x="68" y="190"/>
                          <a:pt x="67" y="192"/>
                          <a:pt x="68" y="193"/>
                        </a:cubicBezTo>
                        <a:cubicBezTo>
                          <a:pt x="68" y="195"/>
                          <a:pt x="68" y="197"/>
                          <a:pt x="69" y="198"/>
                        </a:cubicBezTo>
                        <a:cubicBezTo>
                          <a:pt x="69" y="197"/>
                          <a:pt x="69" y="195"/>
                          <a:pt x="70" y="194"/>
                        </a:cubicBezTo>
                        <a:cubicBezTo>
                          <a:pt x="70" y="194"/>
                          <a:pt x="70" y="194"/>
                          <a:pt x="70" y="194"/>
                        </a:cubicBezTo>
                        <a:cubicBezTo>
                          <a:pt x="70" y="193"/>
                          <a:pt x="70" y="193"/>
                          <a:pt x="69" y="193"/>
                        </a:cubicBezTo>
                        <a:cubicBezTo>
                          <a:pt x="69" y="193"/>
                          <a:pt x="69" y="193"/>
                          <a:pt x="69" y="192"/>
                        </a:cubicBezTo>
                        <a:cubicBezTo>
                          <a:pt x="69" y="192"/>
                          <a:pt x="69" y="192"/>
                          <a:pt x="70" y="192"/>
                        </a:cubicBezTo>
                        <a:cubicBezTo>
                          <a:pt x="70" y="192"/>
                          <a:pt x="70" y="191"/>
                          <a:pt x="70" y="191"/>
                        </a:cubicBezTo>
                        <a:cubicBezTo>
                          <a:pt x="70" y="191"/>
                          <a:pt x="70" y="191"/>
                          <a:pt x="70" y="191"/>
                        </a:cubicBezTo>
                        <a:cubicBezTo>
                          <a:pt x="70" y="190"/>
                          <a:pt x="70" y="190"/>
                          <a:pt x="70" y="190"/>
                        </a:cubicBezTo>
                        <a:cubicBezTo>
                          <a:pt x="72" y="187"/>
                          <a:pt x="78" y="186"/>
                          <a:pt x="83" y="186"/>
                        </a:cubicBezTo>
                        <a:cubicBezTo>
                          <a:pt x="88" y="186"/>
                          <a:pt x="95" y="193"/>
                          <a:pt x="99" y="198"/>
                        </a:cubicBezTo>
                        <a:cubicBezTo>
                          <a:pt x="100" y="200"/>
                          <a:pt x="102" y="200"/>
                          <a:pt x="103" y="199"/>
                        </a:cubicBezTo>
                        <a:cubicBezTo>
                          <a:pt x="105" y="149"/>
                          <a:pt x="105" y="149"/>
                          <a:pt x="105" y="149"/>
                        </a:cubicBezTo>
                        <a:cubicBezTo>
                          <a:pt x="134" y="141"/>
                          <a:pt x="134" y="141"/>
                          <a:pt x="134" y="141"/>
                        </a:cubicBezTo>
                        <a:cubicBezTo>
                          <a:pt x="134" y="141"/>
                          <a:pt x="134" y="141"/>
                          <a:pt x="134" y="140"/>
                        </a:cubicBezTo>
                        <a:cubicBezTo>
                          <a:pt x="136" y="137"/>
                          <a:pt x="139" y="137"/>
                          <a:pt x="140" y="137"/>
                        </a:cubicBezTo>
                        <a:cubicBezTo>
                          <a:pt x="142" y="137"/>
                          <a:pt x="144" y="138"/>
                          <a:pt x="146" y="139"/>
                        </a:cubicBezTo>
                        <a:cubicBezTo>
                          <a:pt x="146" y="137"/>
                          <a:pt x="148" y="134"/>
                          <a:pt x="151" y="134"/>
                        </a:cubicBezTo>
                        <a:cubicBezTo>
                          <a:pt x="151" y="134"/>
                          <a:pt x="151" y="134"/>
                          <a:pt x="151" y="134"/>
                        </a:cubicBezTo>
                        <a:cubicBezTo>
                          <a:pt x="153" y="134"/>
                          <a:pt x="154" y="135"/>
                          <a:pt x="154" y="136"/>
                        </a:cubicBezTo>
                        <a:cubicBezTo>
                          <a:pt x="155" y="137"/>
                          <a:pt x="155" y="139"/>
                          <a:pt x="155" y="140"/>
                        </a:cubicBezTo>
                        <a:cubicBezTo>
                          <a:pt x="155" y="141"/>
                          <a:pt x="155" y="141"/>
                          <a:pt x="155" y="141"/>
                        </a:cubicBezTo>
                        <a:cubicBezTo>
                          <a:pt x="156" y="141"/>
                          <a:pt x="157" y="142"/>
                          <a:pt x="158" y="144"/>
                        </a:cubicBezTo>
                        <a:cubicBezTo>
                          <a:pt x="160" y="147"/>
                          <a:pt x="163" y="152"/>
                          <a:pt x="162" y="157"/>
                        </a:cubicBezTo>
                        <a:cubicBezTo>
                          <a:pt x="162" y="157"/>
                          <a:pt x="162" y="157"/>
                          <a:pt x="162" y="157"/>
                        </a:cubicBezTo>
                        <a:cubicBezTo>
                          <a:pt x="163" y="158"/>
                          <a:pt x="163" y="158"/>
                          <a:pt x="163" y="158"/>
                        </a:cubicBezTo>
                        <a:cubicBezTo>
                          <a:pt x="163" y="158"/>
                          <a:pt x="164" y="159"/>
                          <a:pt x="164" y="159"/>
                        </a:cubicBezTo>
                        <a:cubicBezTo>
                          <a:pt x="164" y="159"/>
                          <a:pt x="165" y="159"/>
                          <a:pt x="165" y="160"/>
                        </a:cubicBezTo>
                        <a:cubicBezTo>
                          <a:pt x="165" y="160"/>
                          <a:pt x="166" y="160"/>
                          <a:pt x="166" y="161"/>
                        </a:cubicBezTo>
                        <a:cubicBezTo>
                          <a:pt x="166" y="161"/>
                          <a:pt x="167" y="161"/>
                          <a:pt x="167" y="162"/>
                        </a:cubicBezTo>
                        <a:cubicBezTo>
                          <a:pt x="167" y="162"/>
                          <a:pt x="168" y="162"/>
                          <a:pt x="168" y="163"/>
                        </a:cubicBezTo>
                        <a:cubicBezTo>
                          <a:pt x="168" y="163"/>
                          <a:pt x="169" y="163"/>
                          <a:pt x="169" y="164"/>
                        </a:cubicBezTo>
                        <a:cubicBezTo>
                          <a:pt x="169" y="164"/>
                          <a:pt x="170" y="165"/>
                          <a:pt x="170" y="165"/>
                        </a:cubicBezTo>
                        <a:cubicBezTo>
                          <a:pt x="170" y="165"/>
                          <a:pt x="170" y="166"/>
                          <a:pt x="171" y="166"/>
                        </a:cubicBezTo>
                        <a:cubicBezTo>
                          <a:pt x="171" y="166"/>
                          <a:pt x="171" y="167"/>
                          <a:pt x="172" y="167"/>
                        </a:cubicBezTo>
                        <a:cubicBezTo>
                          <a:pt x="172" y="167"/>
                          <a:pt x="172" y="168"/>
                          <a:pt x="172" y="168"/>
                        </a:cubicBezTo>
                        <a:cubicBezTo>
                          <a:pt x="173" y="168"/>
                          <a:pt x="173" y="169"/>
                          <a:pt x="173" y="169"/>
                        </a:cubicBezTo>
                        <a:cubicBezTo>
                          <a:pt x="173" y="169"/>
                          <a:pt x="174" y="169"/>
                          <a:pt x="174" y="170"/>
                        </a:cubicBezTo>
                        <a:cubicBezTo>
                          <a:pt x="174" y="170"/>
                          <a:pt x="174" y="171"/>
                          <a:pt x="175" y="171"/>
                        </a:cubicBezTo>
                        <a:cubicBezTo>
                          <a:pt x="175" y="171"/>
                          <a:pt x="175" y="171"/>
                          <a:pt x="175" y="171"/>
                        </a:cubicBezTo>
                        <a:cubicBezTo>
                          <a:pt x="177" y="171"/>
                          <a:pt x="179" y="170"/>
                          <a:pt x="181" y="170"/>
                        </a:cubicBezTo>
                        <a:cubicBezTo>
                          <a:pt x="182" y="170"/>
                          <a:pt x="183" y="170"/>
                          <a:pt x="184" y="169"/>
                        </a:cubicBezTo>
                        <a:cubicBezTo>
                          <a:pt x="184" y="169"/>
                          <a:pt x="184" y="169"/>
                          <a:pt x="185" y="169"/>
                        </a:cubicBezTo>
                        <a:cubicBezTo>
                          <a:pt x="185" y="169"/>
                          <a:pt x="186" y="169"/>
                          <a:pt x="186" y="169"/>
                        </a:cubicBezTo>
                        <a:cubicBezTo>
                          <a:pt x="186" y="169"/>
                          <a:pt x="187" y="169"/>
                          <a:pt x="187" y="169"/>
                        </a:cubicBezTo>
                        <a:cubicBezTo>
                          <a:pt x="187" y="169"/>
                          <a:pt x="187" y="169"/>
                          <a:pt x="187" y="169"/>
                        </a:cubicBezTo>
                        <a:cubicBezTo>
                          <a:pt x="187" y="169"/>
                          <a:pt x="188" y="169"/>
                          <a:pt x="188" y="169"/>
                        </a:cubicBezTo>
                        <a:cubicBezTo>
                          <a:pt x="189" y="170"/>
                          <a:pt x="196" y="170"/>
                          <a:pt x="210" y="170"/>
                        </a:cubicBezTo>
                        <a:cubicBezTo>
                          <a:pt x="213" y="170"/>
                          <a:pt x="215" y="172"/>
                          <a:pt x="216" y="174"/>
                        </a:cubicBezTo>
                        <a:cubicBezTo>
                          <a:pt x="217" y="175"/>
                          <a:pt x="219" y="177"/>
                          <a:pt x="220" y="177"/>
                        </a:cubicBezTo>
                        <a:cubicBezTo>
                          <a:pt x="224" y="178"/>
                          <a:pt x="224" y="183"/>
                          <a:pt x="224" y="186"/>
                        </a:cubicBezTo>
                        <a:cubicBezTo>
                          <a:pt x="224" y="187"/>
                          <a:pt x="224" y="188"/>
                          <a:pt x="224" y="189"/>
                        </a:cubicBezTo>
                        <a:cubicBezTo>
                          <a:pt x="224" y="191"/>
                          <a:pt x="225" y="193"/>
                          <a:pt x="227" y="194"/>
                        </a:cubicBezTo>
                        <a:cubicBezTo>
                          <a:pt x="228" y="196"/>
                          <a:pt x="230" y="199"/>
                          <a:pt x="230" y="201"/>
                        </a:cubicBezTo>
                        <a:cubicBezTo>
                          <a:pt x="230" y="202"/>
                          <a:pt x="235" y="201"/>
                          <a:pt x="238" y="202"/>
                        </a:cubicBezTo>
                        <a:cubicBezTo>
                          <a:pt x="239" y="202"/>
                          <a:pt x="241" y="202"/>
                          <a:pt x="242" y="203"/>
                        </a:cubicBezTo>
                        <a:cubicBezTo>
                          <a:pt x="245" y="204"/>
                          <a:pt x="249" y="205"/>
                          <a:pt x="249" y="209"/>
                        </a:cubicBezTo>
                        <a:cubicBezTo>
                          <a:pt x="250" y="209"/>
                          <a:pt x="250" y="208"/>
                          <a:pt x="250" y="208"/>
                        </a:cubicBezTo>
                        <a:cubicBezTo>
                          <a:pt x="251" y="208"/>
                          <a:pt x="251" y="208"/>
                          <a:pt x="251" y="207"/>
                        </a:cubicBezTo>
                        <a:cubicBezTo>
                          <a:pt x="251" y="203"/>
                          <a:pt x="258" y="199"/>
                          <a:pt x="263" y="197"/>
                        </a:cubicBezTo>
                        <a:cubicBezTo>
                          <a:pt x="265" y="197"/>
                          <a:pt x="266" y="196"/>
                          <a:pt x="266" y="196"/>
                        </a:cubicBezTo>
                        <a:cubicBezTo>
                          <a:pt x="267" y="196"/>
                          <a:pt x="267" y="196"/>
                          <a:pt x="267" y="196"/>
                        </a:cubicBezTo>
                        <a:cubicBezTo>
                          <a:pt x="268" y="196"/>
                          <a:pt x="268" y="196"/>
                          <a:pt x="269" y="196"/>
                        </a:cubicBezTo>
                        <a:cubicBezTo>
                          <a:pt x="269" y="196"/>
                          <a:pt x="269" y="196"/>
                          <a:pt x="269" y="196"/>
                        </a:cubicBezTo>
                        <a:cubicBezTo>
                          <a:pt x="269" y="196"/>
                          <a:pt x="269" y="196"/>
                          <a:pt x="269" y="196"/>
                        </a:cubicBezTo>
                        <a:cubicBezTo>
                          <a:pt x="269" y="196"/>
                          <a:pt x="270" y="196"/>
                          <a:pt x="270" y="196"/>
                        </a:cubicBezTo>
                        <a:cubicBezTo>
                          <a:pt x="270" y="196"/>
                          <a:pt x="270" y="195"/>
                          <a:pt x="270" y="195"/>
                        </a:cubicBezTo>
                        <a:cubicBezTo>
                          <a:pt x="270" y="195"/>
                          <a:pt x="270" y="195"/>
                          <a:pt x="270" y="194"/>
                        </a:cubicBezTo>
                        <a:cubicBezTo>
                          <a:pt x="270" y="194"/>
                          <a:pt x="270" y="194"/>
                          <a:pt x="270" y="194"/>
                        </a:cubicBezTo>
                        <a:cubicBezTo>
                          <a:pt x="271" y="194"/>
                          <a:pt x="271" y="193"/>
                          <a:pt x="271" y="193"/>
                        </a:cubicBezTo>
                        <a:cubicBezTo>
                          <a:pt x="271" y="193"/>
                          <a:pt x="271" y="193"/>
                          <a:pt x="271" y="193"/>
                        </a:cubicBezTo>
                        <a:cubicBezTo>
                          <a:pt x="271" y="192"/>
                          <a:pt x="271" y="192"/>
                          <a:pt x="271" y="192"/>
                        </a:cubicBezTo>
                        <a:cubicBezTo>
                          <a:pt x="271" y="192"/>
                          <a:pt x="271" y="192"/>
                          <a:pt x="271" y="192"/>
                        </a:cubicBezTo>
                        <a:cubicBezTo>
                          <a:pt x="272" y="192"/>
                          <a:pt x="272" y="191"/>
                          <a:pt x="272" y="191"/>
                        </a:cubicBezTo>
                        <a:cubicBezTo>
                          <a:pt x="272" y="191"/>
                          <a:pt x="272" y="191"/>
                          <a:pt x="272" y="191"/>
                        </a:cubicBezTo>
                        <a:cubicBezTo>
                          <a:pt x="272" y="191"/>
                          <a:pt x="272" y="191"/>
                          <a:pt x="272" y="191"/>
                        </a:cubicBezTo>
                        <a:cubicBezTo>
                          <a:pt x="272" y="191"/>
                          <a:pt x="272" y="191"/>
                          <a:pt x="272" y="191"/>
                        </a:cubicBezTo>
                        <a:cubicBezTo>
                          <a:pt x="273" y="191"/>
                          <a:pt x="273" y="190"/>
                          <a:pt x="273" y="190"/>
                        </a:cubicBezTo>
                        <a:cubicBezTo>
                          <a:pt x="273" y="190"/>
                          <a:pt x="273" y="190"/>
                          <a:pt x="273" y="190"/>
                        </a:cubicBezTo>
                        <a:cubicBezTo>
                          <a:pt x="273" y="190"/>
                          <a:pt x="273" y="190"/>
                          <a:pt x="273" y="190"/>
                        </a:cubicBezTo>
                        <a:cubicBezTo>
                          <a:pt x="275" y="189"/>
                          <a:pt x="279" y="186"/>
                          <a:pt x="279" y="184"/>
                        </a:cubicBezTo>
                        <a:cubicBezTo>
                          <a:pt x="279" y="183"/>
                          <a:pt x="280" y="180"/>
                          <a:pt x="287" y="180"/>
                        </a:cubicBezTo>
                        <a:cubicBezTo>
                          <a:pt x="290" y="180"/>
                          <a:pt x="294" y="181"/>
                          <a:pt x="297" y="182"/>
                        </a:cubicBezTo>
                        <a:cubicBezTo>
                          <a:pt x="300" y="184"/>
                          <a:pt x="302" y="184"/>
                          <a:pt x="303" y="184"/>
                        </a:cubicBezTo>
                        <a:cubicBezTo>
                          <a:pt x="304" y="184"/>
                          <a:pt x="304" y="184"/>
                          <a:pt x="304" y="182"/>
                        </a:cubicBezTo>
                        <a:cubicBezTo>
                          <a:pt x="305" y="178"/>
                          <a:pt x="310" y="175"/>
                          <a:pt x="315" y="175"/>
                        </a:cubicBezTo>
                        <a:cubicBezTo>
                          <a:pt x="316" y="175"/>
                          <a:pt x="318" y="175"/>
                          <a:pt x="319" y="176"/>
                        </a:cubicBezTo>
                        <a:cubicBezTo>
                          <a:pt x="320" y="176"/>
                          <a:pt x="320" y="176"/>
                          <a:pt x="320" y="176"/>
                        </a:cubicBezTo>
                        <a:cubicBezTo>
                          <a:pt x="322" y="178"/>
                          <a:pt x="328" y="180"/>
                          <a:pt x="331" y="180"/>
                        </a:cubicBezTo>
                        <a:cubicBezTo>
                          <a:pt x="332" y="180"/>
                          <a:pt x="332" y="180"/>
                          <a:pt x="332" y="180"/>
                        </a:cubicBezTo>
                        <a:cubicBezTo>
                          <a:pt x="333" y="180"/>
                          <a:pt x="335" y="179"/>
                          <a:pt x="339" y="179"/>
                        </a:cubicBezTo>
                        <a:cubicBezTo>
                          <a:pt x="347" y="179"/>
                          <a:pt x="359" y="181"/>
                          <a:pt x="363" y="182"/>
                        </a:cubicBezTo>
                        <a:cubicBezTo>
                          <a:pt x="364" y="182"/>
                          <a:pt x="365" y="182"/>
                          <a:pt x="366" y="182"/>
                        </a:cubicBezTo>
                        <a:cubicBezTo>
                          <a:pt x="369" y="181"/>
                          <a:pt x="372" y="182"/>
                          <a:pt x="374" y="185"/>
                        </a:cubicBezTo>
                        <a:cubicBezTo>
                          <a:pt x="376" y="187"/>
                          <a:pt x="376" y="187"/>
                          <a:pt x="377" y="187"/>
                        </a:cubicBezTo>
                        <a:cubicBezTo>
                          <a:pt x="378" y="187"/>
                          <a:pt x="378" y="187"/>
                          <a:pt x="378" y="187"/>
                        </a:cubicBezTo>
                        <a:cubicBezTo>
                          <a:pt x="379" y="187"/>
                          <a:pt x="379" y="187"/>
                          <a:pt x="380" y="187"/>
                        </a:cubicBezTo>
                        <a:cubicBezTo>
                          <a:pt x="380" y="187"/>
                          <a:pt x="380" y="187"/>
                          <a:pt x="380" y="187"/>
                        </a:cubicBezTo>
                        <a:cubicBezTo>
                          <a:pt x="380" y="187"/>
                          <a:pt x="380" y="186"/>
                          <a:pt x="380" y="186"/>
                        </a:cubicBezTo>
                        <a:cubicBezTo>
                          <a:pt x="380" y="183"/>
                          <a:pt x="382" y="181"/>
                          <a:pt x="384" y="179"/>
                        </a:cubicBezTo>
                        <a:cubicBezTo>
                          <a:pt x="385" y="178"/>
                          <a:pt x="386" y="177"/>
                          <a:pt x="386" y="176"/>
                        </a:cubicBezTo>
                        <a:cubicBezTo>
                          <a:pt x="386" y="176"/>
                          <a:pt x="385" y="172"/>
                          <a:pt x="384" y="171"/>
                        </a:cubicBezTo>
                        <a:cubicBezTo>
                          <a:pt x="382" y="168"/>
                          <a:pt x="381" y="166"/>
                          <a:pt x="381" y="165"/>
                        </a:cubicBezTo>
                        <a:cubicBezTo>
                          <a:pt x="381" y="158"/>
                          <a:pt x="380" y="157"/>
                          <a:pt x="380" y="157"/>
                        </a:cubicBezTo>
                        <a:cubicBezTo>
                          <a:pt x="379" y="156"/>
                          <a:pt x="378" y="155"/>
                          <a:pt x="378" y="154"/>
                        </a:cubicBezTo>
                        <a:cubicBezTo>
                          <a:pt x="379" y="151"/>
                          <a:pt x="385" y="148"/>
                          <a:pt x="387" y="148"/>
                        </a:cubicBezTo>
                        <a:cubicBezTo>
                          <a:pt x="389" y="149"/>
                          <a:pt x="391" y="148"/>
                          <a:pt x="392" y="147"/>
                        </a:cubicBezTo>
                        <a:cubicBezTo>
                          <a:pt x="394" y="147"/>
                          <a:pt x="395" y="146"/>
                          <a:pt x="397" y="146"/>
                        </a:cubicBezTo>
                        <a:cubicBezTo>
                          <a:pt x="398" y="146"/>
                          <a:pt x="399" y="147"/>
                          <a:pt x="399" y="147"/>
                        </a:cubicBezTo>
                        <a:cubicBezTo>
                          <a:pt x="400" y="148"/>
                          <a:pt x="402" y="148"/>
                          <a:pt x="406" y="148"/>
                        </a:cubicBezTo>
                        <a:cubicBezTo>
                          <a:pt x="406" y="148"/>
                          <a:pt x="405" y="147"/>
                          <a:pt x="405" y="147"/>
                        </a:cubicBezTo>
                        <a:cubicBezTo>
                          <a:pt x="403" y="145"/>
                          <a:pt x="404" y="141"/>
                          <a:pt x="408" y="131"/>
                        </a:cubicBezTo>
                        <a:cubicBezTo>
                          <a:pt x="409" y="128"/>
                          <a:pt x="411" y="125"/>
                          <a:pt x="411" y="123"/>
                        </a:cubicBezTo>
                        <a:cubicBezTo>
                          <a:pt x="412" y="120"/>
                          <a:pt x="413" y="119"/>
                          <a:pt x="415" y="119"/>
                        </a:cubicBezTo>
                        <a:cubicBezTo>
                          <a:pt x="416" y="119"/>
                          <a:pt x="417" y="120"/>
                          <a:pt x="418" y="120"/>
                        </a:cubicBezTo>
                        <a:cubicBezTo>
                          <a:pt x="419" y="121"/>
                          <a:pt x="420" y="121"/>
                          <a:pt x="421" y="122"/>
                        </a:cubicBezTo>
                        <a:cubicBezTo>
                          <a:pt x="422" y="122"/>
                          <a:pt x="424" y="122"/>
                          <a:pt x="425" y="122"/>
                        </a:cubicBezTo>
                        <a:cubicBezTo>
                          <a:pt x="428" y="122"/>
                          <a:pt x="430" y="122"/>
                          <a:pt x="432" y="123"/>
                        </a:cubicBezTo>
                        <a:cubicBezTo>
                          <a:pt x="432" y="123"/>
                          <a:pt x="432" y="123"/>
                          <a:pt x="432" y="123"/>
                        </a:cubicBezTo>
                        <a:cubicBezTo>
                          <a:pt x="433" y="123"/>
                          <a:pt x="433" y="123"/>
                          <a:pt x="434" y="123"/>
                        </a:cubicBezTo>
                        <a:cubicBezTo>
                          <a:pt x="436" y="122"/>
                          <a:pt x="439" y="121"/>
                          <a:pt x="440" y="119"/>
                        </a:cubicBezTo>
                        <a:cubicBezTo>
                          <a:pt x="440" y="119"/>
                          <a:pt x="440" y="119"/>
                          <a:pt x="440" y="118"/>
                        </a:cubicBezTo>
                        <a:cubicBezTo>
                          <a:pt x="439" y="117"/>
                          <a:pt x="438" y="115"/>
                          <a:pt x="438" y="111"/>
                        </a:cubicBezTo>
                        <a:cubicBezTo>
                          <a:pt x="438" y="104"/>
                          <a:pt x="443" y="101"/>
                          <a:pt x="447" y="101"/>
                        </a:cubicBezTo>
                        <a:cubicBezTo>
                          <a:pt x="450" y="101"/>
                          <a:pt x="450" y="98"/>
                          <a:pt x="450" y="97"/>
                        </a:cubicBezTo>
                        <a:cubicBezTo>
                          <a:pt x="450" y="96"/>
                          <a:pt x="450" y="96"/>
                          <a:pt x="450" y="95"/>
                        </a:cubicBezTo>
                        <a:cubicBezTo>
                          <a:pt x="451" y="94"/>
                          <a:pt x="452" y="93"/>
                          <a:pt x="452" y="92"/>
                        </a:cubicBezTo>
                        <a:cubicBezTo>
                          <a:pt x="453" y="91"/>
                          <a:pt x="453" y="91"/>
                          <a:pt x="454" y="90"/>
                        </a:cubicBezTo>
                        <a:cubicBezTo>
                          <a:pt x="454" y="90"/>
                          <a:pt x="454" y="90"/>
                          <a:pt x="454" y="90"/>
                        </a:cubicBezTo>
                        <a:cubicBezTo>
                          <a:pt x="453" y="89"/>
                          <a:pt x="453" y="89"/>
                          <a:pt x="453" y="88"/>
                        </a:cubicBezTo>
                        <a:cubicBezTo>
                          <a:pt x="453" y="88"/>
                          <a:pt x="453" y="88"/>
                          <a:pt x="453" y="88"/>
                        </a:cubicBezTo>
                        <a:cubicBezTo>
                          <a:pt x="452" y="87"/>
                          <a:pt x="452" y="87"/>
                          <a:pt x="452" y="86"/>
                        </a:cubicBezTo>
                        <a:cubicBezTo>
                          <a:pt x="452" y="86"/>
                          <a:pt x="451" y="86"/>
                          <a:pt x="451" y="87"/>
                        </a:cubicBezTo>
                        <a:cubicBezTo>
                          <a:pt x="449" y="88"/>
                          <a:pt x="443" y="89"/>
                          <a:pt x="441" y="89"/>
                        </a:cubicBezTo>
                        <a:cubicBezTo>
                          <a:pt x="438" y="89"/>
                          <a:pt x="433" y="85"/>
                          <a:pt x="433" y="82"/>
                        </a:cubicBezTo>
                        <a:cubicBezTo>
                          <a:pt x="433" y="80"/>
                          <a:pt x="433" y="80"/>
                          <a:pt x="433" y="80"/>
                        </a:cubicBezTo>
                        <a:cubicBezTo>
                          <a:pt x="430" y="80"/>
                          <a:pt x="426" y="79"/>
                          <a:pt x="424" y="73"/>
                        </a:cubicBezTo>
                        <a:cubicBezTo>
                          <a:pt x="423" y="70"/>
                          <a:pt x="421" y="69"/>
                          <a:pt x="419" y="69"/>
                        </a:cubicBezTo>
                        <a:cubicBezTo>
                          <a:pt x="419" y="68"/>
                          <a:pt x="418" y="68"/>
                          <a:pt x="417" y="68"/>
                        </a:cubicBezTo>
                        <a:cubicBezTo>
                          <a:pt x="417" y="68"/>
                          <a:pt x="417" y="68"/>
                          <a:pt x="417" y="68"/>
                        </a:cubicBezTo>
                        <a:cubicBezTo>
                          <a:pt x="416" y="68"/>
                          <a:pt x="412" y="69"/>
                          <a:pt x="410" y="70"/>
                        </a:cubicBezTo>
                        <a:cubicBezTo>
                          <a:pt x="409" y="70"/>
                          <a:pt x="409" y="71"/>
                          <a:pt x="408" y="71"/>
                        </a:cubicBezTo>
                        <a:cubicBezTo>
                          <a:pt x="405" y="72"/>
                          <a:pt x="402" y="71"/>
                          <a:pt x="399" y="70"/>
                        </a:cubicBezTo>
                        <a:cubicBezTo>
                          <a:pt x="398" y="70"/>
                          <a:pt x="397" y="70"/>
                          <a:pt x="396" y="69"/>
                        </a:cubicBezTo>
                        <a:cubicBezTo>
                          <a:pt x="393" y="69"/>
                          <a:pt x="392" y="67"/>
                          <a:pt x="390" y="65"/>
                        </a:cubicBezTo>
                        <a:cubicBezTo>
                          <a:pt x="390" y="64"/>
                          <a:pt x="389" y="63"/>
                          <a:pt x="388" y="63"/>
                        </a:cubicBezTo>
                        <a:cubicBezTo>
                          <a:pt x="387" y="63"/>
                          <a:pt x="386" y="65"/>
                          <a:pt x="386" y="66"/>
                        </a:cubicBezTo>
                        <a:cubicBezTo>
                          <a:pt x="385" y="68"/>
                          <a:pt x="383" y="70"/>
                          <a:pt x="381" y="70"/>
                        </a:cubicBezTo>
                        <a:cubicBezTo>
                          <a:pt x="378" y="70"/>
                          <a:pt x="377" y="67"/>
                          <a:pt x="373" y="60"/>
                        </a:cubicBezTo>
                        <a:cubicBezTo>
                          <a:pt x="371" y="56"/>
                          <a:pt x="369" y="52"/>
                          <a:pt x="367" y="49"/>
                        </a:cubicBezTo>
                        <a:cubicBezTo>
                          <a:pt x="366" y="46"/>
                          <a:pt x="366" y="46"/>
                          <a:pt x="366" y="46"/>
                        </a:cubicBezTo>
                        <a:cubicBezTo>
                          <a:pt x="361" y="39"/>
                          <a:pt x="354" y="28"/>
                          <a:pt x="348" y="26"/>
                        </a:cubicBezTo>
                        <a:cubicBezTo>
                          <a:pt x="344" y="24"/>
                          <a:pt x="342" y="22"/>
                          <a:pt x="341" y="20"/>
                        </a:cubicBezTo>
                        <a:cubicBezTo>
                          <a:pt x="341" y="19"/>
                          <a:pt x="341" y="17"/>
                          <a:pt x="342" y="15"/>
                        </a:cubicBezTo>
                        <a:cubicBezTo>
                          <a:pt x="342" y="15"/>
                          <a:pt x="342" y="15"/>
                          <a:pt x="342" y="15"/>
                        </a:cubicBezTo>
                        <a:cubicBezTo>
                          <a:pt x="341" y="15"/>
                          <a:pt x="339" y="16"/>
                          <a:pt x="339" y="16"/>
                        </a:cubicBezTo>
                        <a:cubicBezTo>
                          <a:pt x="338" y="17"/>
                          <a:pt x="337" y="17"/>
                          <a:pt x="336" y="18"/>
                        </a:cubicBezTo>
                        <a:cubicBezTo>
                          <a:pt x="333" y="20"/>
                          <a:pt x="331" y="22"/>
                          <a:pt x="328" y="22"/>
                        </a:cubicBezTo>
                        <a:cubicBezTo>
                          <a:pt x="328" y="22"/>
                          <a:pt x="327" y="22"/>
                          <a:pt x="327" y="22"/>
                        </a:cubicBezTo>
                        <a:cubicBezTo>
                          <a:pt x="326" y="23"/>
                          <a:pt x="325" y="24"/>
                          <a:pt x="324" y="24"/>
                        </a:cubicBezTo>
                        <a:cubicBezTo>
                          <a:pt x="321" y="26"/>
                          <a:pt x="317" y="28"/>
                          <a:pt x="315" y="27"/>
                        </a:cubicBezTo>
                        <a:cubicBezTo>
                          <a:pt x="314" y="27"/>
                          <a:pt x="313" y="27"/>
                          <a:pt x="312" y="28"/>
                        </a:cubicBezTo>
                        <a:cubicBezTo>
                          <a:pt x="311" y="29"/>
                          <a:pt x="310" y="30"/>
                          <a:pt x="308" y="30"/>
                        </a:cubicBezTo>
                        <a:cubicBezTo>
                          <a:pt x="307" y="30"/>
                          <a:pt x="306" y="29"/>
                          <a:pt x="305" y="29"/>
                        </a:cubicBezTo>
                        <a:cubicBezTo>
                          <a:pt x="304" y="28"/>
                          <a:pt x="304" y="26"/>
                          <a:pt x="304" y="26"/>
                        </a:cubicBezTo>
                        <a:cubicBezTo>
                          <a:pt x="304" y="24"/>
                          <a:pt x="305" y="23"/>
                          <a:pt x="307" y="21"/>
                        </a:cubicBezTo>
                        <a:cubicBezTo>
                          <a:pt x="305" y="22"/>
                          <a:pt x="304" y="21"/>
                          <a:pt x="303" y="20"/>
                        </a:cubicBezTo>
                        <a:cubicBezTo>
                          <a:pt x="303" y="20"/>
                          <a:pt x="302" y="20"/>
                          <a:pt x="301" y="19"/>
                        </a:cubicBezTo>
                        <a:cubicBezTo>
                          <a:pt x="301" y="20"/>
                          <a:pt x="301" y="20"/>
                          <a:pt x="301" y="20"/>
                        </a:cubicBezTo>
                        <a:cubicBezTo>
                          <a:pt x="300" y="21"/>
                          <a:pt x="299" y="22"/>
                          <a:pt x="298" y="22"/>
                        </a:cubicBezTo>
                        <a:cubicBezTo>
                          <a:pt x="298" y="22"/>
                          <a:pt x="298" y="22"/>
                          <a:pt x="297" y="21"/>
                        </a:cubicBezTo>
                        <a:cubicBezTo>
                          <a:pt x="297" y="21"/>
                          <a:pt x="297" y="21"/>
                          <a:pt x="297" y="21"/>
                        </a:cubicBezTo>
                        <a:cubicBezTo>
                          <a:pt x="297" y="21"/>
                          <a:pt x="297" y="21"/>
                          <a:pt x="297" y="21"/>
                        </a:cubicBezTo>
                        <a:cubicBezTo>
                          <a:pt x="296" y="21"/>
                          <a:pt x="296" y="21"/>
                          <a:pt x="296" y="21"/>
                        </a:cubicBezTo>
                        <a:cubicBezTo>
                          <a:pt x="296" y="21"/>
                          <a:pt x="296" y="21"/>
                          <a:pt x="296" y="21"/>
                        </a:cubicBezTo>
                        <a:cubicBezTo>
                          <a:pt x="295" y="20"/>
                          <a:pt x="294" y="19"/>
                          <a:pt x="294" y="18"/>
                        </a:cubicBezTo>
                        <a:cubicBezTo>
                          <a:pt x="294" y="17"/>
                          <a:pt x="294" y="16"/>
                          <a:pt x="293" y="16"/>
                        </a:cubicBezTo>
                        <a:cubicBezTo>
                          <a:pt x="292" y="18"/>
                          <a:pt x="287" y="19"/>
                          <a:pt x="284" y="19"/>
                        </a:cubicBezTo>
                        <a:cubicBezTo>
                          <a:pt x="284" y="19"/>
                          <a:pt x="284" y="19"/>
                          <a:pt x="284" y="19"/>
                        </a:cubicBezTo>
                        <a:cubicBezTo>
                          <a:pt x="284" y="19"/>
                          <a:pt x="284" y="19"/>
                          <a:pt x="284" y="19"/>
                        </a:cubicBezTo>
                        <a:cubicBezTo>
                          <a:pt x="282" y="19"/>
                          <a:pt x="281" y="19"/>
                          <a:pt x="280" y="18"/>
                        </a:cubicBezTo>
                        <a:cubicBezTo>
                          <a:pt x="278" y="16"/>
                          <a:pt x="280" y="14"/>
                          <a:pt x="280" y="13"/>
                        </a:cubicBezTo>
                        <a:cubicBezTo>
                          <a:pt x="281" y="12"/>
                          <a:pt x="281" y="12"/>
                          <a:pt x="281" y="12"/>
                        </a:cubicBezTo>
                        <a:cubicBezTo>
                          <a:pt x="281" y="11"/>
                          <a:pt x="280" y="10"/>
                          <a:pt x="280" y="9"/>
                        </a:cubicBezTo>
                        <a:cubicBezTo>
                          <a:pt x="279" y="8"/>
                          <a:pt x="279" y="6"/>
                          <a:pt x="279" y="4"/>
                        </a:cubicBezTo>
                        <a:cubicBezTo>
                          <a:pt x="279" y="3"/>
                          <a:pt x="279" y="3"/>
                          <a:pt x="279" y="3"/>
                        </a:cubicBezTo>
                        <a:cubicBezTo>
                          <a:pt x="278" y="2"/>
                          <a:pt x="276" y="1"/>
                          <a:pt x="275" y="1"/>
                        </a:cubicBezTo>
                        <a:cubicBezTo>
                          <a:pt x="275" y="1"/>
                          <a:pt x="274" y="1"/>
                          <a:pt x="274" y="1"/>
                        </a:cubicBezTo>
                        <a:cubicBezTo>
                          <a:pt x="271" y="2"/>
                          <a:pt x="267" y="1"/>
                          <a:pt x="264" y="0"/>
                        </a:cubicBezTo>
                        <a:cubicBezTo>
                          <a:pt x="264" y="0"/>
                          <a:pt x="264" y="0"/>
                          <a:pt x="262" y="0"/>
                        </a:cubicBezTo>
                        <a:cubicBezTo>
                          <a:pt x="258" y="0"/>
                          <a:pt x="253" y="1"/>
                          <a:pt x="253" y="2"/>
                        </a:cubicBezTo>
                        <a:cubicBezTo>
                          <a:pt x="252" y="5"/>
                          <a:pt x="248" y="6"/>
                          <a:pt x="239" y="8"/>
                        </a:cubicBezTo>
                        <a:cubicBezTo>
                          <a:pt x="238" y="8"/>
                          <a:pt x="236" y="9"/>
                          <a:pt x="235" y="9"/>
                        </a:cubicBezTo>
                        <a:cubicBezTo>
                          <a:pt x="232" y="10"/>
                          <a:pt x="223" y="11"/>
                          <a:pt x="219" y="12"/>
                        </a:cubicBezTo>
                        <a:cubicBezTo>
                          <a:pt x="217" y="12"/>
                          <a:pt x="216" y="13"/>
                          <a:pt x="215" y="13"/>
                        </a:cubicBezTo>
                        <a:cubicBezTo>
                          <a:pt x="212" y="14"/>
                          <a:pt x="210" y="15"/>
                          <a:pt x="207" y="15"/>
                        </a:cubicBezTo>
                        <a:cubicBezTo>
                          <a:pt x="200" y="15"/>
                          <a:pt x="194" y="17"/>
                          <a:pt x="191" y="19"/>
                        </a:cubicBezTo>
                        <a:cubicBezTo>
                          <a:pt x="191" y="19"/>
                          <a:pt x="190" y="19"/>
                          <a:pt x="189" y="20"/>
                        </a:cubicBezTo>
                        <a:cubicBezTo>
                          <a:pt x="187" y="20"/>
                          <a:pt x="186" y="20"/>
                          <a:pt x="184" y="20"/>
                        </a:cubicBezTo>
                        <a:cubicBezTo>
                          <a:pt x="184" y="20"/>
                          <a:pt x="184" y="20"/>
                          <a:pt x="184" y="20"/>
                        </a:cubicBezTo>
                        <a:cubicBezTo>
                          <a:pt x="184" y="20"/>
                          <a:pt x="184" y="20"/>
                          <a:pt x="184" y="20"/>
                        </a:cubicBezTo>
                        <a:cubicBezTo>
                          <a:pt x="183" y="20"/>
                          <a:pt x="182" y="20"/>
                          <a:pt x="181" y="20"/>
                        </a:cubicBezTo>
                        <a:cubicBezTo>
                          <a:pt x="180" y="20"/>
                          <a:pt x="180" y="20"/>
                          <a:pt x="180" y="20"/>
                        </a:cubicBezTo>
                        <a:cubicBezTo>
                          <a:pt x="179" y="20"/>
                          <a:pt x="178" y="20"/>
                          <a:pt x="177" y="20"/>
                        </a:cubicBezTo>
                        <a:cubicBezTo>
                          <a:pt x="176" y="21"/>
                          <a:pt x="174" y="21"/>
                          <a:pt x="173" y="21"/>
                        </a:cubicBezTo>
                        <a:cubicBezTo>
                          <a:pt x="172" y="21"/>
                          <a:pt x="171" y="21"/>
                          <a:pt x="171" y="21"/>
                        </a:cubicBezTo>
                        <a:cubicBezTo>
                          <a:pt x="170" y="21"/>
                          <a:pt x="169" y="21"/>
                          <a:pt x="168" y="21"/>
                        </a:cubicBezTo>
                        <a:cubicBezTo>
                          <a:pt x="168" y="22"/>
                          <a:pt x="168" y="26"/>
                          <a:pt x="169" y="27"/>
                        </a:cubicBezTo>
                        <a:cubicBezTo>
                          <a:pt x="170" y="28"/>
                          <a:pt x="173" y="29"/>
                          <a:pt x="174" y="30"/>
                        </a:cubicBezTo>
                        <a:cubicBezTo>
                          <a:pt x="177" y="31"/>
                          <a:pt x="179" y="31"/>
                          <a:pt x="179" y="33"/>
                        </a:cubicBezTo>
                        <a:cubicBezTo>
                          <a:pt x="180" y="34"/>
                          <a:pt x="180" y="34"/>
                          <a:pt x="180" y="34"/>
                        </a:cubicBezTo>
                        <a:cubicBezTo>
                          <a:pt x="179" y="35"/>
                          <a:pt x="179" y="35"/>
                          <a:pt x="179" y="35"/>
                        </a:cubicBezTo>
                        <a:cubicBezTo>
                          <a:pt x="178" y="36"/>
                          <a:pt x="176" y="37"/>
                          <a:pt x="170" y="37"/>
                        </a:cubicBezTo>
                        <a:cubicBezTo>
                          <a:pt x="168" y="37"/>
                          <a:pt x="167" y="37"/>
                          <a:pt x="166" y="37"/>
                        </a:cubicBezTo>
                        <a:cubicBezTo>
                          <a:pt x="165" y="37"/>
                          <a:pt x="165" y="38"/>
                          <a:pt x="165" y="38"/>
                        </a:cubicBezTo>
                        <a:cubicBezTo>
                          <a:pt x="164" y="39"/>
                          <a:pt x="164" y="41"/>
                          <a:pt x="165" y="43"/>
                        </a:cubicBezTo>
                        <a:cubicBezTo>
                          <a:pt x="166" y="44"/>
                          <a:pt x="166" y="45"/>
                          <a:pt x="165" y="46"/>
                        </a:cubicBezTo>
                        <a:cubicBezTo>
                          <a:pt x="164" y="49"/>
                          <a:pt x="159" y="51"/>
                          <a:pt x="157" y="51"/>
                        </a:cubicBezTo>
                        <a:cubicBezTo>
                          <a:pt x="157" y="51"/>
                          <a:pt x="157" y="52"/>
                          <a:pt x="158" y="52"/>
                        </a:cubicBezTo>
                        <a:cubicBezTo>
                          <a:pt x="158" y="53"/>
                          <a:pt x="159" y="53"/>
                          <a:pt x="159" y="53"/>
                        </a:cubicBezTo>
                        <a:cubicBezTo>
                          <a:pt x="161" y="53"/>
                          <a:pt x="163" y="54"/>
                          <a:pt x="165" y="55"/>
                        </a:cubicBezTo>
                        <a:cubicBezTo>
                          <a:pt x="166" y="55"/>
                          <a:pt x="167" y="56"/>
                          <a:pt x="167" y="56"/>
                        </a:cubicBezTo>
                        <a:cubicBezTo>
                          <a:pt x="171" y="56"/>
                          <a:pt x="172" y="59"/>
                          <a:pt x="172" y="66"/>
                        </a:cubicBezTo>
                        <a:cubicBezTo>
                          <a:pt x="172" y="68"/>
                          <a:pt x="171" y="72"/>
                          <a:pt x="163" y="72"/>
                        </a:cubicBezTo>
                        <a:cubicBezTo>
                          <a:pt x="160" y="72"/>
                          <a:pt x="158" y="71"/>
                          <a:pt x="157" y="70"/>
                        </a:cubicBezTo>
                        <a:cubicBezTo>
                          <a:pt x="156" y="69"/>
                          <a:pt x="155" y="69"/>
                          <a:pt x="155" y="68"/>
                        </a:cubicBezTo>
                        <a:cubicBezTo>
                          <a:pt x="155" y="69"/>
                          <a:pt x="155" y="69"/>
                          <a:pt x="154" y="70"/>
                        </a:cubicBezTo>
                        <a:cubicBezTo>
                          <a:pt x="154" y="71"/>
                          <a:pt x="153" y="73"/>
                          <a:pt x="152" y="74"/>
                        </a:cubicBezTo>
                        <a:cubicBezTo>
                          <a:pt x="151" y="74"/>
                          <a:pt x="151" y="74"/>
                          <a:pt x="150" y="74"/>
                        </a:cubicBezTo>
                        <a:cubicBezTo>
                          <a:pt x="150" y="74"/>
                          <a:pt x="150" y="74"/>
                          <a:pt x="149" y="74"/>
                        </a:cubicBezTo>
                        <a:cubicBezTo>
                          <a:pt x="148" y="73"/>
                          <a:pt x="148" y="73"/>
                          <a:pt x="147" y="72"/>
                        </a:cubicBezTo>
                        <a:cubicBezTo>
                          <a:pt x="146" y="71"/>
                          <a:pt x="146" y="70"/>
                          <a:pt x="145" y="70"/>
                        </a:cubicBezTo>
                        <a:cubicBezTo>
                          <a:pt x="143" y="70"/>
                          <a:pt x="138" y="70"/>
                          <a:pt x="136" y="66"/>
                        </a:cubicBezTo>
                        <a:cubicBezTo>
                          <a:pt x="136" y="65"/>
                          <a:pt x="135" y="64"/>
                          <a:pt x="133" y="64"/>
                        </a:cubicBezTo>
                        <a:cubicBezTo>
                          <a:pt x="131" y="64"/>
                          <a:pt x="129" y="65"/>
                          <a:pt x="128" y="66"/>
                        </a:cubicBezTo>
                        <a:cubicBezTo>
                          <a:pt x="127" y="67"/>
                          <a:pt x="126" y="68"/>
                          <a:pt x="124" y="68"/>
                        </a:cubicBezTo>
                        <a:cubicBezTo>
                          <a:pt x="122" y="68"/>
                          <a:pt x="121" y="67"/>
                          <a:pt x="120" y="66"/>
                        </a:cubicBezTo>
                        <a:cubicBezTo>
                          <a:pt x="119" y="65"/>
                          <a:pt x="119" y="65"/>
                          <a:pt x="119" y="65"/>
                        </a:cubicBezTo>
                        <a:cubicBezTo>
                          <a:pt x="119" y="65"/>
                          <a:pt x="119" y="65"/>
                          <a:pt x="118" y="65"/>
                        </a:cubicBezTo>
                        <a:cubicBezTo>
                          <a:pt x="115" y="65"/>
                          <a:pt x="112" y="67"/>
                          <a:pt x="111" y="68"/>
                        </a:cubicBezTo>
                        <a:cubicBezTo>
                          <a:pt x="110" y="70"/>
                          <a:pt x="108" y="72"/>
                          <a:pt x="104" y="72"/>
                        </a:cubicBezTo>
                        <a:cubicBezTo>
                          <a:pt x="102" y="72"/>
                          <a:pt x="100" y="71"/>
                          <a:pt x="98" y="70"/>
                        </a:cubicBezTo>
                        <a:cubicBezTo>
                          <a:pt x="96" y="69"/>
                          <a:pt x="95" y="68"/>
                          <a:pt x="94" y="68"/>
                        </a:cubicBezTo>
                        <a:cubicBezTo>
                          <a:pt x="94" y="68"/>
                          <a:pt x="94" y="68"/>
                          <a:pt x="94" y="68"/>
                        </a:cubicBezTo>
                        <a:cubicBezTo>
                          <a:pt x="94" y="72"/>
                          <a:pt x="92" y="72"/>
                          <a:pt x="92" y="72"/>
                        </a:cubicBezTo>
                        <a:cubicBezTo>
                          <a:pt x="91" y="72"/>
                          <a:pt x="91" y="72"/>
                          <a:pt x="91" y="72"/>
                        </a:cubicBezTo>
                        <a:cubicBezTo>
                          <a:pt x="91" y="72"/>
                          <a:pt x="90" y="72"/>
                          <a:pt x="90" y="72"/>
                        </a:cubicBezTo>
                        <a:cubicBezTo>
                          <a:pt x="90" y="72"/>
                          <a:pt x="90" y="72"/>
                          <a:pt x="90" y="71"/>
                        </a:cubicBezTo>
                        <a:cubicBezTo>
                          <a:pt x="90" y="71"/>
                          <a:pt x="90" y="71"/>
                          <a:pt x="90" y="71"/>
                        </a:cubicBezTo>
                        <a:cubicBezTo>
                          <a:pt x="89" y="71"/>
                          <a:pt x="89" y="71"/>
                          <a:pt x="89" y="71"/>
                        </a:cubicBezTo>
                        <a:cubicBezTo>
                          <a:pt x="89" y="71"/>
                          <a:pt x="89" y="71"/>
                          <a:pt x="89" y="71"/>
                        </a:cubicBezTo>
                        <a:cubicBezTo>
                          <a:pt x="89" y="70"/>
                          <a:pt x="89" y="70"/>
                          <a:pt x="89" y="70"/>
                        </a:cubicBezTo>
                        <a:cubicBezTo>
                          <a:pt x="89" y="70"/>
                          <a:pt x="89" y="70"/>
                          <a:pt x="89" y="70"/>
                        </a:cubicBezTo>
                        <a:cubicBezTo>
                          <a:pt x="89" y="70"/>
                          <a:pt x="89" y="70"/>
                          <a:pt x="89" y="70"/>
                        </a:cubicBezTo>
                        <a:cubicBezTo>
                          <a:pt x="88" y="70"/>
                          <a:pt x="88" y="69"/>
                          <a:pt x="88" y="69"/>
                        </a:cubicBezTo>
                        <a:cubicBezTo>
                          <a:pt x="88" y="69"/>
                          <a:pt x="88" y="69"/>
                          <a:pt x="88" y="68"/>
                        </a:cubicBezTo>
                        <a:cubicBezTo>
                          <a:pt x="88" y="68"/>
                          <a:pt x="87" y="67"/>
                          <a:pt x="87" y="67"/>
                        </a:cubicBezTo>
                        <a:cubicBezTo>
                          <a:pt x="87" y="67"/>
                          <a:pt x="86" y="66"/>
                          <a:pt x="85" y="65"/>
                        </a:cubicBezTo>
                        <a:cubicBezTo>
                          <a:pt x="84" y="64"/>
                          <a:pt x="81" y="62"/>
                          <a:pt x="80" y="61"/>
                        </a:cubicBezTo>
                        <a:cubicBezTo>
                          <a:pt x="79" y="61"/>
                          <a:pt x="79" y="61"/>
                          <a:pt x="79" y="61"/>
                        </a:cubicBezTo>
                        <a:cubicBezTo>
                          <a:pt x="78" y="60"/>
                          <a:pt x="75" y="59"/>
                          <a:pt x="73" y="59"/>
                        </a:cubicBezTo>
                        <a:cubicBezTo>
                          <a:pt x="69" y="58"/>
                          <a:pt x="66" y="58"/>
                          <a:pt x="65" y="55"/>
                        </a:cubicBezTo>
                        <a:cubicBezTo>
                          <a:pt x="65" y="55"/>
                          <a:pt x="64" y="55"/>
                          <a:pt x="63" y="55"/>
                        </a:cubicBezTo>
                        <a:cubicBezTo>
                          <a:pt x="62" y="55"/>
                          <a:pt x="61" y="55"/>
                          <a:pt x="61" y="56"/>
                        </a:cubicBezTo>
                        <a:cubicBezTo>
                          <a:pt x="60" y="58"/>
                          <a:pt x="58" y="59"/>
                          <a:pt x="57" y="59"/>
                        </a:cubicBezTo>
                        <a:cubicBezTo>
                          <a:pt x="55" y="59"/>
                          <a:pt x="54" y="58"/>
                          <a:pt x="53" y="57"/>
                        </a:cubicBezTo>
                        <a:cubicBezTo>
                          <a:pt x="53" y="57"/>
                          <a:pt x="52" y="57"/>
                          <a:pt x="52" y="57"/>
                        </a:cubicBezTo>
                        <a:cubicBezTo>
                          <a:pt x="52" y="57"/>
                          <a:pt x="52" y="57"/>
                          <a:pt x="52" y="57"/>
                        </a:cubicBezTo>
                        <a:cubicBezTo>
                          <a:pt x="50" y="57"/>
                          <a:pt x="47" y="58"/>
                          <a:pt x="46" y="59"/>
                        </a:cubicBezTo>
                        <a:cubicBezTo>
                          <a:pt x="45" y="59"/>
                          <a:pt x="45" y="59"/>
                          <a:pt x="45" y="59"/>
                        </a:cubicBezTo>
                        <a:cubicBezTo>
                          <a:pt x="45" y="59"/>
                          <a:pt x="44" y="60"/>
                          <a:pt x="43" y="60"/>
                        </a:cubicBezTo>
                        <a:cubicBezTo>
                          <a:pt x="39" y="63"/>
                          <a:pt x="35" y="65"/>
                          <a:pt x="32" y="65"/>
                        </a:cubicBezTo>
                        <a:cubicBezTo>
                          <a:pt x="32" y="65"/>
                          <a:pt x="32" y="66"/>
                          <a:pt x="32" y="66"/>
                        </a:cubicBezTo>
                        <a:cubicBezTo>
                          <a:pt x="31" y="67"/>
                          <a:pt x="31" y="69"/>
                          <a:pt x="29" y="70"/>
                        </a:cubicBezTo>
                        <a:cubicBezTo>
                          <a:pt x="28" y="70"/>
                          <a:pt x="28" y="70"/>
                          <a:pt x="27" y="70"/>
                        </a:cubicBezTo>
                        <a:cubicBezTo>
                          <a:pt x="26" y="71"/>
                          <a:pt x="25" y="71"/>
                          <a:pt x="25" y="71"/>
                        </a:cubicBezTo>
                        <a:cubicBezTo>
                          <a:pt x="25" y="72"/>
                          <a:pt x="25" y="73"/>
                          <a:pt x="25" y="74"/>
                        </a:cubicBezTo>
                        <a:cubicBezTo>
                          <a:pt x="25" y="74"/>
                          <a:pt x="26" y="75"/>
                          <a:pt x="26" y="75"/>
                        </a:cubicBezTo>
                        <a:cubicBezTo>
                          <a:pt x="26" y="76"/>
                          <a:pt x="27" y="78"/>
                          <a:pt x="27" y="79"/>
                        </a:cubicBezTo>
                        <a:cubicBezTo>
                          <a:pt x="27" y="80"/>
                          <a:pt x="26" y="80"/>
                          <a:pt x="26" y="81"/>
                        </a:cubicBezTo>
                        <a:cubicBezTo>
                          <a:pt x="26" y="82"/>
                          <a:pt x="25" y="83"/>
                          <a:pt x="23" y="83"/>
                        </a:cubicBezTo>
                        <a:cubicBezTo>
                          <a:pt x="22" y="84"/>
                          <a:pt x="22" y="84"/>
                          <a:pt x="21" y="84"/>
                        </a:cubicBezTo>
                        <a:cubicBezTo>
                          <a:pt x="18" y="84"/>
                          <a:pt x="17" y="81"/>
                          <a:pt x="15" y="79"/>
                        </a:cubicBezTo>
                        <a:cubicBezTo>
                          <a:pt x="14" y="78"/>
                          <a:pt x="13" y="76"/>
                          <a:pt x="12" y="76"/>
                        </a:cubicBezTo>
                        <a:cubicBezTo>
                          <a:pt x="12" y="75"/>
                          <a:pt x="11" y="75"/>
                          <a:pt x="11" y="75"/>
                        </a:cubicBezTo>
                        <a:cubicBezTo>
                          <a:pt x="10" y="75"/>
                          <a:pt x="9" y="76"/>
                          <a:pt x="9" y="78"/>
                        </a:cubicBezTo>
                        <a:cubicBezTo>
                          <a:pt x="9" y="81"/>
                          <a:pt x="7" y="82"/>
                          <a:pt x="5" y="83"/>
                        </a:cubicBezTo>
                        <a:cubicBezTo>
                          <a:pt x="4" y="84"/>
                          <a:pt x="3" y="85"/>
                          <a:pt x="3" y="86"/>
                        </a:cubicBezTo>
                        <a:cubicBezTo>
                          <a:pt x="2" y="86"/>
                          <a:pt x="2" y="86"/>
                          <a:pt x="2" y="86"/>
                        </a:cubicBezTo>
                        <a:cubicBezTo>
                          <a:pt x="3" y="87"/>
                          <a:pt x="3" y="87"/>
                          <a:pt x="4" y="87"/>
                        </a:cubicBezTo>
                        <a:cubicBezTo>
                          <a:pt x="5" y="88"/>
                          <a:pt x="6" y="89"/>
                          <a:pt x="6" y="90"/>
                        </a:cubicBezTo>
                        <a:cubicBezTo>
                          <a:pt x="6" y="93"/>
                          <a:pt x="4" y="94"/>
                          <a:pt x="1" y="96"/>
                        </a:cubicBezTo>
                        <a:cubicBezTo>
                          <a:pt x="1" y="96"/>
                          <a:pt x="0" y="99"/>
                          <a:pt x="0" y="100"/>
                        </a:cubicBezTo>
                        <a:cubicBezTo>
                          <a:pt x="0" y="100"/>
                          <a:pt x="1" y="100"/>
                          <a:pt x="1" y="100"/>
                        </a:cubicBezTo>
                        <a:cubicBezTo>
                          <a:pt x="3" y="101"/>
                          <a:pt x="7" y="102"/>
                          <a:pt x="6" y="106"/>
                        </a:cubicBezTo>
                        <a:cubicBezTo>
                          <a:pt x="6" y="107"/>
                          <a:pt x="6" y="108"/>
                          <a:pt x="6" y="109"/>
                        </a:cubicBezTo>
                        <a:cubicBezTo>
                          <a:pt x="8" y="109"/>
                          <a:pt x="9" y="109"/>
                          <a:pt x="11" y="109"/>
                        </a:cubicBezTo>
                        <a:cubicBezTo>
                          <a:pt x="12" y="109"/>
                          <a:pt x="12" y="109"/>
                          <a:pt x="13" y="109"/>
                        </a:cubicBezTo>
                        <a:cubicBezTo>
                          <a:pt x="13" y="109"/>
                          <a:pt x="14" y="109"/>
                          <a:pt x="14" y="109"/>
                        </a:cubicBezTo>
                        <a:cubicBezTo>
                          <a:pt x="17" y="109"/>
                          <a:pt x="18" y="111"/>
                          <a:pt x="20" y="113"/>
                        </a:cubicBezTo>
                        <a:cubicBezTo>
                          <a:pt x="21" y="115"/>
                          <a:pt x="22" y="116"/>
                          <a:pt x="23" y="118"/>
                        </a:cubicBezTo>
                        <a:cubicBezTo>
                          <a:pt x="26" y="121"/>
                          <a:pt x="27" y="123"/>
                          <a:pt x="27" y="125"/>
                        </a:cubicBezTo>
                        <a:cubicBezTo>
                          <a:pt x="26" y="127"/>
                          <a:pt x="25" y="127"/>
                          <a:pt x="24" y="128"/>
                        </a:cubicBezTo>
                        <a:cubicBezTo>
                          <a:pt x="24" y="128"/>
                          <a:pt x="25" y="129"/>
                          <a:pt x="26" y="129"/>
                        </a:cubicBezTo>
                        <a:cubicBezTo>
                          <a:pt x="27" y="129"/>
                          <a:pt x="27" y="130"/>
                          <a:pt x="28" y="130"/>
                        </a:cubicBezTo>
                        <a:cubicBezTo>
                          <a:pt x="28" y="130"/>
                          <a:pt x="28" y="130"/>
                          <a:pt x="29" y="131"/>
                        </a:cubicBezTo>
                        <a:cubicBezTo>
                          <a:pt x="29" y="131"/>
                          <a:pt x="29" y="131"/>
                          <a:pt x="29" y="131"/>
                        </a:cubicBezTo>
                        <a:cubicBezTo>
                          <a:pt x="29" y="130"/>
                          <a:pt x="30" y="130"/>
                          <a:pt x="30" y="130"/>
                        </a:cubicBezTo>
                        <a:close/>
                        <a:moveTo>
                          <a:pt x="311" y="132"/>
                        </a:moveTo>
                        <a:cubicBezTo>
                          <a:pt x="315" y="128"/>
                          <a:pt x="324" y="126"/>
                          <a:pt x="332" y="126"/>
                        </a:cubicBezTo>
                        <a:cubicBezTo>
                          <a:pt x="336" y="126"/>
                          <a:pt x="339" y="126"/>
                          <a:pt x="342" y="127"/>
                        </a:cubicBezTo>
                        <a:cubicBezTo>
                          <a:pt x="347" y="128"/>
                          <a:pt x="356" y="127"/>
                          <a:pt x="363" y="126"/>
                        </a:cubicBezTo>
                        <a:cubicBezTo>
                          <a:pt x="366" y="126"/>
                          <a:pt x="369" y="125"/>
                          <a:pt x="370" y="126"/>
                        </a:cubicBezTo>
                        <a:cubicBezTo>
                          <a:pt x="371" y="126"/>
                          <a:pt x="372" y="127"/>
                          <a:pt x="372" y="129"/>
                        </a:cubicBezTo>
                        <a:cubicBezTo>
                          <a:pt x="372" y="132"/>
                          <a:pt x="366" y="135"/>
                          <a:pt x="358" y="135"/>
                        </a:cubicBezTo>
                        <a:cubicBezTo>
                          <a:pt x="356" y="135"/>
                          <a:pt x="353" y="135"/>
                          <a:pt x="350" y="134"/>
                        </a:cubicBezTo>
                        <a:cubicBezTo>
                          <a:pt x="346" y="134"/>
                          <a:pt x="342" y="134"/>
                          <a:pt x="338" y="134"/>
                        </a:cubicBezTo>
                        <a:cubicBezTo>
                          <a:pt x="329" y="134"/>
                          <a:pt x="324" y="135"/>
                          <a:pt x="321" y="139"/>
                        </a:cubicBezTo>
                        <a:cubicBezTo>
                          <a:pt x="316" y="143"/>
                          <a:pt x="317" y="147"/>
                          <a:pt x="317" y="149"/>
                        </a:cubicBezTo>
                        <a:cubicBezTo>
                          <a:pt x="317" y="150"/>
                          <a:pt x="317" y="153"/>
                          <a:pt x="314" y="154"/>
                        </a:cubicBezTo>
                        <a:cubicBezTo>
                          <a:pt x="313" y="154"/>
                          <a:pt x="313" y="154"/>
                          <a:pt x="313" y="154"/>
                        </a:cubicBezTo>
                        <a:cubicBezTo>
                          <a:pt x="312" y="154"/>
                          <a:pt x="310" y="153"/>
                          <a:pt x="309" y="150"/>
                        </a:cubicBezTo>
                        <a:cubicBezTo>
                          <a:pt x="307" y="145"/>
                          <a:pt x="307" y="136"/>
                          <a:pt x="311" y="132"/>
                        </a:cubicBezTo>
                        <a:close/>
                        <a:moveTo>
                          <a:pt x="151" y="128"/>
                        </a:moveTo>
                        <a:cubicBezTo>
                          <a:pt x="152" y="127"/>
                          <a:pt x="153" y="127"/>
                          <a:pt x="156" y="127"/>
                        </a:cubicBezTo>
                        <a:cubicBezTo>
                          <a:pt x="159" y="127"/>
                          <a:pt x="169" y="128"/>
                          <a:pt x="170" y="132"/>
                        </a:cubicBezTo>
                        <a:cubicBezTo>
                          <a:pt x="171" y="133"/>
                          <a:pt x="171" y="134"/>
                          <a:pt x="170" y="135"/>
                        </a:cubicBezTo>
                        <a:cubicBezTo>
                          <a:pt x="169" y="136"/>
                          <a:pt x="168" y="137"/>
                          <a:pt x="166" y="137"/>
                        </a:cubicBezTo>
                        <a:cubicBezTo>
                          <a:pt x="163" y="137"/>
                          <a:pt x="152" y="134"/>
                          <a:pt x="151" y="131"/>
                        </a:cubicBezTo>
                        <a:cubicBezTo>
                          <a:pt x="151" y="130"/>
                          <a:pt x="151" y="129"/>
                          <a:pt x="151" y="12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8" name="Freeform 1143">
                    <a:extLst>
                      <a:ext uri="{FF2B5EF4-FFF2-40B4-BE49-F238E27FC236}">
                        <a16:creationId xmlns="" xmlns:a16="http://schemas.microsoft.com/office/drawing/2014/main" id="{CB17C16B-F007-427D-A986-FAA36D2731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40" y="1272"/>
                    <a:ext cx="83" cy="30"/>
                  </a:xfrm>
                  <a:custGeom>
                    <a:avLst/>
                    <a:gdLst>
                      <a:gd name="T0" fmla="*/ 3 w 87"/>
                      <a:gd name="T1" fmla="*/ 22 h 31"/>
                      <a:gd name="T2" fmla="*/ 11 w 87"/>
                      <a:gd name="T3" fmla="*/ 29 h 31"/>
                      <a:gd name="T4" fmla="*/ 12 w 87"/>
                      <a:gd name="T5" fmla="*/ 30 h 31"/>
                      <a:gd name="T6" fmla="*/ 14 w 87"/>
                      <a:gd name="T7" fmla="*/ 30 h 31"/>
                      <a:gd name="T8" fmla="*/ 25 w 87"/>
                      <a:gd name="T9" fmla="*/ 28 h 31"/>
                      <a:gd name="T10" fmla="*/ 27 w 87"/>
                      <a:gd name="T11" fmla="*/ 27 h 31"/>
                      <a:gd name="T12" fmla="*/ 33 w 87"/>
                      <a:gd name="T13" fmla="*/ 29 h 31"/>
                      <a:gd name="T14" fmla="*/ 37 w 87"/>
                      <a:gd name="T15" fmla="*/ 29 h 31"/>
                      <a:gd name="T16" fmla="*/ 48 w 87"/>
                      <a:gd name="T17" fmla="*/ 26 h 31"/>
                      <a:gd name="T18" fmla="*/ 53 w 87"/>
                      <a:gd name="T19" fmla="*/ 27 h 31"/>
                      <a:gd name="T20" fmla="*/ 58 w 87"/>
                      <a:gd name="T21" fmla="*/ 27 h 31"/>
                      <a:gd name="T22" fmla="*/ 59 w 87"/>
                      <a:gd name="T23" fmla="*/ 27 h 31"/>
                      <a:gd name="T24" fmla="*/ 57 w 87"/>
                      <a:gd name="T25" fmla="*/ 22 h 31"/>
                      <a:gd name="T26" fmla="*/ 55 w 87"/>
                      <a:gd name="T27" fmla="*/ 16 h 31"/>
                      <a:gd name="T28" fmla="*/ 60 w 87"/>
                      <a:gd name="T29" fmla="*/ 12 h 31"/>
                      <a:gd name="T30" fmla="*/ 65 w 87"/>
                      <a:gd name="T31" fmla="*/ 15 h 31"/>
                      <a:gd name="T32" fmla="*/ 65 w 87"/>
                      <a:gd name="T33" fmla="*/ 19 h 31"/>
                      <a:gd name="T34" fmla="*/ 65 w 87"/>
                      <a:gd name="T35" fmla="*/ 21 h 31"/>
                      <a:gd name="T36" fmla="*/ 78 w 87"/>
                      <a:gd name="T37" fmla="*/ 26 h 31"/>
                      <a:gd name="T38" fmla="*/ 82 w 87"/>
                      <a:gd name="T39" fmla="*/ 23 h 31"/>
                      <a:gd name="T40" fmla="*/ 85 w 87"/>
                      <a:gd name="T41" fmla="*/ 17 h 31"/>
                      <a:gd name="T42" fmla="*/ 87 w 87"/>
                      <a:gd name="T43" fmla="*/ 15 h 31"/>
                      <a:gd name="T44" fmla="*/ 82 w 87"/>
                      <a:gd name="T45" fmla="*/ 11 h 31"/>
                      <a:gd name="T46" fmla="*/ 69 w 87"/>
                      <a:gd name="T47" fmla="*/ 8 h 31"/>
                      <a:gd name="T48" fmla="*/ 58 w 87"/>
                      <a:gd name="T49" fmla="*/ 6 h 31"/>
                      <a:gd name="T50" fmla="*/ 50 w 87"/>
                      <a:gd name="T51" fmla="*/ 4 h 31"/>
                      <a:gd name="T52" fmla="*/ 44 w 87"/>
                      <a:gd name="T53" fmla="*/ 8 h 31"/>
                      <a:gd name="T54" fmla="*/ 41 w 87"/>
                      <a:gd name="T55" fmla="*/ 12 h 31"/>
                      <a:gd name="T56" fmla="*/ 30 w 87"/>
                      <a:gd name="T57" fmla="*/ 6 h 31"/>
                      <a:gd name="T58" fmla="*/ 20 w 87"/>
                      <a:gd name="T59" fmla="*/ 0 h 31"/>
                      <a:gd name="T60" fmla="*/ 20 w 87"/>
                      <a:gd name="T61" fmla="*/ 0 h 31"/>
                      <a:gd name="T62" fmla="*/ 1 w 87"/>
                      <a:gd name="T63" fmla="*/ 18 h 31"/>
                      <a:gd name="T64" fmla="*/ 3 w 87"/>
                      <a:gd name="T65" fmla="*/ 22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87" h="31">
                        <a:moveTo>
                          <a:pt x="3" y="22"/>
                        </a:moveTo>
                        <a:cubicBezTo>
                          <a:pt x="7" y="25"/>
                          <a:pt x="9" y="27"/>
                          <a:pt x="11" y="29"/>
                        </a:cubicBezTo>
                        <a:cubicBezTo>
                          <a:pt x="11" y="29"/>
                          <a:pt x="12" y="30"/>
                          <a:pt x="12" y="30"/>
                        </a:cubicBezTo>
                        <a:cubicBezTo>
                          <a:pt x="12" y="30"/>
                          <a:pt x="12" y="30"/>
                          <a:pt x="14" y="30"/>
                        </a:cubicBezTo>
                        <a:cubicBezTo>
                          <a:pt x="17" y="30"/>
                          <a:pt x="22" y="29"/>
                          <a:pt x="25" y="28"/>
                        </a:cubicBezTo>
                        <a:cubicBezTo>
                          <a:pt x="27" y="27"/>
                          <a:pt x="27" y="27"/>
                          <a:pt x="27" y="27"/>
                        </a:cubicBezTo>
                        <a:cubicBezTo>
                          <a:pt x="29" y="26"/>
                          <a:pt x="31" y="28"/>
                          <a:pt x="33" y="29"/>
                        </a:cubicBezTo>
                        <a:cubicBezTo>
                          <a:pt x="34" y="30"/>
                          <a:pt x="35" y="31"/>
                          <a:pt x="37" y="29"/>
                        </a:cubicBezTo>
                        <a:cubicBezTo>
                          <a:pt x="41" y="27"/>
                          <a:pt x="45" y="26"/>
                          <a:pt x="48" y="26"/>
                        </a:cubicBezTo>
                        <a:cubicBezTo>
                          <a:pt x="49" y="26"/>
                          <a:pt x="51" y="27"/>
                          <a:pt x="53" y="27"/>
                        </a:cubicBezTo>
                        <a:cubicBezTo>
                          <a:pt x="54" y="27"/>
                          <a:pt x="56" y="27"/>
                          <a:pt x="58" y="27"/>
                        </a:cubicBezTo>
                        <a:cubicBezTo>
                          <a:pt x="59" y="27"/>
                          <a:pt x="59" y="27"/>
                          <a:pt x="59" y="27"/>
                        </a:cubicBezTo>
                        <a:cubicBezTo>
                          <a:pt x="59" y="26"/>
                          <a:pt x="58" y="24"/>
                          <a:pt x="57" y="22"/>
                        </a:cubicBezTo>
                        <a:cubicBezTo>
                          <a:pt x="56" y="20"/>
                          <a:pt x="55" y="18"/>
                          <a:pt x="55" y="16"/>
                        </a:cubicBezTo>
                        <a:cubicBezTo>
                          <a:pt x="55" y="13"/>
                          <a:pt x="57" y="12"/>
                          <a:pt x="60" y="12"/>
                        </a:cubicBezTo>
                        <a:cubicBezTo>
                          <a:pt x="62" y="12"/>
                          <a:pt x="64" y="13"/>
                          <a:pt x="65" y="15"/>
                        </a:cubicBezTo>
                        <a:cubicBezTo>
                          <a:pt x="66" y="16"/>
                          <a:pt x="66" y="18"/>
                          <a:pt x="65" y="19"/>
                        </a:cubicBezTo>
                        <a:cubicBezTo>
                          <a:pt x="64" y="20"/>
                          <a:pt x="65" y="20"/>
                          <a:pt x="65" y="21"/>
                        </a:cubicBezTo>
                        <a:cubicBezTo>
                          <a:pt x="66" y="24"/>
                          <a:pt x="71" y="27"/>
                          <a:pt x="78" y="26"/>
                        </a:cubicBezTo>
                        <a:cubicBezTo>
                          <a:pt x="82" y="26"/>
                          <a:pt x="82" y="25"/>
                          <a:pt x="82" y="23"/>
                        </a:cubicBezTo>
                        <a:cubicBezTo>
                          <a:pt x="82" y="21"/>
                          <a:pt x="81" y="18"/>
                          <a:pt x="85" y="17"/>
                        </a:cubicBezTo>
                        <a:cubicBezTo>
                          <a:pt x="87" y="16"/>
                          <a:pt x="87" y="15"/>
                          <a:pt x="87" y="15"/>
                        </a:cubicBezTo>
                        <a:cubicBezTo>
                          <a:pt x="87" y="15"/>
                          <a:pt x="87" y="14"/>
                          <a:pt x="82" y="11"/>
                        </a:cubicBezTo>
                        <a:cubicBezTo>
                          <a:pt x="78" y="8"/>
                          <a:pt x="73" y="8"/>
                          <a:pt x="69" y="8"/>
                        </a:cubicBezTo>
                        <a:cubicBezTo>
                          <a:pt x="65" y="8"/>
                          <a:pt x="61" y="8"/>
                          <a:pt x="58" y="6"/>
                        </a:cubicBezTo>
                        <a:cubicBezTo>
                          <a:pt x="55" y="5"/>
                          <a:pt x="52" y="4"/>
                          <a:pt x="50" y="4"/>
                        </a:cubicBezTo>
                        <a:cubicBezTo>
                          <a:pt x="45" y="4"/>
                          <a:pt x="44" y="7"/>
                          <a:pt x="44" y="8"/>
                        </a:cubicBezTo>
                        <a:cubicBezTo>
                          <a:pt x="44" y="11"/>
                          <a:pt x="42" y="12"/>
                          <a:pt x="41" y="12"/>
                        </a:cubicBezTo>
                        <a:cubicBezTo>
                          <a:pt x="38" y="12"/>
                          <a:pt x="35" y="10"/>
                          <a:pt x="30" y="6"/>
                        </a:cubicBezTo>
                        <a:cubicBezTo>
                          <a:pt x="27" y="4"/>
                          <a:pt x="23" y="1"/>
                          <a:pt x="20" y="0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15" y="0"/>
                          <a:pt x="3" y="10"/>
                          <a:pt x="1" y="18"/>
                        </a:cubicBezTo>
                        <a:cubicBezTo>
                          <a:pt x="0" y="21"/>
                          <a:pt x="1" y="22"/>
                          <a:pt x="3" y="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69" name="Freeform 1144">
                    <a:extLst>
                      <a:ext uri="{FF2B5EF4-FFF2-40B4-BE49-F238E27FC236}">
                        <a16:creationId xmlns="" xmlns:a16="http://schemas.microsoft.com/office/drawing/2014/main" id="{D2C2F81F-4BD8-48E8-86EF-F9D85E79F0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32" y="1196"/>
                    <a:ext cx="63" cy="32"/>
                  </a:xfrm>
                  <a:custGeom>
                    <a:avLst/>
                    <a:gdLst>
                      <a:gd name="T0" fmla="*/ 13 w 66"/>
                      <a:gd name="T1" fmla="*/ 33 h 34"/>
                      <a:gd name="T2" fmla="*/ 28 w 66"/>
                      <a:gd name="T3" fmla="*/ 31 h 34"/>
                      <a:gd name="T4" fmla="*/ 29 w 66"/>
                      <a:gd name="T5" fmla="*/ 31 h 34"/>
                      <a:gd name="T6" fmla="*/ 65 w 66"/>
                      <a:gd name="T7" fmla="*/ 19 h 34"/>
                      <a:gd name="T8" fmla="*/ 60 w 66"/>
                      <a:gd name="T9" fmla="*/ 16 h 34"/>
                      <a:gd name="T10" fmla="*/ 51 w 66"/>
                      <a:gd name="T11" fmla="*/ 11 h 34"/>
                      <a:gd name="T12" fmla="*/ 47 w 66"/>
                      <a:gd name="T13" fmla="*/ 10 h 34"/>
                      <a:gd name="T14" fmla="*/ 38 w 66"/>
                      <a:gd name="T15" fmla="*/ 14 h 34"/>
                      <a:gd name="T16" fmla="*/ 35 w 66"/>
                      <a:gd name="T17" fmla="*/ 17 h 34"/>
                      <a:gd name="T18" fmla="*/ 32 w 66"/>
                      <a:gd name="T19" fmla="*/ 15 h 34"/>
                      <a:gd name="T20" fmla="*/ 36 w 66"/>
                      <a:gd name="T21" fmla="*/ 6 h 34"/>
                      <a:gd name="T22" fmla="*/ 37 w 66"/>
                      <a:gd name="T23" fmla="*/ 3 h 34"/>
                      <a:gd name="T24" fmla="*/ 33 w 66"/>
                      <a:gd name="T25" fmla="*/ 0 h 34"/>
                      <a:gd name="T26" fmla="*/ 33 w 66"/>
                      <a:gd name="T27" fmla="*/ 0 h 34"/>
                      <a:gd name="T28" fmla="*/ 25 w 66"/>
                      <a:gd name="T29" fmla="*/ 4 h 34"/>
                      <a:gd name="T30" fmla="*/ 21 w 66"/>
                      <a:gd name="T31" fmla="*/ 5 h 34"/>
                      <a:gd name="T32" fmla="*/ 19 w 66"/>
                      <a:gd name="T33" fmla="*/ 10 h 34"/>
                      <a:gd name="T34" fmla="*/ 17 w 66"/>
                      <a:gd name="T35" fmla="*/ 13 h 34"/>
                      <a:gd name="T36" fmla="*/ 16 w 66"/>
                      <a:gd name="T37" fmla="*/ 16 h 34"/>
                      <a:gd name="T38" fmla="*/ 13 w 66"/>
                      <a:gd name="T39" fmla="*/ 17 h 34"/>
                      <a:gd name="T40" fmla="*/ 12 w 66"/>
                      <a:gd name="T41" fmla="*/ 17 h 34"/>
                      <a:gd name="T42" fmla="*/ 9 w 66"/>
                      <a:gd name="T43" fmla="*/ 20 h 34"/>
                      <a:gd name="T44" fmla="*/ 2 w 66"/>
                      <a:gd name="T45" fmla="*/ 31 h 34"/>
                      <a:gd name="T46" fmla="*/ 0 w 66"/>
                      <a:gd name="T47" fmla="*/ 34 h 34"/>
                      <a:gd name="T48" fmla="*/ 2 w 66"/>
                      <a:gd name="T49" fmla="*/ 34 h 34"/>
                      <a:gd name="T50" fmla="*/ 13 w 66"/>
                      <a:gd name="T51" fmla="*/ 33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66" h="34">
                        <a:moveTo>
                          <a:pt x="13" y="33"/>
                        </a:moveTo>
                        <a:cubicBezTo>
                          <a:pt x="18" y="32"/>
                          <a:pt x="23" y="31"/>
                          <a:pt x="28" y="31"/>
                        </a:cubicBezTo>
                        <a:cubicBezTo>
                          <a:pt x="29" y="31"/>
                          <a:pt x="29" y="31"/>
                          <a:pt x="29" y="31"/>
                        </a:cubicBezTo>
                        <a:cubicBezTo>
                          <a:pt x="41" y="31"/>
                          <a:pt x="64" y="23"/>
                          <a:pt x="65" y="19"/>
                        </a:cubicBezTo>
                        <a:cubicBezTo>
                          <a:pt x="66" y="18"/>
                          <a:pt x="64" y="17"/>
                          <a:pt x="60" y="16"/>
                        </a:cubicBezTo>
                        <a:cubicBezTo>
                          <a:pt x="57" y="15"/>
                          <a:pt x="53" y="14"/>
                          <a:pt x="51" y="11"/>
                        </a:cubicBezTo>
                        <a:cubicBezTo>
                          <a:pt x="50" y="10"/>
                          <a:pt x="49" y="10"/>
                          <a:pt x="47" y="10"/>
                        </a:cubicBezTo>
                        <a:cubicBezTo>
                          <a:pt x="44" y="10"/>
                          <a:pt x="39" y="12"/>
                          <a:pt x="38" y="14"/>
                        </a:cubicBezTo>
                        <a:cubicBezTo>
                          <a:pt x="37" y="17"/>
                          <a:pt x="35" y="17"/>
                          <a:pt x="35" y="17"/>
                        </a:cubicBezTo>
                        <a:cubicBezTo>
                          <a:pt x="33" y="17"/>
                          <a:pt x="32" y="16"/>
                          <a:pt x="32" y="15"/>
                        </a:cubicBezTo>
                        <a:cubicBezTo>
                          <a:pt x="31" y="13"/>
                          <a:pt x="33" y="9"/>
                          <a:pt x="36" y="6"/>
                        </a:cubicBezTo>
                        <a:cubicBezTo>
                          <a:pt x="38" y="4"/>
                          <a:pt x="38" y="3"/>
                          <a:pt x="37" y="3"/>
                        </a:cubicBezTo>
                        <a:cubicBezTo>
                          <a:pt x="37" y="2"/>
                          <a:pt x="35" y="0"/>
                          <a:pt x="33" y="0"/>
                        </a:cubicBezTo>
                        <a:cubicBezTo>
                          <a:pt x="33" y="0"/>
                          <a:pt x="33" y="0"/>
                          <a:pt x="33" y="0"/>
                        </a:cubicBezTo>
                        <a:cubicBezTo>
                          <a:pt x="32" y="4"/>
                          <a:pt x="28" y="4"/>
                          <a:pt x="25" y="4"/>
                        </a:cubicBezTo>
                        <a:cubicBezTo>
                          <a:pt x="24" y="4"/>
                          <a:pt x="22" y="4"/>
                          <a:pt x="21" y="5"/>
                        </a:cubicBezTo>
                        <a:cubicBezTo>
                          <a:pt x="21" y="7"/>
                          <a:pt x="20" y="9"/>
                          <a:pt x="19" y="10"/>
                        </a:cubicBezTo>
                        <a:cubicBezTo>
                          <a:pt x="18" y="11"/>
                          <a:pt x="17" y="12"/>
                          <a:pt x="17" y="13"/>
                        </a:cubicBezTo>
                        <a:cubicBezTo>
                          <a:pt x="17" y="14"/>
                          <a:pt x="17" y="15"/>
                          <a:pt x="16" y="16"/>
                        </a:cubicBezTo>
                        <a:cubicBezTo>
                          <a:pt x="15" y="17"/>
                          <a:pt x="14" y="17"/>
                          <a:pt x="13" y="17"/>
                        </a:cubicBezTo>
                        <a:cubicBezTo>
                          <a:pt x="12" y="17"/>
                          <a:pt x="12" y="17"/>
                          <a:pt x="12" y="17"/>
                        </a:cubicBezTo>
                        <a:cubicBezTo>
                          <a:pt x="10" y="17"/>
                          <a:pt x="9" y="17"/>
                          <a:pt x="9" y="20"/>
                        </a:cubicBezTo>
                        <a:cubicBezTo>
                          <a:pt x="9" y="25"/>
                          <a:pt x="5" y="28"/>
                          <a:pt x="2" y="31"/>
                        </a:cubicBezTo>
                        <a:cubicBezTo>
                          <a:pt x="1" y="32"/>
                          <a:pt x="0" y="33"/>
                          <a:pt x="0" y="34"/>
                        </a:cubicBezTo>
                        <a:cubicBezTo>
                          <a:pt x="0" y="34"/>
                          <a:pt x="1" y="34"/>
                          <a:pt x="2" y="34"/>
                        </a:cubicBezTo>
                        <a:cubicBezTo>
                          <a:pt x="5" y="34"/>
                          <a:pt x="9" y="33"/>
                          <a:pt x="13" y="3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0" name="Freeform 1145">
                    <a:extLst>
                      <a:ext uri="{FF2B5EF4-FFF2-40B4-BE49-F238E27FC236}">
                        <a16:creationId xmlns="" xmlns:a16="http://schemas.microsoft.com/office/drawing/2014/main" id="{4927309F-5CDE-4C9D-A992-2ED3089332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57" y="1150"/>
                    <a:ext cx="53" cy="39"/>
                  </a:xfrm>
                  <a:custGeom>
                    <a:avLst/>
                    <a:gdLst>
                      <a:gd name="T0" fmla="*/ 9 w 56"/>
                      <a:gd name="T1" fmla="*/ 25 h 41"/>
                      <a:gd name="T2" fmla="*/ 14 w 56"/>
                      <a:gd name="T3" fmla="*/ 30 h 41"/>
                      <a:gd name="T4" fmla="*/ 6 w 56"/>
                      <a:gd name="T5" fmla="*/ 34 h 41"/>
                      <a:gd name="T6" fmla="*/ 0 w 56"/>
                      <a:gd name="T7" fmla="*/ 34 h 41"/>
                      <a:gd name="T8" fmla="*/ 2 w 56"/>
                      <a:gd name="T9" fmla="*/ 37 h 41"/>
                      <a:gd name="T10" fmla="*/ 8 w 56"/>
                      <a:gd name="T11" fmla="*/ 40 h 41"/>
                      <a:gd name="T12" fmla="*/ 18 w 56"/>
                      <a:gd name="T13" fmla="*/ 37 h 41"/>
                      <a:gd name="T14" fmla="*/ 19 w 56"/>
                      <a:gd name="T15" fmla="*/ 35 h 41"/>
                      <a:gd name="T16" fmla="*/ 45 w 56"/>
                      <a:gd name="T17" fmla="*/ 24 h 41"/>
                      <a:gd name="T18" fmla="*/ 52 w 56"/>
                      <a:gd name="T19" fmla="*/ 23 h 41"/>
                      <a:gd name="T20" fmla="*/ 52 w 56"/>
                      <a:gd name="T21" fmla="*/ 23 h 41"/>
                      <a:gd name="T22" fmla="*/ 52 w 56"/>
                      <a:gd name="T23" fmla="*/ 21 h 41"/>
                      <a:gd name="T24" fmla="*/ 51 w 56"/>
                      <a:gd name="T25" fmla="*/ 16 h 41"/>
                      <a:gd name="T26" fmla="*/ 55 w 56"/>
                      <a:gd name="T27" fmla="*/ 14 h 41"/>
                      <a:gd name="T28" fmla="*/ 56 w 56"/>
                      <a:gd name="T29" fmla="*/ 14 h 41"/>
                      <a:gd name="T30" fmla="*/ 50 w 56"/>
                      <a:gd name="T31" fmla="*/ 12 h 41"/>
                      <a:gd name="T32" fmla="*/ 42 w 56"/>
                      <a:gd name="T33" fmla="*/ 3 h 41"/>
                      <a:gd name="T34" fmla="*/ 41 w 56"/>
                      <a:gd name="T35" fmla="*/ 0 h 41"/>
                      <a:gd name="T36" fmla="*/ 38 w 56"/>
                      <a:gd name="T37" fmla="*/ 1 h 41"/>
                      <a:gd name="T38" fmla="*/ 26 w 56"/>
                      <a:gd name="T39" fmla="*/ 6 h 41"/>
                      <a:gd name="T40" fmla="*/ 14 w 56"/>
                      <a:gd name="T41" fmla="*/ 10 h 41"/>
                      <a:gd name="T42" fmla="*/ 14 w 56"/>
                      <a:gd name="T43" fmla="*/ 10 h 41"/>
                      <a:gd name="T44" fmla="*/ 17 w 56"/>
                      <a:gd name="T45" fmla="*/ 16 h 41"/>
                      <a:gd name="T46" fmla="*/ 8 w 56"/>
                      <a:gd name="T47" fmla="*/ 22 h 41"/>
                      <a:gd name="T48" fmla="*/ 8 w 56"/>
                      <a:gd name="T49" fmla="*/ 22 h 41"/>
                      <a:gd name="T50" fmla="*/ 6 w 56"/>
                      <a:gd name="T51" fmla="*/ 22 h 41"/>
                      <a:gd name="T52" fmla="*/ 9 w 56"/>
                      <a:gd name="T53" fmla="*/ 25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56" h="41">
                        <a:moveTo>
                          <a:pt x="9" y="25"/>
                        </a:moveTo>
                        <a:cubicBezTo>
                          <a:pt x="11" y="26"/>
                          <a:pt x="15" y="28"/>
                          <a:pt x="14" y="30"/>
                        </a:cubicBezTo>
                        <a:cubicBezTo>
                          <a:pt x="14" y="33"/>
                          <a:pt x="11" y="34"/>
                          <a:pt x="6" y="34"/>
                        </a:cubicBezTo>
                        <a:cubicBezTo>
                          <a:pt x="3" y="34"/>
                          <a:pt x="1" y="34"/>
                          <a:pt x="0" y="34"/>
                        </a:cubicBezTo>
                        <a:cubicBezTo>
                          <a:pt x="1" y="35"/>
                          <a:pt x="1" y="36"/>
                          <a:pt x="2" y="37"/>
                        </a:cubicBezTo>
                        <a:cubicBezTo>
                          <a:pt x="3" y="38"/>
                          <a:pt x="5" y="39"/>
                          <a:pt x="8" y="40"/>
                        </a:cubicBezTo>
                        <a:cubicBezTo>
                          <a:pt x="12" y="41"/>
                          <a:pt x="16" y="39"/>
                          <a:pt x="18" y="37"/>
                        </a:cubicBezTo>
                        <a:cubicBezTo>
                          <a:pt x="19" y="36"/>
                          <a:pt x="19" y="35"/>
                          <a:pt x="19" y="35"/>
                        </a:cubicBezTo>
                        <a:cubicBezTo>
                          <a:pt x="18" y="30"/>
                          <a:pt x="25" y="28"/>
                          <a:pt x="45" y="24"/>
                        </a:cubicBezTo>
                        <a:cubicBezTo>
                          <a:pt x="48" y="24"/>
                          <a:pt x="50" y="23"/>
                          <a:pt x="52" y="23"/>
                        </a:cubicBezTo>
                        <a:cubicBezTo>
                          <a:pt x="52" y="23"/>
                          <a:pt x="52" y="23"/>
                          <a:pt x="52" y="23"/>
                        </a:cubicBezTo>
                        <a:cubicBezTo>
                          <a:pt x="52" y="22"/>
                          <a:pt x="52" y="21"/>
                          <a:pt x="52" y="21"/>
                        </a:cubicBezTo>
                        <a:cubicBezTo>
                          <a:pt x="51" y="19"/>
                          <a:pt x="50" y="17"/>
                          <a:pt x="51" y="16"/>
                        </a:cubicBezTo>
                        <a:cubicBezTo>
                          <a:pt x="52" y="14"/>
                          <a:pt x="54" y="14"/>
                          <a:pt x="55" y="14"/>
                        </a:cubicBezTo>
                        <a:cubicBezTo>
                          <a:pt x="55" y="14"/>
                          <a:pt x="55" y="14"/>
                          <a:pt x="56" y="14"/>
                        </a:cubicBezTo>
                        <a:cubicBezTo>
                          <a:pt x="54" y="13"/>
                          <a:pt x="53" y="13"/>
                          <a:pt x="50" y="12"/>
                        </a:cubicBezTo>
                        <a:cubicBezTo>
                          <a:pt x="43" y="11"/>
                          <a:pt x="42" y="6"/>
                          <a:pt x="42" y="3"/>
                        </a:cubicBezTo>
                        <a:cubicBezTo>
                          <a:pt x="41" y="2"/>
                          <a:pt x="41" y="1"/>
                          <a:pt x="41" y="0"/>
                        </a:cubicBezTo>
                        <a:cubicBezTo>
                          <a:pt x="40" y="0"/>
                          <a:pt x="39" y="1"/>
                          <a:pt x="38" y="1"/>
                        </a:cubicBezTo>
                        <a:cubicBezTo>
                          <a:pt x="36" y="3"/>
                          <a:pt x="33" y="5"/>
                          <a:pt x="26" y="6"/>
                        </a:cubicBezTo>
                        <a:cubicBezTo>
                          <a:pt x="18" y="8"/>
                          <a:pt x="15" y="9"/>
                          <a:pt x="14" y="10"/>
                        </a:cubicBezTo>
                        <a:cubicBezTo>
                          <a:pt x="14" y="10"/>
                          <a:pt x="14" y="10"/>
                          <a:pt x="14" y="10"/>
                        </a:cubicBezTo>
                        <a:cubicBezTo>
                          <a:pt x="16" y="11"/>
                          <a:pt x="17" y="13"/>
                          <a:pt x="17" y="16"/>
                        </a:cubicBezTo>
                        <a:cubicBezTo>
                          <a:pt x="16" y="19"/>
                          <a:pt x="12" y="22"/>
                          <a:pt x="8" y="22"/>
                        </a:cubicBezTo>
                        <a:cubicBezTo>
                          <a:pt x="8" y="22"/>
                          <a:pt x="8" y="22"/>
                          <a:pt x="8" y="22"/>
                        </a:cubicBezTo>
                        <a:cubicBezTo>
                          <a:pt x="7" y="22"/>
                          <a:pt x="6" y="22"/>
                          <a:pt x="6" y="22"/>
                        </a:cubicBezTo>
                        <a:cubicBezTo>
                          <a:pt x="6" y="23"/>
                          <a:pt x="7" y="24"/>
                          <a:pt x="9" y="2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1" name="Freeform 1146">
                    <a:extLst>
                      <a:ext uri="{FF2B5EF4-FFF2-40B4-BE49-F238E27FC236}">
                        <a16:creationId xmlns="" xmlns:a16="http://schemas.microsoft.com/office/drawing/2014/main" id="{08F667FE-71E6-4BBD-AEB8-13603C104C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76" y="1180"/>
                    <a:ext cx="58" cy="28"/>
                  </a:xfrm>
                  <a:custGeom>
                    <a:avLst/>
                    <a:gdLst>
                      <a:gd name="T0" fmla="*/ 3 w 61"/>
                      <a:gd name="T1" fmla="*/ 12 h 30"/>
                      <a:gd name="T2" fmla="*/ 0 w 61"/>
                      <a:gd name="T3" fmla="*/ 14 h 30"/>
                      <a:gd name="T4" fmla="*/ 4 w 61"/>
                      <a:gd name="T5" fmla="*/ 16 h 30"/>
                      <a:gd name="T6" fmla="*/ 7 w 61"/>
                      <a:gd name="T7" fmla="*/ 16 h 30"/>
                      <a:gd name="T8" fmla="*/ 12 w 61"/>
                      <a:gd name="T9" fmla="*/ 20 h 30"/>
                      <a:gd name="T10" fmla="*/ 17 w 61"/>
                      <a:gd name="T11" fmla="*/ 24 h 30"/>
                      <a:gd name="T12" fmla="*/ 19 w 61"/>
                      <a:gd name="T13" fmla="*/ 23 h 30"/>
                      <a:gd name="T14" fmla="*/ 33 w 61"/>
                      <a:gd name="T15" fmla="*/ 27 h 30"/>
                      <a:gd name="T16" fmla="*/ 50 w 61"/>
                      <a:gd name="T17" fmla="*/ 30 h 30"/>
                      <a:gd name="T18" fmla="*/ 56 w 61"/>
                      <a:gd name="T19" fmla="*/ 27 h 30"/>
                      <a:gd name="T20" fmla="*/ 57 w 61"/>
                      <a:gd name="T21" fmla="*/ 26 h 30"/>
                      <a:gd name="T22" fmla="*/ 57 w 61"/>
                      <a:gd name="T23" fmla="*/ 26 h 30"/>
                      <a:gd name="T24" fmla="*/ 54 w 61"/>
                      <a:gd name="T25" fmla="*/ 24 h 30"/>
                      <a:gd name="T26" fmla="*/ 61 w 61"/>
                      <a:gd name="T27" fmla="*/ 10 h 30"/>
                      <a:gd name="T28" fmla="*/ 61 w 61"/>
                      <a:gd name="T29" fmla="*/ 8 h 30"/>
                      <a:gd name="T30" fmla="*/ 50 w 61"/>
                      <a:gd name="T31" fmla="*/ 3 h 30"/>
                      <a:gd name="T32" fmla="*/ 48 w 61"/>
                      <a:gd name="T33" fmla="*/ 4 h 30"/>
                      <a:gd name="T34" fmla="*/ 45 w 61"/>
                      <a:gd name="T35" fmla="*/ 8 h 30"/>
                      <a:gd name="T36" fmla="*/ 36 w 61"/>
                      <a:gd name="T37" fmla="*/ 0 h 30"/>
                      <a:gd name="T38" fmla="*/ 33 w 61"/>
                      <a:gd name="T39" fmla="*/ 0 h 30"/>
                      <a:gd name="T40" fmla="*/ 8 w 61"/>
                      <a:gd name="T41" fmla="*/ 6 h 30"/>
                      <a:gd name="T42" fmla="*/ 3 w 61"/>
                      <a:gd name="T43" fmla="*/ 12 h 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61" h="30">
                        <a:moveTo>
                          <a:pt x="3" y="12"/>
                        </a:moveTo>
                        <a:cubicBezTo>
                          <a:pt x="2" y="13"/>
                          <a:pt x="1" y="14"/>
                          <a:pt x="0" y="14"/>
                        </a:cubicBezTo>
                        <a:cubicBezTo>
                          <a:pt x="1" y="15"/>
                          <a:pt x="2" y="15"/>
                          <a:pt x="4" y="16"/>
                        </a:cubicBezTo>
                        <a:cubicBezTo>
                          <a:pt x="5" y="16"/>
                          <a:pt x="6" y="16"/>
                          <a:pt x="7" y="16"/>
                        </a:cubicBezTo>
                        <a:cubicBezTo>
                          <a:pt x="9" y="16"/>
                          <a:pt x="11" y="18"/>
                          <a:pt x="12" y="20"/>
                        </a:cubicBezTo>
                        <a:cubicBezTo>
                          <a:pt x="14" y="23"/>
                          <a:pt x="15" y="24"/>
                          <a:pt x="17" y="24"/>
                        </a:cubicBezTo>
                        <a:cubicBezTo>
                          <a:pt x="18" y="23"/>
                          <a:pt x="19" y="23"/>
                          <a:pt x="19" y="23"/>
                        </a:cubicBezTo>
                        <a:cubicBezTo>
                          <a:pt x="23" y="23"/>
                          <a:pt x="28" y="25"/>
                          <a:pt x="33" y="27"/>
                        </a:cubicBezTo>
                        <a:cubicBezTo>
                          <a:pt x="39" y="28"/>
                          <a:pt x="45" y="30"/>
                          <a:pt x="50" y="30"/>
                        </a:cubicBezTo>
                        <a:cubicBezTo>
                          <a:pt x="54" y="30"/>
                          <a:pt x="56" y="28"/>
                          <a:pt x="56" y="27"/>
                        </a:cubicBezTo>
                        <a:cubicBezTo>
                          <a:pt x="57" y="27"/>
                          <a:pt x="57" y="26"/>
                          <a:pt x="57" y="26"/>
                        </a:cubicBezTo>
                        <a:cubicBezTo>
                          <a:pt x="57" y="26"/>
                          <a:pt x="57" y="26"/>
                          <a:pt x="57" y="26"/>
                        </a:cubicBezTo>
                        <a:cubicBezTo>
                          <a:pt x="55" y="26"/>
                          <a:pt x="55" y="25"/>
                          <a:pt x="54" y="24"/>
                        </a:cubicBezTo>
                        <a:cubicBezTo>
                          <a:pt x="53" y="22"/>
                          <a:pt x="55" y="19"/>
                          <a:pt x="61" y="10"/>
                        </a:cubicBezTo>
                        <a:cubicBezTo>
                          <a:pt x="61" y="9"/>
                          <a:pt x="61" y="9"/>
                          <a:pt x="61" y="8"/>
                        </a:cubicBezTo>
                        <a:cubicBezTo>
                          <a:pt x="60" y="6"/>
                          <a:pt x="54" y="3"/>
                          <a:pt x="50" y="3"/>
                        </a:cubicBezTo>
                        <a:cubicBezTo>
                          <a:pt x="48" y="3"/>
                          <a:pt x="48" y="4"/>
                          <a:pt x="48" y="4"/>
                        </a:cubicBezTo>
                        <a:cubicBezTo>
                          <a:pt x="48" y="8"/>
                          <a:pt x="45" y="8"/>
                          <a:pt x="45" y="8"/>
                        </a:cubicBezTo>
                        <a:cubicBezTo>
                          <a:pt x="41" y="8"/>
                          <a:pt x="37" y="2"/>
                          <a:pt x="36" y="0"/>
                        </a:cubicBezTo>
                        <a:cubicBezTo>
                          <a:pt x="36" y="0"/>
                          <a:pt x="35" y="0"/>
                          <a:pt x="33" y="0"/>
                        </a:cubicBezTo>
                        <a:cubicBezTo>
                          <a:pt x="25" y="0"/>
                          <a:pt x="10" y="4"/>
                          <a:pt x="8" y="6"/>
                        </a:cubicBezTo>
                        <a:cubicBezTo>
                          <a:pt x="8" y="9"/>
                          <a:pt x="5" y="10"/>
                          <a:pt x="3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2" name="Freeform 1147">
                    <a:extLst>
                      <a:ext uri="{FF2B5EF4-FFF2-40B4-BE49-F238E27FC236}">
                        <a16:creationId xmlns="" xmlns:a16="http://schemas.microsoft.com/office/drawing/2014/main" id="{6DC1EDE5-1022-4E54-B38B-4ECC0A44AE6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3564" y="1238"/>
                    <a:ext cx="1749" cy="606"/>
                  </a:xfrm>
                  <a:custGeom>
                    <a:avLst/>
                    <a:gdLst>
                      <a:gd name="T0" fmla="*/ 49 w 1831"/>
                      <a:gd name="T1" fmla="*/ 223 h 635"/>
                      <a:gd name="T2" fmla="*/ 53 w 1831"/>
                      <a:gd name="T3" fmla="*/ 179 h 635"/>
                      <a:gd name="T4" fmla="*/ 15 w 1831"/>
                      <a:gd name="T5" fmla="*/ 190 h 635"/>
                      <a:gd name="T6" fmla="*/ 32 w 1831"/>
                      <a:gd name="T7" fmla="*/ 275 h 635"/>
                      <a:gd name="T8" fmla="*/ 7 w 1831"/>
                      <a:gd name="T9" fmla="*/ 361 h 635"/>
                      <a:gd name="T10" fmla="*/ 1 w 1831"/>
                      <a:gd name="T11" fmla="*/ 391 h 635"/>
                      <a:gd name="T12" fmla="*/ 45 w 1831"/>
                      <a:gd name="T13" fmla="*/ 445 h 635"/>
                      <a:gd name="T14" fmla="*/ 75 w 1831"/>
                      <a:gd name="T15" fmla="*/ 484 h 635"/>
                      <a:gd name="T16" fmla="*/ 139 w 1831"/>
                      <a:gd name="T17" fmla="*/ 532 h 635"/>
                      <a:gd name="T18" fmla="*/ 136 w 1831"/>
                      <a:gd name="T19" fmla="*/ 603 h 635"/>
                      <a:gd name="T20" fmla="*/ 216 w 1831"/>
                      <a:gd name="T21" fmla="*/ 628 h 635"/>
                      <a:gd name="T22" fmla="*/ 236 w 1831"/>
                      <a:gd name="T23" fmla="*/ 554 h 635"/>
                      <a:gd name="T24" fmla="*/ 234 w 1831"/>
                      <a:gd name="T25" fmla="*/ 511 h 635"/>
                      <a:gd name="T26" fmla="*/ 320 w 1831"/>
                      <a:gd name="T27" fmla="*/ 502 h 635"/>
                      <a:gd name="T28" fmla="*/ 377 w 1831"/>
                      <a:gd name="T29" fmla="*/ 470 h 635"/>
                      <a:gd name="T30" fmla="*/ 501 w 1831"/>
                      <a:gd name="T31" fmla="*/ 446 h 635"/>
                      <a:gd name="T32" fmla="*/ 563 w 1831"/>
                      <a:gd name="T33" fmla="*/ 447 h 635"/>
                      <a:gd name="T34" fmla="*/ 672 w 1831"/>
                      <a:gd name="T35" fmla="*/ 520 h 635"/>
                      <a:gd name="T36" fmla="*/ 732 w 1831"/>
                      <a:gd name="T37" fmla="*/ 501 h 635"/>
                      <a:gd name="T38" fmla="*/ 822 w 1831"/>
                      <a:gd name="T39" fmla="*/ 490 h 635"/>
                      <a:gd name="T40" fmla="*/ 931 w 1831"/>
                      <a:gd name="T41" fmla="*/ 524 h 635"/>
                      <a:gd name="T42" fmla="*/ 1000 w 1831"/>
                      <a:gd name="T43" fmla="*/ 516 h 635"/>
                      <a:gd name="T44" fmla="*/ 1041 w 1831"/>
                      <a:gd name="T45" fmla="*/ 482 h 635"/>
                      <a:gd name="T46" fmla="*/ 1091 w 1831"/>
                      <a:gd name="T47" fmla="*/ 464 h 635"/>
                      <a:gd name="T48" fmla="*/ 1160 w 1831"/>
                      <a:gd name="T49" fmla="*/ 543 h 635"/>
                      <a:gd name="T50" fmla="*/ 1181 w 1831"/>
                      <a:gd name="T51" fmla="*/ 588 h 635"/>
                      <a:gd name="T52" fmla="*/ 1267 w 1831"/>
                      <a:gd name="T53" fmla="*/ 502 h 635"/>
                      <a:gd name="T54" fmla="*/ 1232 w 1831"/>
                      <a:gd name="T55" fmla="*/ 454 h 635"/>
                      <a:gd name="T56" fmla="*/ 1342 w 1831"/>
                      <a:gd name="T57" fmla="*/ 367 h 635"/>
                      <a:gd name="T58" fmla="*/ 1444 w 1831"/>
                      <a:gd name="T59" fmla="*/ 340 h 635"/>
                      <a:gd name="T60" fmla="*/ 1525 w 1831"/>
                      <a:gd name="T61" fmla="*/ 328 h 635"/>
                      <a:gd name="T62" fmla="*/ 1457 w 1831"/>
                      <a:gd name="T63" fmla="*/ 395 h 635"/>
                      <a:gd name="T64" fmla="*/ 1508 w 1831"/>
                      <a:gd name="T65" fmla="*/ 445 h 635"/>
                      <a:gd name="T66" fmla="*/ 1540 w 1831"/>
                      <a:gd name="T67" fmla="*/ 355 h 635"/>
                      <a:gd name="T68" fmla="*/ 1687 w 1831"/>
                      <a:gd name="T69" fmla="*/ 309 h 635"/>
                      <a:gd name="T70" fmla="*/ 1710 w 1831"/>
                      <a:gd name="T71" fmla="*/ 271 h 635"/>
                      <a:gd name="T72" fmla="*/ 1775 w 1831"/>
                      <a:gd name="T73" fmla="*/ 272 h 635"/>
                      <a:gd name="T74" fmla="*/ 1825 w 1831"/>
                      <a:gd name="T75" fmla="*/ 256 h 635"/>
                      <a:gd name="T76" fmla="*/ 1685 w 1831"/>
                      <a:gd name="T77" fmla="*/ 181 h 635"/>
                      <a:gd name="T78" fmla="*/ 1565 w 1831"/>
                      <a:gd name="T79" fmla="*/ 185 h 635"/>
                      <a:gd name="T80" fmla="*/ 1389 w 1831"/>
                      <a:gd name="T81" fmla="*/ 145 h 635"/>
                      <a:gd name="T82" fmla="*/ 1315 w 1831"/>
                      <a:gd name="T83" fmla="*/ 121 h 635"/>
                      <a:gd name="T84" fmla="*/ 1244 w 1831"/>
                      <a:gd name="T85" fmla="*/ 141 h 635"/>
                      <a:gd name="T86" fmla="*/ 1135 w 1831"/>
                      <a:gd name="T87" fmla="*/ 125 h 635"/>
                      <a:gd name="T88" fmla="*/ 1076 w 1831"/>
                      <a:gd name="T89" fmla="*/ 97 h 635"/>
                      <a:gd name="T90" fmla="*/ 957 w 1831"/>
                      <a:gd name="T91" fmla="*/ 95 h 635"/>
                      <a:gd name="T92" fmla="*/ 905 w 1831"/>
                      <a:gd name="T93" fmla="*/ 87 h 635"/>
                      <a:gd name="T94" fmla="*/ 949 w 1831"/>
                      <a:gd name="T95" fmla="*/ 27 h 635"/>
                      <a:gd name="T96" fmla="*/ 866 w 1831"/>
                      <a:gd name="T97" fmla="*/ 9 h 635"/>
                      <a:gd name="T98" fmla="*/ 781 w 1831"/>
                      <a:gd name="T99" fmla="*/ 40 h 635"/>
                      <a:gd name="T100" fmla="*/ 701 w 1831"/>
                      <a:gd name="T101" fmla="*/ 55 h 635"/>
                      <a:gd name="T102" fmla="*/ 654 w 1831"/>
                      <a:gd name="T103" fmla="*/ 93 h 635"/>
                      <a:gd name="T104" fmla="*/ 564 w 1831"/>
                      <a:gd name="T105" fmla="*/ 129 h 635"/>
                      <a:gd name="T106" fmla="*/ 523 w 1831"/>
                      <a:gd name="T107" fmla="*/ 140 h 635"/>
                      <a:gd name="T108" fmla="*/ 565 w 1831"/>
                      <a:gd name="T109" fmla="*/ 206 h 635"/>
                      <a:gd name="T110" fmla="*/ 483 w 1831"/>
                      <a:gd name="T111" fmla="*/ 235 h 635"/>
                      <a:gd name="T112" fmla="*/ 514 w 1831"/>
                      <a:gd name="T113" fmla="*/ 176 h 635"/>
                      <a:gd name="T114" fmla="*/ 454 w 1831"/>
                      <a:gd name="T115" fmla="*/ 170 h 635"/>
                      <a:gd name="T116" fmla="*/ 358 w 1831"/>
                      <a:gd name="T117" fmla="*/ 163 h 635"/>
                      <a:gd name="T118" fmla="*/ 294 w 1831"/>
                      <a:gd name="T119" fmla="*/ 206 h 635"/>
                      <a:gd name="T120" fmla="*/ 203 w 1831"/>
                      <a:gd name="T121" fmla="*/ 227 h 635"/>
                      <a:gd name="T122" fmla="*/ 185 w 1831"/>
                      <a:gd name="T123" fmla="*/ 245 h 635"/>
                      <a:gd name="T124" fmla="*/ 104 w 1831"/>
                      <a:gd name="T125" fmla="*/ 268 h 6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831" h="635">
                        <a:moveTo>
                          <a:pt x="104" y="268"/>
                        </a:moveTo>
                        <a:cubicBezTo>
                          <a:pt x="105" y="269"/>
                          <a:pt x="106" y="270"/>
                          <a:pt x="107" y="272"/>
                        </a:cubicBezTo>
                        <a:cubicBezTo>
                          <a:pt x="107" y="274"/>
                          <a:pt x="110" y="275"/>
                          <a:pt x="116" y="275"/>
                        </a:cubicBezTo>
                        <a:cubicBezTo>
                          <a:pt x="117" y="275"/>
                          <a:pt x="118" y="275"/>
                          <a:pt x="119" y="277"/>
                        </a:cubicBezTo>
                        <a:cubicBezTo>
                          <a:pt x="121" y="279"/>
                          <a:pt x="119" y="283"/>
                          <a:pt x="119" y="284"/>
                        </a:cubicBezTo>
                        <a:cubicBezTo>
                          <a:pt x="117" y="287"/>
                          <a:pt x="114" y="288"/>
                          <a:pt x="111" y="288"/>
                        </a:cubicBezTo>
                        <a:cubicBezTo>
                          <a:pt x="109" y="288"/>
                          <a:pt x="108" y="287"/>
                          <a:pt x="107" y="286"/>
                        </a:cubicBezTo>
                        <a:cubicBezTo>
                          <a:pt x="106" y="286"/>
                          <a:pt x="105" y="286"/>
                          <a:pt x="104" y="286"/>
                        </a:cubicBezTo>
                        <a:cubicBezTo>
                          <a:pt x="101" y="286"/>
                          <a:pt x="98" y="286"/>
                          <a:pt x="97" y="282"/>
                        </a:cubicBezTo>
                        <a:cubicBezTo>
                          <a:pt x="97" y="281"/>
                          <a:pt x="94" y="278"/>
                          <a:pt x="89" y="278"/>
                        </a:cubicBezTo>
                        <a:cubicBezTo>
                          <a:pt x="86" y="279"/>
                          <a:pt x="84" y="278"/>
                          <a:pt x="83" y="277"/>
                        </a:cubicBezTo>
                        <a:cubicBezTo>
                          <a:pt x="82" y="275"/>
                          <a:pt x="81" y="273"/>
                          <a:pt x="81" y="270"/>
                        </a:cubicBezTo>
                        <a:cubicBezTo>
                          <a:pt x="81" y="268"/>
                          <a:pt x="81" y="267"/>
                          <a:pt x="80" y="265"/>
                        </a:cubicBezTo>
                        <a:cubicBezTo>
                          <a:pt x="79" y="264"/>
                          <a:pt x="78" y="263"/>
                          <a:pt x="79" y="262"/>
                        </a:cubicBezTo>
                        <a:cubicBezTo>
                          <a:pt x="79" y="261"/>
                          <a:pt x="78" y="261"/>
                          <a:pt x="78" y="260"/>
                        </a:cubicBezTo>
                        <a:cubicBezTo>
                          <a:pt x="78" y="258"/>
                          <a:pt x="77" y="255"/>
                          <a:pt x="80" y="253"/>
                        </a:cubicBezTo>
                        <a:cubicBezTo>
                          <a:pt x="80" y="252"/>
                          <a:pt x="80" y="252"/>
                          <a:pt x="80" y="250"/>
                        </a:cubicBezTo>
                        <a:cubicBezTo>
                          <a:pt x="80" y="249"/>
                          <a:pt x="80" y="248"/>
                          <a:pt x="80" y="247"/>
                        </a:cubicBezTo>
                        <a:cubicBezTo>
                          <a:pt x="80" y="247"/>
                          <a:pt x="80" y="246"/>
                          <a:pt x="79" y="246"/>
                        </a:cubicBezTo>
                        <a:cubicBezTo>
                          <a:pt x="77" y="244"/>
                          <a:pt x="75" y="243"/>
                          <a:pt x="73" y="243"/>
                        </a:cubicBezTo>
                        <a:cubicBezTo>
                          <a:pt x="70" y="243"/>
                          <a:pt x="68" y="241"/>
                          <a:pt x="68" y="240"/>
                        </a:cubicBezTo>
                        <a:cubicBezTo>
                          <a:pt x="67" y="239"/>
                          <a:pt x="67" y="238"/>
                          <a:pt x="66" y="238"/>
                        </a:cubicBezTo>
                        <a:cubicBezTo>
                          <a:pt x="62" y="237"/>
                          <a:pt x="54" y="231"/>
                          <a:pt x="53" y="227"/>
                        </a:cubicBezTo>
                        <a:cubicBezTo>
                          <a:pt x="53" y="227"/>
                          <a:pt x="52" y="226"/>
                          <a:pt x="51" y="226"/>
                        </a:cubicBezTo>
                        <a:cubicBezTo>
                          <a:pt x="50" y="226"/>
                          <a:pt x="49" y="225"/>
                          <a:pt x="49" y="223"/>
                        </a:cubicBezTo>
                        <a:cubicBezTo>
                          <a:pt x="49" y="223"/>
                          <a:pt x="49" y="222"/>
                          <a:pt x="50" y="221"/>
                        </a:cubicBezTo>
                        <a:cubicBezTo>
                          <a:pt x="53" y="220"/>
                          <a:pt x="58" y="222"/>
                          <a:pt x="62" y="225"/>
                        </a:cubicBezTo>
                        <a:cubicBezTo>
                          <a:pt x="65" y="228"/>
                          <a:pt x="70" y="230"/>
                          <a:pt x="76" y="231"/>
                        </a:cubicBezTo>
                        <a:cubicBezTo>
                          <a:pt x="80" y="232"/>
                          <a:pt x="83" y="233"/>
                          <a:pt x="86" y="234"/>
                        </a:cubicBezTo>
                        <a:cubicBezTo>
                          <a:pt x="89" y="235"/>
                          <a:pt x="92" y="237"/>
                          <a:pt x="96" y="237"/>
                        </a:cubicBezTo>
                        <a:cubicBezTo>
                          <a:pt x="101" y="238"/>
                          <a:pt x="101" y="238"/>
                          <a:pt x="101" y="238"/>
                        </a:cubicBezTo>
                        <a:cubicBezTo>
                          <a:pt x="107" y="239"/>
                          <a:pt x="112" y="240"/>
                          <a:pt x="122" y="242"/>
                        </a:cubicBezTo>
                        <a:cubicBezTo>
                          <a:pt x="134" y="243"/>
                          <a:pt x="150" y="231"/>
                          <a:pt x="153" y="228"/>
                        </a:cubicBezTo>
                        <a:cubicBezTo>
                          <a:pt x="155" y="226"/>
                          <a:pt x="154" y="223"/>
                          <a:pt x="153" y="220"/>
                        </a:cubicBezTo>
                        <a:cubicBezTo>
                          <a:pt x="152" y="218"/>
                          <a:pt x="152" y="217"/>
                          <a:pt x="152" y="216"/>
                        </a:cubicBezTo>
                        <a:cubicBezTo>
                          <a:pt x="151" y="216"/>
                          <a:pt x="150" y="215"/>
                          <a:pt x="149" y="215"/>
                        </a:cubicBezTo>
                        <a:cubicBezTo>
                          <a:pt x="148" y="214"/>
                          <a:pt x="146" y="213"/>
                          <a:pt x="145" y="212"/>
                        </a:cubicBezTo>
                        <a:cubicBezTo>
                          <a:pt x="145" y="210"/>
                          <a:pt x="142" y="207"/>
                          <a:pt x="138" y="207"/>
                        </a:cubicBezTo>
                        <a:cubicBezTo>
                          <a:pt x="134" y="207"/>
                          <a:pt x="132" y="205"/>
                          <a:pt x="131" y="204"/>
                        </a:cubicBezTo>
                        <a:cubicBezTo>
                          <a:pt x="130" y="203"/>
                          <a:pt x="129" y="202"/>
                          <a:pt x="129" y="202"/>
                        </a:cubicBezTo>
                        <a:cubicBezTo>
                          <a:pt x="128" y="202"/>
                          <a:pt x="128" y="202"/>
                          <a:pt x="128" y="202"/>
                        </a:cubicBezTo>
                        <a:cubicBezTo>
                          <a:pt x="124" y="202"/>
                          <a:pt x="121" y="200"/>
                          <a:pt x="113" y="195"/>
                        </a:cubicBezTo>
                        <a:cubicBezTo>
                          <a:pt x="111" y="193"/>
                          <a:pt x="111" y="193"/>
                          <a:pt x="111" y="193"/>
                        </a:cubicBezTo>
                        <a:cubicBezTo>
                          <a:pt x="102" y="188"/>
                          <a:pt x="90" y="183"/>
                          <a:pt x="87" y="183"/>
                        </a:cubicBezTo>
                        <a:cubicBezTo>
                          <a:pt x="85" y="184"/>
                          <a:pt x="84" y="184"/>
                          <a:pt x="82" y="184"/>
                        </a:cubicBezTo>
                        <a:cubicBezTo>
                          <a:pt x="81" y="184"/>
                          <a:pt x="79" y="184"/>
                          <a:pt x="78" y="182"/>
                        </a:cubicBezTo>
                        <a:cubicBezTo>
                          <a:pt x="77" y="181"/>
                          <a:pt x="75" y="181"/>
                          <a:pt x="73" y="182"/>
                        </a:cubicBezTo>
                        <a:cubicBezTo>
                          <a:pt x="71" y="184"/>
                          <a:pt x="69" y="183"/>
                          <a:pt x="67" y="182"/>
                        </a:cubicBezTo>
                        <a:cubicBezTo>
                          <a:pt x="65" y="182"/>
                          <a:pt x="63" y="181"/>
                          <a:pt x="62" y="182"/>
                        </a:cubicBezTo>
                        <a:cubicBezTo>
                          <a:pt x="58" y="183"/>
                          <a:pt x="54" y="181"/>
                          <a:pt x="53" y="179"/>
                        </a:cubicBezTo>
                        <a:cubicBezTo>
                          <a:pt x="52" y="177"/>
                          <a:pt x="52" y="176"/>
                          <a:pt x="53" y="175"/>
                        </a:cubicBezTo>
                        <a:cubicBezTo>
                          <a:pt x="54" y="174"/>
                          <a:pt x="56" y="174"/>
                          <a:pt x="57" y="174"/>
                        </a:cubicBezTo>
                        <a:cubicBezTo>
                          <a:pt x="56" y="173"/>
                          <a:pt x="55" y="173"/>
                          <a:pt x="55" y="172"/>
                        </a:cubicBezTo>
                        <a:cubicBezTo>
                          <a:pt x="52" y="171"/>
                          <a:pt x="50" y="171"/>
                          <a:pt x="50" y="173"/>
                        </a:cubicBezTo>
                        <a:cubicBezTo>
                          <a:pt x="48" y="176"/>
                          <a:pt x="44" y="176"/>
                          <a:pt x="41" y="174"/>
                        </a:cubicBezTo>
                        <a:cubicBezTo>
                          <a:pt x="41" y="174"/>
                          <a:pt x="41" y="174"/>
                          <a:pt x="41" y="175"/>
                        </a:cubicBezTo>
                        <a:cubicBezTo>
                          <a:pt x="41" y="175"/>
                          <a:pt x="40" y="175"/>
                          <a:pt x="40" y="176"/>
                        </a:cubicBezTo>
                        <a:cubicBezTo>
                          <a:pt x="40" y="176"/>
                          <a:pt x="40" y="176"/>
                          <a:pt x="40" y="176"/>
                        </a:cubicBezTo>
                        <a:cubicBezTo>
                          <a:pt x="39" y="176"/>
                          <a:pt x="39" y="177"/>
                          <a:pt x="39" y="177"/>
                        </a:cubicBezTo>
                        <a:cubicBezTo>
                          <a:pt x="39" y="177"/>
                          <a:pt x="39" y="177"/>
                          <a:pt x="39" y="177"/>
                        </a:cubicBezTo>
                        <a:cubicBezTo>
                          <a:pt x="38" y="177"/>
                          <a:pt x="38" y="177"/>
                          <a:pt x="37" y="177"/>
                        </a:cubicBezTo>
                        <a:cubicBezTo>
                          <a:pt x="37" y="177"/>
                          <a:pt x="37" y="177"/>
                          <a:pt x="37" y="177"/>
                        </a:cubicBezTo>
                        <a:cubicBezTo>
                          <a:pt x="37" y="177"/>
                          <a:pt x="36" y="177"/>
                          <a:pt x="36" y="177"/>
                        </a:cubicBezTo>
                        <a:cubicBezTo>
                          <a:pt x="35" y="177"/>
                          <a:pt x="35" y="177"/>
                          <a:pt x="34" y="177"/>
                        </a:cubicBezTo>
                        <a:cubicBezTo>
                          <a:pt x="34" y="177"/>
                          <a:pt x="33" y="177"/>
                          <a:pt x="33" y="178"/>
                        </a:cubicBezTo>
                        <a:cubicBezTo>
                          <a:pt x="32" y="178"/>
                          <a:pt x="32" y="178"/>
                          <a:pt x="31" y="179"/>
                        </a:cubicBezTo>
                        <a:cubicBezTo>
                          <a:pt x="29" y="180"/>
                          <a:pt x="27" y="182"/>
                          <a:pt x="25" y="182"/>
                        </a:cubicBezTo>
                        <a:cubicBezTo>
                          <a:pt x="24" y="182"/>
                          <a:pt x="23" y="182"/>
                          <a:pt x="21" y="184"/>
                        </a:cubicBezTo>
                        <a:cubicBezTo>
                          <a:pt x="21" y="184"/>
                          <a:pt x="20" y="185"/>
                          <a:pt x="20" y="185"/>
                        </a:cubicBezTo>
                        <a:cubicBezTo>
                          <a:pt x="20" y="185"/>
                          <a:pt x="20" y="185"/>
                          <a:pt x="20" y="185"/>
                        </a:cubicBezTo>
                        <a:cubicBezTo>
                          <a:pt x="20" y="186"/>
                          <a:pt x="19" y="186"/>
                          <a:pt x="19" y="187"/>
                        </a:cubicBezTo>
                        <a:cubicBezTo>
                          <a:pt x="19" y="187"/>
                          <a:pt x="19" y="187"/>
                          <a:pt x="19" y="187"/>
                        </a:cubicBezTo>
                        <a:cubicBezTo>
                          <a:pt x="19" y="189"/>
                          <a:pt x="17" y="190"/>
                          <a:pt x="16" y="190"/>
                        </a:cubicBezTo>
                        <a:cubicBezTo>
                          <a:pt x="16" y="190"/>
                          <a:pt x="15" y="190"/>
                          <a:pt x="15" y="190"/>
                        </a:cubicBezTo>
                        <a:cubicBezTo>
                          <a:pt x="15" y="190"/>
                          <a:pt x="15" y="190"/>
                          <a:pt x="15" y="190"/>
                        </a:cubicBezTo>
                        <a:cubicBezTo>
                          <a:pt x="15" y="192"/>
                          <a:pt x="15" y="195"/>
                          <a:pt x="13" y="197"/>
                        </a:cubicBezTo>
                        <a:cubicBezTo>
                          <a:pt x="13" y="197"/>
                          <a:pt x="13" y="197"/>
                          <a:pt x="13" y="197"/>
                        </a:cubicBezTo>
                        <a:cubicBezTo>
                          <a:pt x="13" y="197"/>
                          <a:pt x="13" y="198"/>
                          <a:pt x="14" y="199"/>
                        </a:cubicBezTo>
                        <a:cubicBezTo>
                          <a:pt x="14" y="199"/>
                          <a:pt x="14" y="200"/>
                          <a:pt x="15" y="201"/>
                        </a:cubicBezTo>
                        <a:cubicBezTo>
                          <a:pt x="16" y="202"/>
                          <a:pt x="17" y="203"/>
                          <a:pt x="19" y="203"/>
                        </a:cubicBezTo>
                        <a:cubicBezTo>
                          <a:pt x="19" y="204"/>
                          <a:pt x="20" y="204"/>
                          <a:pt x="21" y="204"/>
                        </a:cubicBezTo>
                        <a:cubicBezTo>
                          <a:pt x="21" y="204"/>
                          <a:pt x="30" y="211"/>
                          <a:pt x="30" y="214"/>
                        </a:cubicBezTo>
                        <a:cubicBezTo>
                          <a:pt x="30" y="216"/>
                          <a:pt x="29" y="217"/>
                          <a:pt x="28" y="219"/>
                        </a:cubicBezTo>
                        <a:cubicBezTo>
                          <a:pt x="26" y="221"/>
                          <a:pt x="23" y="224"/>
                          <a:pt x="22" y="224"/>
                        </a:cubicBezTo>
                        <a:cubicBezTo>
                          <a:pt x="21" y="225"/>
                          <a:pt x="20" y="226"/>
                          <a:pt x="20" y="227"/>
                        </a:cubicBezTo>
                        <a:cubicBezTo>
                          <a:pt x="20" y="227"/>
                          <a:pt x="19" y="227"/>
                          <a:pt x="19" y="228"/>
                        </a:cubicBezTo>
                        <a:cubicBezTo>
                          <a:pt x="20" y="229"/>
                          <a:pt x="20" y="229"/>
                          <a:pt x="20" y="229"/>
                        </a:cubicBezTo>
                        <a:cubicBezTo>
                          <a:pt x="20" y="229"/>
                          <a:pt x="20" y="229"/>
                          <a:pt x="20" y="229"/>
                        </a:cubicBezTo>
                        <a:cubicBezTo>
                          <a:pt x="22" y="232"/>
                          <a:pt x="27" y="239"/>
                          <a:pt x="30" y="245"/>
                        </a:cubicBezTo>
                        <a:cubicBezTo>
                          <a:pt x="31" y="248"/>
                          <a:pt x="32" y="249"/>
                          <a:pt x="31" y="251"/>
                        </a:cubicBezTo>
                        <a:cubicBezTo>
                          <a:pt x="31" y="253"/>
                          <a:pt x="29" y="253"/>
                          <a:pt x="28" y="253"/>
                        </a:cubicBezTo>
                        <a:cubicBezTo>
                          <a:pt x="27" y="253"/>
                          <a:pt x="27" y="254"/>
                          <a:pt x="26" y="254"/>
                        </a:cubicBezTo>
                        <a:cubicBezTo>
                          <a:pt x="25" y="255"/>
                          <a:pt x="26" y="257"/>
                          <a:pt x="27" y="259"/>
                        </a:cubicBezTo>
                        <a:cubicBezTo>
                          <a:pt x="28" y="260"/>
                          <a:pt x="28" y="260"/>
                          <a:pt x="28" y="261"/>
                        </a:cubicBezTo>
                        <a:cubicBezTo>
                          <a:pt x="29" y="263"/>
                          <a:pt x="28" y="264"/>
                          <a:pt x="27" y="265"/>
                        </a:cubicBezTo>
                        <a:cubicBezTo>
                          <a:pt x="27" y="265"/>
                          <a:pt x="27" y="265"/>
                          <a:pt x="28" y="265"/>
                        </a:cubicBezTo>
                        <a:cubicBezTo>
                          <a:pt x="29" y="266"/>
                          <a:pt x="31" y="266"/>
                          <a:pt x="31" y="268"/>
                        </a:cubicBezTo>
                        <a:cubicBezTo>
                          <a:pt x="32" y="270"/>
                          <a:pt x="31" y="271"/>
                          <a:pt x="30" y="272"/>
                        </a:cubicBezTo>
                        <a:cubicBezTo>
                          <a:pt x="29" y="273"/>
                          <a:pt x="29" y="273"/>
                          <a:pt x="29" y="273"/>
                        </a:cubicBezTo>
                        <a:cubicBezTo>
                          <a:pt x="30" y="274"/>
                          <a:pt x="31" y="274"/>
                          <a:pt x="32" y="275"/>
                        </a:cubicBezTo>
                        <a:cubicBezTo>
                          <a:pt x="33" y="276"/>
                          <a:pt x="35" y="277"/>
                          <a:pt x="36" y="280"/>
                        </a:cubicBezTo>
                        <a:cubicBezTo>
                          <a:pt x="36" y="283"/>
                          <a:pt x="33" y="285"/>
                          <a:pt x="31" y="286"/>
                        </a:cubicBezTo>
                        <a:cubicBezTo>
                          <a:pt x="30" y="286"/>
                          <a:pt x="29" y="286"/>
                          <a:pt x="29" y="287"/>
                        </a:cubicBezTo>
                        <a:cubicBezTo>
                          <a:pt x="29" y="287"/>
                          <a:pt x="29" y="287"/>
                          <a:pt x="30" y="287"/>
                        </a:cubicBezTo>
                        <a:cubicBezTo>
                          <a:pt x="31" y="288"/>
                          <a:pt x="32" y="289"/>
                          <a:pt x="33" y="290"/>
                        </a:cubicBezTo>
                        <a:cubicBezTo>
                          <a:pt x="36" y="291"/>
                          <a:pt x="38" y="292"/>
                          <a:pt x="41" y="294"/>
                        </a:cubicBezTo>
                        <a:cubicBezTo>
                          <a:pt x="41" y="295"/>
                          <a:pt x="42" y="296"/>
                          <a:pt x="43" y="296"/>
                        </a:cubicBezTo>
                        <a:cubicBezTo>
                          <a:pt x="47" y="301"/>
                          <a:pt x="47" y="304"/>
                          <a:pt x="46" y="307"/>
                        </a:cubicBezTo>
                        <a:cubicBezTo>
                          <a:pt x="45" y="311"/>
                          <a:pt x="41" y="313"/>
                          <a:pt x="37" y="316"/>
                        </a:cubicBezTo>
                        <a:cubicBezTo>
                          <a:pt x="34" y="318"/>
                          <a:pt x="30" y="321"/>
                          <a:pt x="29" y="323"/>
                        </a:cubicBezTo>
                        <a:cubicBezTo>
                          <a:pt x="27" y="328"/>
                          <a:pt x="23" y="330"/>
                          <a:pt x="18" y="333"/>
                        </a:cubicBezTo>
                        <a:cubicBezTo>
                          <a:pt x="16" y="335"/>
                          <a:pt x="13" y="336"/>
                          <a:pt x="11" y="338"/>
                        </a:cubicBezTo>
                        <a:cubicBezTo>
                          <a:pt x="11" y="338"/>
                          <a:pt x="11" y="339"/>
                          <a:pt x="10" y="339"/>
                        </a:cubicBezTo>
                        <a:cubicBezTo>
                          <a:pt x="10" y="340"/>
                          <a:pt x="10" y="340"/>
                          <a:pt x="10" y="340"/>
                        </a:cubicBezTo>
                        <a:cubicBezTo>
                          <a:pt x="10" y="340"/>
                          <a:pt x="10" y="340"/>
                          <a:pt x="10" y="340"/>
                        </a:cubicBezTo>
                        <a:cubicBezTo>
                          <a:pt x="13" y="340"/>
                          <a:pt x="14" y="342"/>
                          <a:pt x="15" y="344"/>
                        </a:cubicBezTo>
                        <a:cubicBezTo>
                          <a:pt x="16" y="346"/>
                          <a:pt x="17" y="347"/>
                          <a:pt x="18" y="348"/>
                        </a:cubicBezTo>
                        <a:cubicBezTo>
                          <a:pt x="19" y="348"/>
                          <a:pt x="20" y="348"/>
                          <a:pt x="22" y="348"/>
                        </a:cubicBezTo>
                        <a:cubicBezTo>
                          <a:pt x="24" y="348"/>
                          <a:pt x="26" y="348"/>
                          <a:pt x="28" y="350"/>
                        </a:cubicBezTo>
                        <a:cubicBezTo>
                          <a:pt x="29" y="351"/>
                          <a:pt x="29" y="353"/>
                          <a:pt x="29" y="353"/>
                        </a:cubicBezTo>
                        <a:cubicBezTo>
                          <a:pt x="28" y="355"/>
                          <a:pt x="25" y="355"/>
                          <a:pt x="25" y="355"/>
                        </a:cubicBezTo>
                        <a:cubicBezTo>
                          <a:pt x="23" y="355"/>
                          <a:pt x="22" y="355"/>
                          <a:pt x="21" y="355"/>
                        </a:cubicBezTo>
                        <a:cubicBezTo>
                          <a:pt x="19" y="354"/>
                          <a:pt x="18" y="355"/>
                          <a:pt x="16" y="356"/>
                        </a:cubicBezTo>
                        <a:cubicBezTo>
                          <a:pt x="15" y="357"/>
                          <a:pt x="13" y="357"/>
                          <a:pt x="11" y="358"/>
                        </a:cubicBezTo>
                        <a:cubicBezTo>
                          <a:pt x="8" y="359"/>
                          <a:pt x="8" y="360"/>
                          <a:pt x="7" y="361"/>
                        </a:cubicBezTo>
                        <a:cubicBezTo>
                          <a:pt x="7" y="361"/>
                          <a:pt x="7" y="361"/>
                          <a:pt x="7" y="361"/>
                        </a:cubicBezTo>
                        <a:cubicBezTo>
                          <a:pt x="7" y="361"/>
                          <a:pt x="7" y="361"/>
                          <a:pt x="7" y="361"/>
                        </a:cubicBezTo>
                        <a:cubicBezTo>
                          <a:pt x="7" y="361"/>
                          <a:pt x="7" y="361"/>
                          <a:pt x="7" y="361"/>
                        </a:cubicBezTo>
                        <a:cubicBezTo>
                          <a:pt x="7" y="362"/>
                          <a:pt x="7" y="362"/>
                          <a:pt x="8" y="362"/>
                        </a:cubicBezTo>
                        <a:cubicBezTo>
                          <a:pt x="8" y="362"/>
                          <a:pt x="8" y="362"/>
                          <a:pt x="8" y="363"/>
                        </a:cubicBezTo>
                        <a:cubicBezTo>
                          <a:pt x="8" y="363"/>
                          <a:pt x="8" y="363"/>
                          <a:pt x="8" y="363"/>
                        </a:cubicBezTo>
                        <a:cubicBezTo>
                          <a:pt x="8" y="363"/>
                          <a:pt x="8" y="364"/>
                          <a:pt x="8" y="364"/>
                        </a:cubicBezTo>
                        <a:cubicBezTo>
                          <a:pt x="8" y="364"/>
                          <a:pt x="8" y="364"/>
                          <a:pt x="8" y="364"/>
                        </a:cubicBezTo>
                        <a:cubicBezTo>
                          <a:pt x="7" y="364"/>
                          <a:pt x="7" y="364"/>
                          <a:pt x="7" y="365"/>
                        </a:cubicBezTo>
                        <a:cubicBezTo>
                          <a:pt x="7" y="365"/>
                          <a:pt x="7" y="365"/>
                          <a:pt x="7" y="365"/>
                        </a:cubicBezTo>
                        <a:cubicBezTo>
                          <a:pt x="7" y="365"/>
                          <a:pt x="7" y="365"/>
                          <a:pt x="7" y="365"/>
                        </a:cubicBezTo>
                        <a:cubicBezTo>
                          <a:pt x="7" y="366"/>
                          <a:pt x="7" y="366"/>
                          <a:pt x="7" y="366"/>
                        </a:cubicBezTo>
                        <a:cubicBezTo>
                          <a:pt x="7" y="366"/>
                          <a:pt x="7" y="366"/>
                          <a:pt x="7" y="366"/>
                        </a:cubicBezTo>
                        <a:cubicBezTo>
                          <a:pt x="6" y="366"/>
                          <a:pt x="6" y="366"/>
                          <a:pt x="6" y="367"/>
                        </a:cubicBezTo>
                        <a:cubicBezTo>
                          <a:pt x="6" y="367"/>
                          <a:pt x="6" y="367"/>
                          <a:pt x="6" y="367"/>
                        </a:cubicBezTo>
                        <a:cubicBezTo>
                          <a:pt x="6" y="367"/>
                          <a:pt x="6" y="367"/>
                          <a:pt x="6" y="367"/>
                        </a:cubicBezTo>
                        <a:cubicBezTo>
                          <a:pt x="5" y="368"/>
                          <a:pt x="5" y="368"/>
                          <a:pt x="4" y="369"/>
                        </a:cubicBezTo>
                        <a:cubicBezTo>
                          <a:pt x="3" y="371"/>
                          <a:pt x="2" y="372"/>
                          <a:pt x="2" y="373"/>
                        </a:cubicBezTo>
                        <a:cubicBezTo>
                          <a:pt x="1" y="374"/>
                          <a:pt x="1" y="374"/>
                          <a:pt x="1" y="374"/>
                        </a:cubicBezTo>
                        <a:cubicBezTo>
                          <a:pt x="1" y="375"/>
                          <a:pt x="1" y="376"/>
                          <a:pt x="1" y="377"/>
                        </a:cubicBezTo>
                        <a:cubicBezTo>
                          <a:pt x="1" y="378"/>
                          <a:pt x="1" y="379"/>
                          <a:pt x="1" y="380"/>
                        </a:cubicBezTo>
                        <a:cubicBezTo>
                          <a:pt x="2" y="382"/>
                          <a:pt x="2" y="383"/>
                          <a:pt x="3" y="385"/>
                        </a:cubicBezTo>
                        <a:cubicBezTo>
                          <a:pt x="4" y="385"/>
                          <a:pt x="4" y="385"/>
                          <a:pt x="4" y="385"/>
                        </a:cubicBezTo>
                        <a:cubicBezTo>
                          <a:pt x="4" y="386"/>
                          <a:pt x="5" y="387"/>
                          <a:pt x="4" y="388"/>
                        </a:cubicBezTo>
                        <a:cubicBezTo>
                          <a:pt x="4" y="390"/>
                          <a:pt x="2" y="391"/>
                          <a:pt x="1" y="391"/>
                        </a:cubicBezTo>
                        <a:cubicBezTo>
                          <a:pt x="1" y="391"/>
                          <a:pt x="0" y="392"/>
                          <a:pt x="0" y="392"/>
                        </a:cubicBezTo>
                        <a:cubicBezTo>
                          <a:pt x="0" y="392"/>
                          <a:pt x="0" y="392"/>
                          <a:pt x="0" y="393"/>
                        </a:cubicBezTo>
                        <a:cubicBezTo>
                          <a:pt x="0" y="393"/>
                          <a:pt x="0" y="393"/>
                          <a:pt x="0" y="393"/>
                        </a:cubicBezTo>
                        <a:cubicBezTo>
                          <a:pt x="1" y="393"/>
                          <a:pt x="1" y="394"/>
                          <a:pt x="2" y="395"/>
                        </a:cubicBezTo>
                        <a:cubicBezTo>
                          <a:pt x="4" y="396"/>
                          <a:pt x="4" y="398"/>
                          <a:pt x="4" y="400"/>
                        </a:cubicBezTo>
                        <a:cubicBezTo>
                          <a:pt x="4" y="401"/>
                          <a:pt x="4" y="402"/>
                          <a:pt x="4" y="402"/>
                        </a:cubicBezTo>
                        <a:cubicBezTo>
                          <a:pt x="4" y="403"/>
                          <a:pt x="4" y="403"/>
                          <a:pt x="3" y="403"/>
                        </a:cubicBezTo>
                        <a:cubicBezTo>
                          <a:pt x="3" y="404"/>
                          <a:pt x="4" y="405"/>
                          <a:pt x="7" y="407"/>
                        </a:cubicBezTo>
                        <a:cubicBezTo>
                          <a:pt x="8" y="409"/>
                          <a:pt x="8" y="411"/>
                          <a:pt x="9" y="413"/>
                        </a:cubicBezTo>
                        <a:cubicBezTo>
                          <a:pt x="9" y="414"/>
                          <a:pt x="9" y="414"/>
                          <a:pt x="9" y="415"/>
                        </a:cubicBezTo>
                        <a:cubicBezTo>
                          <a:pt x="9" y="415"/>
                          <a:pt x="9" y="415"/>
                          <a:pt x="9" y="415"/>
                        </a:cubicBezTo>
                        <a:cubicBezTo>
                          <a:pt x="10" y="416"/>
                          <a:pt x="11" y="416"/>
                          <a:pt x="12" y="417"/>
                        </a:cubicBezTo>
                        <a:cubicBezTo>
                          <a:pt x="12" y="417"/>
                          <a:pt x="13" y="417"/>
                          <a:pt x="14" y="416"/>
                        </a:cubicBezTo>
                        <a:cubicBezTo>
                          <a:pt x="17" y="416"/>
                          <a:pt x="20" y="417"/>
                          <a:pt x="22" y="420"/>
                        </a:cubicBezTo>
                        <a:cubicBezTo>
                          <a:pt x="22" y="421"/>
                          <a:pt x="22" y="421"/>
                          <a:pt x="22" y="421"/>
                        </a:cubicBezTo>
                        <a:cubicBezTo>
                          <a:pt x="23" y="421"/>
                          <a:pt x="24" y="420"/>
                          <a:pt x="25" y="419"/>
                        </a:cubicBezTo>
                        <a:cubicBezTo>
                          <a:pt x="26" y="419"/>
                          <a:pt x="26" y="419"/>
                          <a:pt x="27" y="419"/>
                        </a:cubicBezTo>
                        <a:cubicBezTo>
                          <a:pt x="30" y="419"/>
                          <a:pt x="34" y="421"/>
                          <a:pt x="37" y="422"/>
                        </a:cubicBezTo>
                        <a:cubicBezTo>
                          <a:pt x="37" y="422"/>
                          <a:pt x="37" y="422"/>
                          <a:pt x="37" y="422"/>
                        </a:cubicBezTo>
                        <a:cubicBezTo>
                          <a:pt x="39" y="423"/>
                          <a:pt x="39" y="426"/>
                          <a:pt x="39" y="429"/>
                        </a:cubicBezTo>
                        <a:cubicBezTo>
                          <a:pt x="39" y="430"/>
                          <a:pt x="39" y="431"/>
                          <a:pt x="39" y="432"/>
                        </a:cubicBezTo>
                        <a:cubicBezTo>
                          <a:pt x="39" y="433"/>
                          <a:pt x="39" y="434"/>
                          <a:pt x="39" y="435"/>
                        </a:cubicBezTo>
                        <a:cubicBezTo>
                          <a:pt x="39" y="437"/>
                          <a:pt x="39" y="438"/>
                          <a:pt x="40" y="438"/>
                        </a:cubicBezTo>
                        <a:cubicBezTo>
                          <a:pt x="42" y="439"/>
                          <a:pt x="42" y="441"/>
                          <a:pt x="43" y="443"/>
                        </a:cubicBezTo>
                        <a:cubicBezTo>
                          <a:pt x="43" y="444"/>
                          <a:pt x="44" y="445"/>
                          <a:pt x="45" y="445"/>
                        </a:cubicBezTo>
                        <a:cubicBezTo>
                          <a:pt x="47" y="446"/>
                          <a:pt x="48" y="448"/>
                          <a:pt x="50" y="450"/>
                        </a:cubicBezTo>
                        <a:cubicBezTo>
                          <a:pt x="50" y="450"/>
                          <a:pt x="50" y="450"/>
                          <a:pt x="50" y="450"/>
                        </a:cubicBezTo>
                        <a:cubicBezTo>
                          <a:pt x="50" y="451"/>
                          <a:pt x="51" y="451"/>
                          <a:pt x="51" y="451"/>
                        </a:cubicBezTo>
                        <a:cubicBezTo>
                          <a:pt x="53" y="452"/>
                          <a:pt x="55" y="453"/>
                          <a:pt x="57" y="455"/>
                        </a:cubicBezTo>
                        <a:cubicBezTo>
                          <a:pt x="58" y="456"/>
                          <a:pt x="58" y="457"/>
                          <a:pt x="59" y="458"/>
                        </a:cubicBezTo>
                        <a:cubicBezTo>
                          <a:pt x="60" y="463"/>
                          <a:pt x="54" y="465"/>
                          <a:pt x="52" y="466"/>
                        </a:cubicBezTo>
                        <a:cubicBezTo>
                          <a:pt x="51" y="466"/>
                          <a:pt x="51" y="466"/>
                          <a:pt x="50" y="466"/>
                        </a:cubicBezTo>
                        <a:cubicBezTo>
                          <a:pt x="50" y="466"/>
                          <a:pt x="50" y="466"/>
                          <a:pt x="50" y="466"/>
                        </a:cubicBezTo>
                        <a:cubicBezTo>
                          <a:pt x="50" y="466"/>
                          <a:pt x="50" y="466"/>
                          <a:pt x="49" y="466"/>
                        </a:cubicBezTo>
                        <a:cubicBezTo>
                          <a:pt x="49" y="466"/>
                          <a:pt x="49" y="466"/>
                          <a:pt x="49" y="466"/>
                        </a:cubicBezTo>
                        <a:cubicBezTo>
                          <a:pt x="48" y="466"/>
                          <a:pt x="48" y="466"/>
                          <a:pt x="48" y="466"/>
                        </a:cubicBezTo>
                        <a:cubicBezTo>
                          <a:pt x="47" y="466"/>
                          <a:pt x="47" y="465"/>
                          <a:pt x="46" y="465"/>
                        </a:cubicBezTo>
                        <a:cubicBezTo>
                          <a:pt x="46" y="465"/>
                          <a:pt x="45" y="465"/>
                          <a:pt x="44" y="465"/>
                        </a:cubicBezTo>
                        <a:cubicBezTo>
                          <a:pt x="44" y="465"/>
                          <a:pt x="45" y="467"/>
                          <a:pt x="45" y="468"/>
                        </a:cubicBezTo>
                        <a:cubicBezTo>
                          <a:pt x="46" y="470"/>
                          <a:pt x="46" y="471"/>
                          <a:pt x="47" y="473"/>
                        </a:cubicBezTo>
                        <a:cubicBezTo>
                          <a:pt x="47" y="475"/>
                          <a:pt x="48" y="476"/>
                          <a:pt x="48" y="477"/>
                        </a:cubicBezTo>
                        <a:cubicBezTo>
                          <a:pt x="48" y="477"/>
                          <a:pt x="48" y="477"/>
                          <a:pt x="49" y="477"/>
                        </a:cubicBezTo>
                        <a:cubicBezTo>
                          <a:pt x="49" y="477"/>
                          <a:pt x="49" y="477"/>
                          <a:pt x="49" y="477"/>
                        </a:cubicBezTo>
                        <a:cubicBezTo>
                          <a:pt x="50" y="477"/>
                          <a:pt x="51" y="477"/>
                          <a:pt x="52" y="476"/>
                        </a:cubicBezTo>
                        <a:cubicBezTo>
                          <a:pt x="52" y="476"/>
                          <a:pt x="53" y="475"/>
                          <a:pt x="54" y="475"/>
                        </a:cubicBezTo>
                        <a:cubicBezTo>
                          <a:pt x="55" y="474"/>
                          <a:pt x="57" y="474"/>
                          <a:pt x="59" y="474"/>
                        </a:cubicBezTo>
                        <a:cubicBezTo>
                          <a:pt x="60" y="475"/>
                          <a:pt x="61" y="475"/>
                          <a:pt x="61" y="475"/>
                        </a:cubicBezTo>
                        <a:cubicBezTo>
                          <a:pt x="63" y="474"/>
                          <a:pt x="65" y="474"/>
                          <a:pt x="66" y="474"/>
                        </a:cubicBezTo>
                        <a:cubicBezTo>
                          <a:pt x="69" y="474"/>
                          <a:pt x="72" y="474"/>
                          <a:pt x="73" y="476"/>
                        </a:cubicBezTo>
                        <a:cubicBezTo>
                          <a:pt x="74" y="478"/>
                          <a:pt x="75" y="482"/>
                          <a:pt x="75" y="484"/>
                        </a:cubicBezTo>
                        <a:cubicBezTo>
                          <a:pt x="75" y="485"/>
                          <a:pt x="75" y="486"/>
                          <a:pt x="75" y="487"/>
                        </a:cubicBezTo>
                        <a:cubicBezTo>
                          <a:pt x="75" y="487"/>
                          <a:pt x="75" y="488"/>
                          <a:pt x="76" y="489"/>
                        </a:cubicBezTo>
                        <a:cubicBezTo>
                          <a:pt x="76" y="490"/>
                          <a:pt x="77" y="490"/>
                          <a:pt x="77" y="491"/>
                        </a:cubicBezTo>
                        <a:cubicBezTo>
                          <a:pt x="77" y="492"/>
                          <a:pt x="80" y="492"/>
                          <a:pt x="81" y="492"/>
                        </a:cubicBezTo>
                        <a:cubicBezTo>
                          <a:pt x="82" y="492"/>
                          <a:pt x="83" y="492"/>
                          <a:pt x="84" y="492"/>
                        </a:cubicBezTo>
                        <a:cubicBezTo>
                          <a:pt x="87" y="493"/>
                          <a:pt x="92" y="500"/>
                          <a:pt x="91" y="503"/>
                        </a:cubicBezTo>
                        <a:cubicBezTo>
                          <a:pt x="91" y="503"/>
                          <a:pt x="91" y="503"/>
                          <a:pt x="91" y="503"/>
                        </a:cubicBezTo>
                        <a:cubicBezTo>
                          <a:pt x="92" y="503"/>
                          <a:pt x="92" y="503"/>
                          <a:pt x="92" y="503"/>
                        </a:cubicBezTo>
                        <a:cubicBezTo>
                          <a:pt x="94" y="502"/>
                          <a:pt x="96" y="504"/>
                          <a:pt x="98" y="505"/>
                        </a:cubicBezTo>
                        <a:cubicBezTo>
                          <a:pt x="99" y="505"/>
                          <a:pt x="99" y="506"/>
                          <a:pt x="99" y="506"/>
                        </a:cubicBezTo>
                        <a:cubicBezTo>
                          <a:pt x="100" y="506"/>
                          <a:pt x="100" y="506"/>
                          <a:pt x="101" y="506"/>
                        </a:cubicBezTo>
                        <a:cubicBezTo>
                          <a:pt x="101" y="506"/>
                          <a:pt x="102" y="506"/>
                          <a:pt x="103" y="505"/>
                        </a:cubicBezTo>
                        <a:cubicBezTo>
                          <a:pt x="104" y="505"/>
                          <a:pt x="106" y="504"/>
                          <a:pt x="108" y="504"/>
                        </a:cubicBezTo>
                        <a:cubicBezTo>
                          <a:pt x="111" y="504"/>
                          <a:pt x="112" y="505"/>
                          <a:pt x="112" y="506"/>
                        </a:cubicBezTo>
                        <a:cubicBezTo>
                          <a:pt x="112" y="506"/>
                          <a:pt x="114" y="507"/>
                          <a:pt x="114" y="508"/>
                        </a:cubicBezTo>
                        <a:cubicBezTo>
                          <a:pt x="116" y="509"/>
                          <a:pt x="116" y="510"/>
                          <a:pt x="117" y="511"/>
                        </a:cubicBezTo>
                        <a:cubicBezTo>
                          <a:pt x="117" y="511"/>
                          <a:pt x="118" y="511"/>
                          <a:pt x="118" y="511"/>
                        </a:cubicBezTo>
                        <a:cubicBezTo>
                          <a:pt x="121" y="511"/>
                          <a:pt x="124" y="511"/>
                          <a:pt x="126" y="512"/>
                        </a:cubicBezTo>
                        <a:cubicBezTo>
                          <a:pt x="127" y="513"/>
                          <a:pt x="128" y="513"/>
                          <a:pt x="129" y="513"/>
                        </a:cubicBezTo>
                        <a:cubicBezTo>
                          <a:pt x="131" y="514"/>
                          <a:pt x="133" y="514"/>
                          <a:pt x="135" y="515"/>
                        </a:cubicBezTo>
                        <a:cubicBezTo>
                          <a:pt x="136" y="515"/>
                          <a:pt x="137" y="516"/>
                          <a:pt x="138" y="516"/>
                        </a:cubicBezTo>
                        <a:cubicBezTo>
                          <a:pt x="140" y="517"/>
                          <a:pt x="142" y="518"/>
                          <a:pt x="143" y="520"/>
                        </a:cubicBezTo>
                        <a:cubicBezTo>
                          <a:pt x="143" y="523"/>
                          <a:pt x="141" y="524"/>
                          <a:pt x="140" y="525"/>
                        </a:cubicBezTo>
                        <a:cubicBezTo>
                          <a:pt x="141" y="526"/>
                          <a:pt x="142" y="527"/>
                          <a:pt x="142" y="529"/>
                        </a:cubicBezTo>
                        <a:cubicBezTo>
                          <a:pt x="142" y="531"/>
                          <a:pt x="140" y="532"/>
                          <a:pt x="139" y="532"/>
                        </a:cubicBezTo>
                        <a:cubicBezTo>
                          <a:pt x="139" y="532"/>
                          <a:pt x="139" y="532"/>
                          <a:pt x="139" y="532"/>
                        </a:cubicBezTo>
                        <a:cubicBezTo>
                          <a:pt x="139" y="532"/>
                          <a:pt x="139" y="533"/>
                          <a:pt x="139" y="533"/>
                        </a:cubicBezTo>
                        <a:cubicBezTo>
                          <a:pt x="140" y="533"/>
                          <a:pt x="140" y="534"/>
                          <a:pt x="141" y="535"/>
                        </a:cubicBezTo>
                        <a:cubicBezTo>
                          <a:pt x="141" y="536"/>
                          <a:pt x="140" y="538"/>
                          <a:pt x="139" y="540"/>
                        </a:cubicBezTo>
                        <a:cubicBezTo>
                          <a:pt x="139" y="541"/>
                          <a:pt x="139" y="542"/>
                          <a:pt x="139" y="543"/>
                        </a:cubicBezTo>
                        <a:cubicBezTo>
                          <a:pt x="139" y="543"/>
                          <a:pt x="138" y="545"/>
                          <a:pt x="135" y="545"/>
                        </a:cubicBezTo>
                        <a:cubicBezTo>
                          <a:pt x="134" y="545"/>
                          <a:pt x="132" y="545"/>
                          <a:pt x="130" y="544"/>
                        </a:cubicBezTo>
                        <a:cubicBezTo>
                          <a:pt x="129" y="544"/>
                          <a:pt x="128" y="544"/>
                          <a:pt x="127" y="544"/>
                        </a:cubicBezTo>
                        <a:cubicBezTo>
                          <a:pt x="127" y="544"/>
                          <a:pt x="125" y="546"/>
                          <a:pt x="124" y="547"/>
                        </a:cubicBezTo>
                        <a:cubicBezTo>
                          <a:pt x="122" y="548"/>
                          <a:pt x="121" y="549"/>
                          <a:pt x="120" y="550"/>
                        </a:cubicBezTo>
                        <a:cubicBezTo>
                          <a:pt x="120" y="550"/>
                          <a:pt x="120" y="551"/>
                          <a:pt x="120" y="551"/>
                        </a:cubicBezTo>
                        <a:cubicBezTo>
                          <a:pt x="123" y="551"/>
                          <a:pt x="125" y="551"/>
                          <a:pt x="127" y="551"/>
                        </a:cubicBezTo>
                        <a:cubicBezTo>
                          <a:pt x="129" y="551"/>
                          <a:pt x="131" y="551"/>
                          <a:pt x="132" y="552"/>
                        </a:cubicBezTo>
                        <a:cubicBezTo>
                          <a:pt x="132" y="553"/>
                          <a:pt x="132" y="554"/>
                          <a:pt x="132" y="555"/>
                        </a:cubicBezTo>
                        <a:cubicBezTo>
                          <a:pt x="131" y="557"/>
                          <a:pt x="122" y="561"/>
                          <a:pt x="118" y="563"/>
                        </a:cubicBezTo>
                        <a:cubicBezTo>
                          <a:pt x="119" y="563"/>
                          <a:pt x="119" y="563"/>
                          <a:pt x="119" y="563"/>
                        </a:cubicBezTo>
                        <a:cubicBezTo>
                          <a:pt x="121" y="564"/>
                          <a:pt x="122" y="566"/>
                          <a:pt x="122" y="568"/>
                        </a:cubicBezTo>
                        <a:cubicBezTo>
                          <a:pt x="122" y="570"/>
                          <a:pt x="120" y="571"/>
                          <a:pt x="118" y="572"/>
                        </a:cubicBezTo>
                        <a:cubicBezTo>
                          <a:pt x="116" y="573"/>
                          <a:pt x="115" y="573"/>
                          <a:pt x="116" y="574"/>
                        </a:cubicBezTo>
                        <a:cubicBezTo>
                          <a:pt x="116" y="576"/>
                          <a:pt x="116" y="578"/>
                          <a:pt x="114" y="579"/>
                        </a:cubicBezTo>
                        <a:cubicBezTo>
                          <a:pt x="113" y="581"/>
                          <a:pt x="110" y="581"/>
                          <a:pt x="107" y="581"/>
                        </a:cubicBezTo>
                        <a:cubicBezTo>
                          <a:pt x="107" y="581"/>
                          <a:pt x="107" y="581"/>
                          <a:pt x="107" y="581"/>
                        </a:cubicBezTo>
                        <a:cubicBezTo>
                          <a:pt x="107" y="582"/>
                          <a:pt x="107" y="582"/>
                          <a:pt x="108" y="582"/>
                        </a:cubicBezTo>
                        <a:cubicBezTo>
                          <a:pt x="109" y="584"/>
                          <a:pt x="110" y="586"/>
                          <a:pt x="114" y="587"/>
                        </a:cubicBezTo>
                        <a:cubicBezTo>
                          <a:pt x="120" y="589"/>
                          <a:pt x="128" y="594"/>
                          <a:pt x="136" y="603"/>
                        </a:cubicBezTo>
                        <a:cubicBezTo>
                          <a:pt x="136" y="603"/>
                          <a:pt x="137" y="604"/>
                          <a:pt x="137" y="604"/>
                        </a:cubicBezTo>
                        <a:cubicBezTo>
                          <a:pt x="137" y="604"/>
                          <a:pt x="138" y="604"/>
                          <a:pt x="138" y="604"/>
                        </a:cubicBezTo>
                        <a:cubicBezTo>
                          <a:pt x="138" y="604"/>
                          <a:pt x="138" y="604"/>
                          <a:pt x="138" y="603"/>
                        </a:cubicBezTo>
                        <a:cubicBezTo>
                          <a:pt x="139" y="603"/>
                          <a:pt x="139" y="603"/>
                          <a:pt x="139" y="603"/>
                        </a:cubicBezTo>
                        <a:cubicBezTo>
                          <a:pt x="139" y="603"/>
                          <a:pt x="139" y="603"/>
                          <a:pt x="140" y="603"/>
                        </a:cubicBezTo>
                        <a:cubicBezTo>
                          <a:pt x="140" y="603"/>
                          <a:pt x="140" y="603"/>
                          <a:pt x="140" y="603"/>
                        </a:cubicBezTo>
                        <a:cubicBezTo>
                          <a:pt x="140" y="603"/>
                          <a:pt x="140" y="603"/>
                          <a:pt x="141" y="603"/>
                        </a:cubicBezTo>
                        <a:cubicBezTo>
                          <a:pt x="141" y="602"/>
                          <a:pt x="141" y="602"/>
                          <a:pt x="141" y="602"/>
                        </a:cubicBezTo>
                        <a:cubicBezTo>
                          <a:pt x="145" y="602"/>
                          <a:pt x="152" y="604"/>
                          <a:pt x="156" y="607"/>
                        </a:cubicBezTo>
                        <a:cubicBezTo>
                          <a:pt x="156" y="607"/>
                          <a:pt x="157" y="607"/>
                          <a:pt x="161" y="607"/>
                        </a:cubicBezTo>
                        <a:cubicBezTo>
                          <a:pt x="162" y="607"/>
                          <a:pt x="164" y="607"/>
                          <a:pt x="165" y="607"/>
                        </a:cubicBezTo>
                        <a:cubicBezTo>
                          <a:pt x="169" y="607"/>
                          <a:pt x="173" y="607"/>
                          <a:pt x="174" y="609"/>
                        </a:cubicBezTo>
                        <a:cubicBezTo>
                          <a:pt x="175" y="610"/>
                          <a:pt x="178" y="612"/>
                          <a:pt x="179" y="612"/>
                        </a:cubicBezTo>
                        <a:cubicBezTo>
                          <a:pt x="181" y="612"/>
                          <a:pt x="183" y="614"/>
                          <a:pt x="184" y="615"/>
                        </a:cubicBezTo>
                        <a:cubicBezTo>
                          <a:pt x="184" y="615"/>
                          <a:pt x="185" y="616"/>
                          <a:pt x="186" y="616"/>
                        </a:cubicBezTo>
                        <a:cubicBezTo>
                          <a:pt x="187" y="615"/>
                          <a:pt x="190" y="614"/>
                          <a:pt x="198" y="614"/>
                        </a:cubicBezTo>
                        <a:cubicBezTo>
                          <a:pt x="200" y="614"/>
                          <a:pt x="200" y="615"/>
                          <a:pt x="201" y="616"/>
                        </a:cubicBezTo>
                        <a:cubicBezTo>
                          <a:pt x="202" y="616"/>
                          <a:pt x="202" y="616"/>
                          <a:pt x="202" y="616"/>
                        </a:cubicBezTo>
                        <a:cubicBezTo>
                          <a:pt x="205" y="616"/>
                          <a:pt x="205" y="619"/>
                          <a:pt x="206" y="621"/>
                        </a:cubicBezTo>
                        <a:cubicBezTo>
                          <a:pt x="206" y="622"/>
                          <a:pt x="206" y="622"/>
                          <a:pt x="206" y="623"/>
                        </a:cubicBezTo>
                        <a:cubicBezTo>
                          <a:pt x="207" y="623"/>
                          <a:pt x="209" y="624"/>
                          <a:pt x="211" y="625"/>
                        </a:cubicBezTo>
                        <a:cubicBezTo>
                          <a:pt x="212" y="626"/>
                          <a:pt x="212" y="626"/>
                          <a:pt x="213" y="627"/>
                        </a:cubicBezTo>
                        <a:cubicBezTo>
                          <a:pt x="213" y="627"/>
                          <a:pt x="213" y="627"/>
                          <a:pt x="213" y="627"/>
                        </a:cubicBezTo>
                        <a:cubicBezTo>
                          <a:pt x="215" y="627"/>
                          <a:pt x="215" y="628"/>
                          <a:pt x="216" y="628"/>
                        </a:cubicBezTo>
                        <a:cubicBezTo>
                          <a:pt x="216" y="628"/>
                          <a:pt x="216" y="628"/>
                          <a:pt x="216" y="628"/>
                        </a:cubicBezTo>
                        <a:cubicBezTo>
                          <a:pt x="219" y="628"/>
                          <a:pt x="221" y="631"/>
                          <a:pt x="223" y="632"/>
                        </a:cubicBezTo>
                        <a:cubicBezTo>
                          <a:pt x="223" y="633"/>
                          <a:pt x="224" y="634"/>
                          <a:pt x="224" y="634"/>
                        </a:cubicBezTo>
                        <a:cubicBezTo>
                          <a:pt x="225" y="634"/>
                          <a:pt x="225" y="634"/>
                          <a:pt x="225" y="634"/>
                        </a:cubicBezTo>
                        <a:cubicBezTo>
                          <a:pt x="225" y="634"/>
                          <a:pt x="225" y="634"/>
                          <a:pt x="226" y="634"/>
                        </a:cubicBezTo>
                        <a:cubicBezTo>
                          <a:pt x="226" y="634"/>
                          <a:pt x="226" y="634"/>
                          <a:pt x="226" y="634"/>
                        </a:cubicBezTo>
                        <a:cubicBezTo>
                          <a:pt x="226" y="634"/>
                          <a:pt x="227" y="634"/>
                          <a:pt x="227" y="635"/>
                        </a:cubicBezTo>
                        <a:cubicBezTo>
                          <a:pt x="227" y="635"/>
                          <a:pt x="228" y="635"/>
                          <a:pt x="228" y="635"/>
                        </a:cubicBezTo>
                        <a:cubicBezTo>
                          <a:pt x="229" y="633"/>
                          <a:pt x="230" y="633"/>
                          <a:pt x="232" y="632"/>
                        </a:cubicBezTo>
                        <a:cubicBezTo>
                          <a:pt x="232" y="632"/>
                          <a:pt x="233" y="632"/>
                          <a:pt x="233" y="632"/>
                        </a:cubicBezTo>
                        <a:cubicBezTo>
                          <a:pt x="233" y="632"/>
                          <a:pt x="233" y="632"/>
                          <a:pt x="233" y="632"/>
                        </a:cubicBezTo>
                        <a:cubicBezTo>
                          <a:pt x="234" y="631"/>
                          <a:pt x="234" y="631"/>
                          <a:pt x="234" y="631"/>
                        </a:cubicBezTo>
                        <a:cubicBezTo>
                          <a:pt x="234" y="631"/>
                          <a:pt x="234" y="631"/>
                          <a:pt x="234" y="631"/>
                        </a:cubicBezTo>
                        <a:cubicBezTo>
                          <a:pt x="226" y="621"/>
                          <a:pt x="222" y="614"/>
                          <a:pt x="222" y="611"/>
                        </a:cubicBezTo>
                        <a:cubicBezTo>
                          <a:pt x="222" y="610"/>
                          <a:pt x="222" y="609"/>
                          <a:pt x="222" y="608"/>
                        </a:cubicBezTo>
                        <a:cubicBezTo>
                          <a:pt x="223" y="604"/>
                          <a:pt x="223" y="601"/>
                          <a:pt x="218" y="597"/>
                        </a:cubicBezTo>
                        <a:cubicBezTo>
                          <a:pt x="216" y="595"/>
                          <a:pt x="215" y="593"/>
                          <a:pt x="215" y="591"/>
                        </a:cubicBezTo>
                        <a:cubicBezTo>
                          <a:pt x="214" y="588"/>
                          <a:pt x="217" y="585"/>
                          <a:pt x="220" y="582"/>
                        </a:cubicBezTo>
                        <a:cubicBezTo>
                          <a:pt x="221" y="581"/>
                          <a:pt x="222" y="579"/>
                          <a:pt x="224" y="578"/>
                        </a:cubicBezTo>
                        <a:cubicBezTo>
                          <a:pt x="227" y="574"/>
                          <a:pt x="232" y="572"/>
                          <a:pt x="237" y="569"/>
                        </a:cubicBezTo>
                        <a:cubicBezTo>
                          <a:pt x="238" y="569"/>
                          <a:pt x="240" y="568"/>
                          <a:pt x="241" y="567"/>
                        </a:cubicBezTo>
                        <a:cubicBezTo>
                          <a:pt x="241" y="567"/>
                          <a:pt x="241" y="567"/>
                          <a:pt x="241" y="567"/>
                        </a:cubicBezTo>
                        <a:cubicBezTo>
                          <a:pt x="237" y="565"/>
                          <a:pt x="235" y="563"/>
                          <a:pt x="235" y="561"/>
                        </a:cubicBezTo>
                        <a:cubicBezTo>
                          <a:pt x="235" y="560"/>
                          <a:pt x="236" y="559"/>
                          <a:pt x="238" y="558"/>
                        </a:cubicBezTo>
                        <a:cubicBezTo>
                          <a:pt x="239" y="558"/>
                          <a:pt x="239" y="558"/>
                          <a:pt x="239" y="558"/>
                        </a:cubicBezTo>
                        <a:cubicBezTo>
                          <a:pt x="238" y="557"/>
                          <a:pt x="237" y="555"/>
                          <a:pt x="236" y="554"/>
                        </a:cubicBezTo>
                        <a:cubicBezTo>
                          <a:pt x="234" y="553"/>
                          <a:pt x="233" y="551"/>
                          <a:pt x="232" y="550"/>
                        </a:cubicBezTo>
                        <a:cubicBezTo>
                          <a:pt x="232" y="549"/>
                          <a:pt x="231" y="547"/>
                          <a:pt x="230" y="547"/>
                        </a:cubicBezTo>
                        <a:cubicBezTo>
                          <a:pt x="230" y="547"/>
                          <a:pt x="230" y="547"/>
                          <a:pt x="229" y="547"/>
                        </a:cubicBezTo>
                        <a:cubicBezTo>
                          <a:pt x="229" y="547"/>
                          <a:pt x="229" y="547"/>
                          <a:pt x="229" y="547"/>
                        </a:cubicBezTo>
                        <a:cubicBezTo>
                          <a:pt x="228" y="547"/>
                          <a:pt x="227" y="547"/>
                          <a:pt x="226" y="547"/>
                        </a:cubicBezTo>
                        <a:cubicBezTo>
                          <a:pt x="226" y="547"/>
                          <a:pt x="225" y="547"/>
                          <a:pt x="224" y="547"/>
                        </a:cubicBezTo>
                        <a:cubicBezTo>
                          <a:pt x="224" y="547"/>
                          <a:pt x="223" y="547"/>
                          <a:pt x="223" y="547"/>
                        </a:cubicBezTo>
                        <a:cubicBezTo>
                          <a:pt x="222" y="548"/>
                          <a:pt x="221" y="548"/>
                          <a:pt x="220" y="547"/>
                        </a:cubicBezTo>
                        <a:cubicBezTo>
                          <a:pt x="220" y="547"/>
                          <a:pt x="219" y="547"/>
                          <a:pt x="219" y="546"/>
                        </a:cubicBezTo>
                        <a:cubicBezTo>
                          <a:pt x="218" y="546"/>
                          <a:pt x="218" y="545"/>
                          <a:pt x="218" y="543"/>
                        </a:cubicBezTo>
                        <a:cubicBezTo>
                          <a:pt x="218" y="542"/>
                          <a:pt x="218" y="541"/>
                          <a:pt x="218" y="539"/>
                        </a:cubicBezTo>
                        <a:cubicBezTo>
                          <a:pt x="218" y="539"/>
                          <a:pt x="217" y="538"/>
                          <a:pt x="217" y="538"/>
                        </a:cubicBezTo>
                        <a:cubicBezTo>
                          <a:pt x="216" y="538"/>
                          <a:pt x="216" y="538"/>
                          <a:pt x="216" y="538"/>
                        </a:cubicBezTo>
                        <a:cubicBezTo>
                          <a:pt x="214" y="538"/>
                          <a:pt x="213" y="537"/>
                          <a:pt x="212" y="536"/>
                        </a:cubicBezTo>
                        <a:cubicBezTo>
                          <a:pt x="212" y="535"/>
                          <a:pt x="211" y="534"/>
                          <a:pt x="212" y="532"/>
                        </a:cubicBezTo>
                        <a:cubicBezTo>
                          <a:pt x="212" y="531"/>
                          <a:pt x="214" y="527"/>
                          <a:pt x="216" y="526"/>
                        </a:cubicBezTo>
                        <a:cubicBezTo>
                          <a:pt x="217" y="526"/>
                          <a:pt x="217" y="525"/>
                          <a:pt x="218" y="525"/>
                        </a:cubicBezTo>
                        <a:cubicBezTo>
                          <a:pt x="218" y="525"/>
                          <a:pt x="218" y="525"/>
                          <a:pt x="218" y="525"/>
                        </a:cubicBezTo>
                        <a:cubicBezTo>
                          <a:pt x="217" y="524"/>
                          <a:pt x="216" y="524"/>
                          <a:pt x="215" y="523"/>
                        </a:cubicBezTo>
                        <a:cubicBezTo>
                          <a:pt x="215" y="522"/>
                          <a:pt x="214" y="520"/>
                          <a:pt x="215" y="518"/>
                        </a:cubicBezTo>
                        <a:cubicBezTo>
                          <a:pt x="216" y="516"/>
                          <a:pt x="218" y="515"/>
                          <a:pt x="219" y="514"/>
                        </a:cubicBezTo>
                        <a:cubicBezTo>
                          <a:pt x="221" y="513"/>
                          <a:pt x="221" y="513"/>
                          <a:pt x="221" y="512"/>
                        </a:cubicBezTo>
                        <a:cubicBezTo>
                          <a:pt x="221" y="508"/>
                          <a:pt x="224" y="505"/>
                          <a:pt x="227" y="505"/>
                        </a:cubicBezTo>
                        <a:cubicBezTo>
                          <a:pt x="228" y="505"/>
                          <a:pt x="229" y="505"/>
                          <a:pt x="231" y="506"/>
                        </a:cubicBezTo>
                        <a:cubicBezTo>
                          <a:pt x="232" y="507"/>
                          <a:pt x="233" y="509"/>
                          <a:pt x="234" y="511"/>
                        </a:cubicBezTo>
                        <a:cubicBezTo>
                          <a:pt x="235" y="512"/>
                          <a:pt x="236" y="514"/>
                          <a:pt x="237" y="514"/>
                        </a:cubicBezTo>
                        <a:cubicBezTo>
                          <a:pt x="237" y="514"/>
                          <a:pt x="238" y="514"/>
                          <a:pt x="238" y="514"/>
                        </a:cubicBezTo>
                        <a:cubicBezTo>
                          <a:pt x="238" y="513"/>
                          <a:pt x="239" y="513"/>
                          <a:pt x="239" y="513"/>
                        </a:cubicBezTo>
                        <a:cubicBezTo>
                          <a:pt x="239" y="512"/>
                          <a:pt x="238" y="511"/>
                          <a:pt x="238" y="510"/>
                        </a:cubicBezTo>
                        <a:cubicBezTo>
                          <a:pt x="238" y="510"/>
                          <a:pt x="238" y="509"/>
                          <a:pt x="237" y="509"/>
                        </a:cubicBezTo>
                        <a:cubicBezTo>
                          <a:pt x="237" y="507"/>
                          <a:pt x="236" y="505"/>
                          <a:pt x="238" y="503"/>
                        </a:cubicBezTo>
                        <a:cubicBezTo>
                          <a:pt x="238" y="502"/>
                          <a:pt x="240" y="501"/>
                          <a:pt x="242" y="500"/>
                        </a:cubicBezTo>
                        <a:cubicBezTo>
                          <a:pt x="243" y="500"/>
                          <a:pt x="244" y="500"/>
                          <a:pt x="244" y="498"/>
                        </a:cubicBezTo>
                        <a:cubicBezTo>
                          <a:pt x="244" y="497"/>
                          <a:pt x="245" y="495"/>
                          <a:pt x="248" y="495"/>
                        </a:cubicBezTo>
                        <a:cubicBezTo>
                          <a:pt x="251" y="495"/>
                          <a:pt x="255" y="492"/>
                          <a:pt x="257" y="491"/>
                        </a:cubicBezTo>
                        <a:cubicBezTo>
                          <a:pt x="258" y="490"/>
                          <a:pt x="259" y="490"/>
                          <a:pt x="260" y="490"/>
                        </a:cubicBezTo>
                        <a:cubicBezTo>
                          <a:pt x="260" y="489"/>
                          <a:pt x="260" y="489"/>
                          <a:pt x="260" y="489"/>
                        </a:cubicBezTo>
                        <a:cubicBezTo>
                          <a:pt x="264" y="488"/>
                          <a:pt x="267" y="486"/>
                          <a:pt x="270" y="487"/>
                        </a:cubicBezTo>
                        <a:cubicBezTo>
                          <a:pt x="270" y="487"/>
                          <a:pt x="271" y="488"/>
                          <a:pt x="271" y="488"/>
                        </a:cubicBezTo>
                        <a:cubicBezTo>
                          <a:pt x="272" y="488"/>
                          <a:pt x="272" y="489"/>
                          <a:pt x="273" y="489"/>
                        </a:cubicBezTo>
                        <a:cubicBezTo>
                          <a:pt x="273" y="489"/>
                          <a:pt x="273" y="489"/>
                          <a:pt x="273" y="488"/>
                        </a:cubicBezTo>
                        <a:cubicBezTo>
                          <a:pt x="274" y="486"/>
                          <a:pt x="276" y="485"/>
                          <a:pt x="279" y="485"/>
                        </a:cubicBezTo>
                        <a:cubicBezTo>
                          <a:pt x="281" y="485"/>
                          <a:pt x="284" y="486"/>
                          <a:pt x="285" y="488"/>
                        </a:cubicBezTo>
                        <a:cubicBezTo>
                          <a:pt x="285" y="488"/>
                          <a:pt x="288" y="489"/>
                          <a:pt x="289" y="489"/>
                        </a:cubicBezTo>
                        <a:cubicBezTo>
                          <a:pt x="292" y="490"/>
                          <a:pt x="295" y="490"/>
                          <a:pt x="297" y="491"/>
                        </a:cubicBezTo>
                        <a:cubicBezTo>
                          <a:pt x="298" y="492"/>
                          <a:pt x="298" y="492"/>
                          <a:pt x="298" y="492"/>
                        </a:cubicBezTo>
                        <a:cubicBezTo>
                          <a:pt x="303" y="495"/>
                          <a:pt x="306" y="498"/>
                          <a:pt x="307" y="500"/>
                        </a:cubicBezTo>
                        <a:cubicBezTo>
                          <a:pt x="308" y="498"/>
                          <a:pt x="309" y="498"/>
                          <a:pt x="310" y="498"/>
                        </a:cubicBezTo>
                        <a:cubicBezTo>
                          <a:pt x="312" y="498"/>
                          <a:pt x="313" y="499"/>
                          <a:pt x="316" y="501"/>
                        </a:cubicBezTo>
                        <a:cubicBezTo>
                          <a:pt x="317" y="501"/>
                          <a:pt x="319" y="502"/>
                          <a:pt x="320" y="502"/>
                        </a:cubicBezTo>
                        <a:cubicBezTo>
                          <a:pt x="322" y="502"/>
                          <a:pt x="323" y="501"/>
                          <a:pt x="324" y="501"/>
                        </a:cubicBezTo>
                        <a:cubicBezTo>
                          <a:pt x="325" y="498"/>
                          <a:pt x="330" y="495"/>
                          <a:pt x="334" y="495"/>
                        </a:cubicBezTo>
                        <a:cubicBezTo>
                          <a:pt x="336" y="495"/>
                          <a:pt x="337" y="496"/>
                          <a:pt x="338" y="496"/>
                        </a:cubicBezTo>
                        <a:cubicBezTo>
                          <a:pt x="338" y="497"/>
                          <a:pt x="338" y="497"/>
                          <a:pt x="338" y="497"/>
                        </a:cubicBezTo>
                        <a:cubicBezTo>
                          <a:pt x="339" y="497"/>
                          <a:pt x="340" y="498"/>
                          <a:pt x="340" y="498"/>
                        </a:cubicBezTo>
                        <a:cubicBezTo>
                          <a:pt x="340" y="498"/>
                          <a:pt x="340" y="498"/>
                          <a:pt x="341" y="497"/>
                        </a:cubicBezTo>
                        <a:cubicBezTo>
                          <a:pt x="343" y="495"/>
                          <a:pt x="346" y="494"/>
                          <a:pt x="349" y="494"/>
                        </a:cubicBezTo>
                        <a:cubicBezTo>
                          <a:pt x="352" y="494"/>
                          <a:pt x="355" y="496"/>
                          <a:pt x="356" y="498"/>
                        </a:cubicBezTo>
                        <a:cubicBezTo>
                          <a:pt x="356" y="499"/>
                          <a:pt x="357" y="500"/>
                          <a:pt x="361" y="500"/>
                        </a:cubicBezTo>
                        <a:cubicBezTo>
                          <a:pt x="364" y="500"/>
                          <a:pt x="365" y="502"/>
                          <a:pt x="366" y="503"/>
                        </a:cubicBezTo>
                        <a:cubicBezTo>
                          <a:pt x="366" y="503"/>
                          <a:pt x="366" y="503"/>
                          <a:pt x="366" y="504"/>
                        </a:cubicBezTo>
                        <a:cubicBezTo>
                          <a:pt x="366" y="503"/>
                          <a:pt x="367" y="503"/>
                          <a:pt x="367" y="502"/>
                        </a:cubicBezTo>
                        <a:cubicBezTo>
                          <a:pt x="367" y="501"/>
                          <a:pt x="368" y="500"/>
                          <a:pt x="369" y="499"/>
                        </a:cubicBezTo>
                        <a:cubicBezTo>
                          <a:pt x="369" y="499"/>
                          <a:pt x="370" y="498"/>
                          <a:pt x="371" y="498"/>
                        </a:cubicBezTo>
                        <a:cubicBezTo>
                          <a:pt x="371" y="498"/>
                          <a:pt x="371" y="498"/>
                          <a:pt x="371" y="498"/>
                        </a:cubicBezTo>
                        <a:cubicBezTo>
                          <a:pt x="373" y="499"/>
                          <a:pt x="374" y="499"/>
                          <a:pt x="375" y="500"/>
                        </a:cubicBezTo>
                        <a:cubicBezTo>
                          <a:pt x="376" y="501"/>
                          <a:pt x="378" y="502"/>
                          <a:pt x="379" y="502"/>
                        </a:cubicBezTo>
                        <a:cubicBezTo>
                          <a:pt x="383" y="502"/>
                          <a:pt x="384" y="501"/>
                          <a:pt x="384" y="500"/>
                        </a:cubicBezTo>
                        <a:cubicBezTo>
                          <a:pt x="384" y="496"/>
                          <a:pt x="384" y="494"/>
                          <a:pt x="383" y="494"/>
                        </a:cubicBezTo>
                        <a:cubicBezTo>
                          <a:pt x="382" y="494"/>
                          <a:pt x="380" y="493"/>
                          <a:pt x="379" y="493"/>
                        </a:cubicBezTo>
                        <a:cubicBezTo>
                          <a:pt x="378" y="492"/>
                          <a:pt x="377" y="491"/>
                          <a:pt x="375" y="491"/>
                        </a:cubicBezTo>
                        <a:cubicBezTo>
                          <a:pt x="372" y="491"/>
                          <a:pt x="370" y="488"/>
                          <a:pt x="369" y="486"/>
                        </a:cubicBezTo>
                        <a:cubicBezTo>
                          <a:pt x="369" y="484"/>
                          <a:pt x="370" y="482"/>
                          <a:pt x="372" y="482"/>
                        </a:cubicBezTo>
                        <a:cubicBezTo>
                          <a:pt x="375" y="480"/>
                          <a:pt x="377" y="479"/>
                          <a:pt x="378" y="478"/>
                        </a:cubicBezTo>
                        <a:cubicBezTo>
                          <a:pt x="377" y="477"/>
                          <a:pt x="376" y="473"/>
                          <a:pt x="377" y="470"/>
                        </a:cubicBezTo>
                        <a:cubicBezTo>
                          <a:pt x="378" y="469"/>
                          <a:pt x="379" y="468"/>
                          <a:pt x="381" y="467"/>
                        </a:cubicBezTo>
                        <a:cubicBezTo>
                          <a:pt x="382" y="467"/>
                          <a:pt x="384" y="467"/>
                          <a:pt x="385" y="467"/>
                        </a:cubicBezTo>
                        <a:cubicBezTo>
                          <a:pt x="386" y="467"/>
                          <a:pt x="387" y="467"/>
                          <a:pt x="387" y="467"/>
                        </a:cubicBezTo>
                        <a:cubicBezTo>
                          <a:pt x="385" y="466"/>
                          <a:pt x="383" y="465"/>
                          <a:pt x="382" y="463"/>
                        </a:cubicBezTo>
                        <a:cubicBezTo>
                          <a:pt x="380" y="461"/>
                          <a:pt x="379" y="453"/>
                          <a:pt x="382" y="451"/>
                        </a:cubicBezTo>
                        <a:cubicBezTo>
                          <a:pt x="383" y="451"/>
                          <a:pt x="384" y="451"/>
                          <a:pt x="385" y="451"/>
                        </a:cubicBezTo>
                        <a:cubicBezTo>
                          <a:pt x="386" y="451"/>
                          <a:pt x="386" y="451"/>
                          <a:pt x="387" y="451"/>
                        </a:cubicBezTo>
                        <a:cubicBezTo>
                          <a:pt x="389" y="451"/>
                          <a:pt x="391" y="451"/>
                          <a:pt x="392" y="451"/>
                        </a:cubicBezTo>
                        <a:cubicBezTo>
                          <a:pt x="393" y="450"/>
                          <a:pt x="395" y="450"/>
                          <a:pt x="397" y="450"/>
                        </a:cubicBezTo>
                        <a:cubicBezTo>
                          <a:pt x="398" y="450"/>
                          <a:pt x="399" y="450"/>
                          <a:pt x="400" y="450"/>
                        </a:cubicBezTo>
                        <a:cubicBezTo>
                          <a:pt x="402" y="450"/>
                          <a:pt x="403" y="450"/>
                          <a:pt x="404" y="450"/>
                        </a:cubicBezTo>
                        <a:cubicBezTo>
                          <a:pt x="404" y="450"/>
                          <a:pt x="404" y="450"/>
                          <a:pt x="405" y="449"/>
                        </a:cubicBezTo>
                        <a:cubicBezTo>
                          <a:pt x="409" y="446"/>
                          <a:pt x="418" y="445"/>
                          <a:pt x="423" y="445"/>
                        </a:cubicBezTo>
                        <a:cubicBezTo>
                          <a:pt x="425" y="445"/>
                          <a:pt x="427" y="445"/>
                          <a:pt x="429" y="444"/>
                        </a:cubicBezTo>
                        <a:cubicBezTo>
                          <a:pt x="431" y="443"/>
                          <a:pt x="432" y="442"/>
                          <a:pt x="434" y="442"/>
                        </a:cubicBezTo>
                        <a:cubicBezTo>
                          <a:pt x="440" y="441"/>
                          <a:pt x="448" y="440"/>
                          <a:pt x="450" y="439"/>
                        </a:cubicBezTo>
                        <a:cubicBezTo>
                          <a:pt x="451" y="439"/>
                          <a:pt x="452" y="438"/>
                          <a:pt x="455" y="438"/>
                        </a:cubicBezTo>
                        <a:cubicBezTo>
                          <a:pt x="457" y="437"/>
                          <a:pt x="464" y="436"/>
                          <a:pt x="465" y="435"/>
                        </a:cubicBezTo>
                        <a:cubicBezTo>
                          <a:pt x="466" y="431"/>
                          <a:pt x="476" y="430"/>
                          <a:pt x="478" y="430"/>
                        </a:cubicBezTo>
                        <a:cubicBezTo>
                          <a:pt x="480" y="430"/>
                          <a:pt x="481" y="430"/>
                          <a:pt x="482" y="430"/>
                        </a:cubicBezTo>
                        <a:cubicBezTo>
                          <a:pt x="485" y="432"/>
                          <a:pt x="487" y="432"/>
                          <a:pt x="489" y="432"/>
                        </a:cubicBezTo>
                        <a:cubicBezTo>
                          <a:pt x="491" y="431"/>
                          <a:pt x="496" y="432"/>
                          <a:pt x="498" y="434"/>
                        </a:cubicBezTo>
                        <a:cubicBezTo>
                          <a:pt x="499" y="436"/>
                          <a:pt x="499" y="437"/>
                          <a:pt x="499" y="438"/>
                        </a:cubicBezTo>
                        <a:cubicBezTo>
                          <a:pt x="499" y="439"/>
                          <a:pt x="499" y="440"/>
                          <a:pt x="500" y="442"/>
                        </a:cubicBezTo>
                        <a:cubicBezTo>
                          <a:pt x="500" y="443"/>
                          <a:pt x="501" y="445"/>
                          <a:pt x="501" y="446"/>
                        </a:cubicBezTo>
                        <a:cubicBezTo>
                          <a:pt x="501" y="448"/>
                          <a:pt x="500" y="449"/>
                          <a:pt x="499" y="449"/>
                        </a:cubicBezTo>
                        <a:cubicBezTo>
                          <a:pt x="499" y="449"/>
                          <a:pt x="499" y="449"/>
                          <a:pt x="499" y="449"/>
                        </a:cubicBezTo>
                        <a:cubicBezTo>
                          <a:pt x="500" y="449"/>
                          <a:pt x="500" y="449"/>
                          <a:pt x="500" y="449"/>
                        </a:cubicBezTo>
                        <a:cubicBezTo>
                          <a:pt x="503" y="449"/>
                          <a:pt x="506" y="448"/>
                          <a:pt x="506" y="448"/>
                        </a:cubicBezTo>
                        <a:cubicBezTo>
                          <a:pt x="507" y="446"/>
                          <a:pt x="509" y="446"/>
                          <a:pt x="509" y="446"/>
                        </a:cubicBezTo>
                        <a:cubicBezTo>
                          <a:pt x="512" y="446"/>
                          <a:pt x="513" y="448"/>
                          <a:pt x="514" y="451"/>
                        </a:cubicBezTo>
                        <a:cubicBezTo>
                          <a:pt x="515" y="450"/>
                          <a:pt x="516" y="449"/>
                          <a:pt x="517" y="449"/>
                        </a:cubicBezTo>
                        <a:cubicBezTo>
                          <a:pt x="518" y="449"/>
                          <a:pt x="521" y="450"/>
                          <a:pt x="522" y="452"/>
                        </a:cubicBezTo>
                        <a:cubicBezTo>
                          <a:pt x="522" y="452"/>
                          <a:pt x="523" y="451"/>
                          <a:pt x="523" y="451"/>
                        </a:cubicBezTo>
                        <a:cubicBezTo>
                          <a:pt x="524" y="451"/>
                          <a:pt x="525" y="451"/>
                          <a:pt x="526" y="451"/>
                        </a:cubicBezTo>
                        <a:cubicBezTo>
                          <a:pt x="527" y="451"/>
                          <a:pt x="529" y="452"/>
                          <a:pt x="529" y="454"/>
                        </a:cubicBezTo>
                        <a:cubicBezTo>
                          <a:pt x="529" y="456"/>
                          <a:pt x="527" y="457"/>
                          <a:pt x="526" y="458"/>
                        </a:cubicBezTo>
                        <a:cubicBezTo>
                          <a:pt x="525" y="459"/>
                          <a:pt x="524" y="459"/>
                          <a:pt x="524" y="460"/>
                        </a:cubicBezTo>
                        <a:cubicBezTo>
                          <a:pt x="524" y="460"/>
                          <a:pt x="524" y="460"/>
                          <a:pt x="524" y="460"/>
                        </a:cubicBezTo>
                        <a:cubicBezTo>
                          <a:pt x="524" y="460"/>
                          <a:pt x="525" y="459"/>
                          <a:pt x="526" y="459"/>
                        </a:cubicBezTo>
                        <a:cubicBezTo>
                          <a:pt x="527" y="458"/>
                          <a:pt x="529" y="457"/>
                          <a:pt x="531" y="457"/>
                        </a:cubicBezTo>
                        <a:cubicBezTo>
                          <a:pt x="531" y="457"/>
                          <a:pt x="531" y="457"/>
                          <a:pt x="532" y="457"/>
                        </a:cubicBezTo>
                        <a:cubicBezTo>
                          <a:pt x="532" y="457"/>
                          <a:pt x="532" y="457"/>
                          <a:pt x="532" y="457"/>
                        </a:cubicBezTo>
                        <a:cubicBezTo>
                          <a:pt x="533" y="457"/>
                          <a:pt x="536" y="456"/>
                          <a:pt x="538" y="455"/>
                        </a:cubicBezTo>
                        <a:cubicBezTo>
                          <a:pt x="540" y="454"/>
                          <a:pt x="541" y="453"/>
                          <a:pt x="543" y="452"/>
                        </a:cubicBezTo>
                        <a:cubicBezTo>
                          <a:pt x="545" y="452"/>
                          <a:pt x="548" y="450"/>
                          <a:pt x="550" y="449"/>
                        </a:cubicBezTo>
                        <a:cubicBezTo>
                          <a:pt x="551" y="448"/>
                          <a:pt x="552" y="447"/>
                          <a:pt x="553" y="447"/>
                        </a:cubicBezTo>
                        <a:cubicBezTo>
                          <a:pt x="554" y="446"/>
                          <a:pt x="555" y="446"/>
                          <a:pt x="557" y="445"/>
                        </a:cubicBezTo>
                        <a:cubicBezTo>
                          <a:pt x="557" y="445"/>
                          <a:pt x="558" y="445"/>
                          <a:pt x="558" y="445"/>
                        </a:cubicBezTo>
                        <a:cubicBezTo>
                          <a:pt x="560" y="445"/>
                          <a:pt x="563" y="446"/>
                          <a:pt x="563" y="447"/>
                        </a:cubicBezTo>
                        <a:cubicBezTo>
                          <a:pt x="563" y="448"/>
                          <a:pt x="564" y="449"/>
                          <a:pt x="563" y="451"/>
                        </a:cubicBezTo>
                        <a:cubicBezTo>
                          <a:pt x="562" y="452"/>
                          <a:pt x="561" y="452"/>
                          <a:pt x="561" y="453"/>
                        </a:cubicBezTo>
                        <a:cubicBezTo>
                          <a:pt x="561" y="453"/>
                          <a:pt x="562" y="455"/>
                          <a:pt x="565" y="456"/>
                        </a:cubicBezTo>
                        <a:cubicBezTo>
                          <a:pt x="572" y="458"/>
                          <a:pt x="580" y="470"/>
                          <a:pt x="585" y="478"/>
                        </a:cubicBezTo>
                        <a:cubicBezTo>
                          <a:pt x="587" y="481"/>
                          <a:pt x="587" y="481"/>
                          <a:pt x="587" y="481"/>
                        </a:cubicBezTo>
                        <a:cubicBezTo>
                          <a:pt x="589" y="484"/>
                          <a:pt x="591" y="488"/>
                          <a:pt x="593" y="492"/>
                        </a:cubicBezTo>
                        <a:cubicBezTo>
                          <a:pt x="594" y="495"/>
                          <a:pt x="596" y="499"/>
                          <a:pt x="597" y="500"/>
                        </a:cubicBezTo>
                        <a:cubicBezTo>
                          <a:pt x="597" y="500"/>
                          <a:pt x="598" y="499"/>
                          <a:pt x="598" y="498"/>
                        </a:cubicBezTo>
                        <a:cubicBezTo>
                          <a:pt x="599" y="497"/>
                          <a:pt x="600" y="495"/>
                          <a:pt x="601" y="494"/>
                        </a:cubicBezTo>
                        <a:cubicBezTo>
                          <a:pt x="602" y="494"/>
                          <a:pt x="602" y="493"/>
                          <a:pt x="603" y="493"/>
                        </a:cubicBezTo>
                        <a:cubicBezTo>
                          <a:pt x="606" y="493"/>
                          <a:pt x="608" y="495"/>
                          <a:pt x="610" y="497"/>
                        </a:cubicBezTo>
                        <a:cubicBezTo>
                          <a:pt x="611" y="498"/>
                          <a:pt x="612" y="499"/>
                          <a:pt x="613" y="499"/>
                        </a:cubicBezTo>
                        <a:cubicBezTo>
                          <a:pt x="614" y="500"/>
                          <a:pt x="615" y="500"/>
                          <a:pt x="616" y="500"/>
                        </a:cubicBezTo>
                        <a:cubicBezTo>
                          <a:pt x="618" y="501"/>
                          <a:pt x="621" y="502"/>
                          <a:pt x="622" y="501"/>
                        </a:cubicBezTo>
                        <a:cubicBezTo>
                          <a:pt x="623" y="501"/>
                          <a:pt x="624" y="501"/>
                          <a:pt x="625" y="500"/>
                        </a:cubicBezTo>
                        <a:cubicBezTo>
                          <a:pt x="629" y="499"/>
                          <a:pt x="633" y="497"/>
                          <a:pt x="635" y="498"/>
                        </a:cubicBezTo>
                        <a:cubicBezTo>
                          <a:pt x="636" y="498"/>
                          <a:pt x="636" y="499"/>
                          <a:pt x="637" y="499"/>
                        </a:cubicBezTo>
                        <a:cubicBezTo>
                          <a:pt x="639" y="500"/>
                          <a:pt x="642" y="501"/>
                          <a:pt x="643" y="505"/>
                        </a:cubicBezTo>
                        <a:cubicBezTo>
                          <a:pt x="645" y="509"/>
                          <a:pt x="647" y="510"/>
                          <a:pt x="649" y="510"/>
                        </a:cubicBezTo>
                        <a:cubicBezTo>
                          <a:pt x="650" y="510"/>
                          <a:pt x="653" y="510"/>
                          <a:pt x="653" y="516"/>
                        </a:cubicBezTo>
                        <a:cubicBezTo>
                          <a:pt x="653" y="517"/>
                          <a:pt x="656" y="519"/>
                          <a:pt x="657" y="519"/>
                        </a:cubicBezTo>
                        <a:cubicBezTo>
                          <a:pt x="659" y="519"/>
                          <a:pt x="664" y="518"/>
                          <a:pt x="665" y="517"/>
                        </a:cubicBezTo>
                        <a:cubicBezTo>
                          <a:pt x="666" y="516"/>
                          <a:pt x="667" y="516"/>
                          <a:pt x="668" y="516"/>
                        </a:cubicBezTo>
                        <a:cubicBezTo>
                          <a:pt x="670" y="516"/>
                          <a:pt x="671" y="517"/>
                          <a:pt x="672" y="519"/>
                        </a:cubicBezTo>
                        <a:cubicBezTo>
                          <a:pt x="672" y="519"/>
                          <a:pt x="672" y="520"/>
                          <a:pt x="672" y="520"/>
                        </a:cubicBezTo>
                        <a:cubicBezTo>
                          <a:pt x="672" y="520"/>
                          <a:pt x="672" y="520"/>
                          <a:pt x="672" y="521"/>
                        </a:cubicBezTo>
                        <a:cubicBezTo>
                          <a:pt x="673" y="521"/>
                          <a:pt x="673" y="521"/>
                          <a:pt x="673" y="521"/>
                        </a:cubicBezTo>
                        <a:cubicBezTo>
                          <a:pt x="673" y="522"/>
                          <a:pt x="673" y="522"/>
                          <a:pt x="673" y="522"/>
                        </a:cubicBezTo>
                        <a:cubicBezTo>
                          <a:pt x="674" y="522"/>
                          <a:pt x="674" y="522"/>
                          <a:pt x="674" y="523"/>
                        </a:cubicBezTo>
                        <a:cubicBezTo>
                          <a:pt x="674" y="523"/>
                          <a:pt x="674" y="523"/>
                          <a:pt x="674" y="523"/>
                        </a:cubicBezTo>
                        <a:cubicBezTo>
                          <a:pt x="675" y="523"/>
                          <a:pt x="675" y="523"/>
                          <a:pt x="675" y="523"/>
                        </a:cubicBezTo>
                        <a:cubicBezTo>
                          <a:pt x="675" y="523"/>
                          <a:pt x="675" y="523"/>
                          <a:pt x="675" y="523"/>
                        </a:cubicBezTo>
                        <a:cubicBezTo>
                          <a:pt x="675" y="523"/>
                          <a:pt x="675" y="523"/>
                          <a:pt x="675" y="523"/>
                        </a:cubicBezTo>
                        <a:cubicBezTo>
                          <a:pt x="676" y="523"/>
                          <a:pt x="677" y="523"/>
                          <a:pt x="678" y="524"/>
                        </a:cubicBezTo>
                        <a:cubicBezTo>
                          <a:pt x="678" y="524"/>
                          <a:pt x="678" y="524"/>
                          <a:pt x="678" y="524"/>
                        </a:cubicBezTo>
                        <a:cubicBezTo>
                          <a:pt x="678" y="524"/>
                          <a:pt x="679" y="524"/>
                          <a:pt x="680" y="524"/>
                        </a:cubicBezTo>
                        <a:cubicBezTo>
                          <a:pt x="680" y="524"/>
                          <a:pt x="680" y="524"/>
                          <a:pt x="680" y="524"/>
                        </a:cubicBezTo>
                        <a:cubicBezTo>
                          <a:pt x="680" y="524"/>
                          <a:pt x="680" y="524"/>
                          <a:pt x="680" y="524"/>
                        </a:cubicBezTo>
                        <a:cubicBezTo>
                          <a:pt x="680" y="524"/>
                          <a:pt x="680" y="524"/>
                          <a:pt x="680" y="523"/>
                        </a:cubicBezTo>
                        <a:cubicBezTo>
                          <a:pt x="680" y="523"/>
                          <a:pt x="680" y="523"/>
                          <a:pt x="680" y="523"/>
                        </a:cubicBezTo>
                        <a:cubicBezTo>
                          <a:pt x="681" y="522"/>
                          <a:pt x="683" y="521"/>
                          <a:pt x="689" y="520"/>
                        </a:cubicBezTo>
                        <a:cubicBezTo>
                          <a:pt x="694" y="519"/>
                          <a:pt x="697" y="518"/>
                          <a:pt x="698" y="517"/>
                        </a:cubicBezTo>
                        <a:cubicBezTo>
                          <a:pt x="699" y="514"/>
                          <a:pt x="701" y="513"/>
                          <a:pt x="704" y="513"/>
                        </a:cubicBezTo>
                        <a:cubicBezTo>
                          <a:pt x="705" y="512"/>
                          <a:pt x="706" y="512"/>
                          <a:pt x="707" y="511"/>
                        </a:cubicBezTo>
                        <a:cubicBezTo>
                          <a:pt x="708" y="510"/>
                          <a:pt x="709" y="509"/>
                          <a:pt x="711" y="508"/>
                        </a:cubicBezTo>
                        <a:cubicBezTo>
                          <a:pt x="712" y="508"/>
                          <a:pt x="713" y="507"/>
                          <a:pt x="714" y="507"/>
                        </a:cubicBezTo>
                        <a:cubicBezTo>
                          <a:pt x="715" y="505"/>
                          <a:pt x="717" y="504"/>
                          <a:pt x="719" y="504"/>
                        </a:cubicBezTo>
                        <a:cubicBezTo>
                          <a:pt x="720" y="504"/>
                          <a:pt x="721" y="503"/>
                          <a:pt x="721" y="503"/>
                        </a:cubicBezTo>
                        <a:cubicBezTo>
                          <a:pt x="723" y="501"/>
                          <a:pt x="727" y="501"/>
                          <a:pt x="728" y="501"/>
                        </a:cubicBezTo>
                        <a:cubicBezTo>
                          <a:pt x="730" y="501"/>
                          <a:pt x="731" y="501"/>
                          <a:pt x="732" y="501"/>
                        </a:cubicBezTo>
                        <a:cubicBezTo>
                          <a:pt x="734" y="502"/>
                          <a:pt x="744" y="504"/>
                          <a:pt x="746" y="504"/>
                        </a:cubicBezTo>
                        <a:cubicBezTo>
                          <a:pt x="747" y="504"/>
                          <a:pt x="747" y="504"/>
                          <a:pt x="747" y="504"/>
                        </a:cubicBezTo>
                        <a:cubicBezTo>
                          <a:pt x="749" y="504"/>
                          <a:pt x="750" y="506"/>
                          <a:pt x="751" y="508"/>
                        </a:cubicBezTo>
                        <a:cubicBezTo>
                          <a:pt x="751" y="509"/>
                          <a:pt x="751" y="510"/>
                          <a:pt x="751" y="510"/>
                        </a:cubicBezTo>
                        <a:cubicBezTo>
                          <a:pt x="752" y="510"/>
                          <a:pt x="753" y="511"/>
                          <a:pt x="754" y="512"/>
                        </a:cubicBezTo>
                        <a:cubicBezTo>
                          <a:pt x="756" y="512"/>
                          <a:pt x="758" y="514"/>
                          <a:pt x="759" y="514"/>
                        </a:cubicBezTo>
                        <a:cubicBezTo>
                          <a:pt x="760" y="513"/>
                          <a:pt x="762" y="512"/>
                          <a:pt x="765" y="512"/>
                        </a:cubicBezTo>
                        <a:cubicBezTo>
                          <a:pt x="767" y="512"/>
                          <a:pt x="768" y="512"/>
                          <a:pt x="770" y="513"/>
                        </a:cubicBezTo>
                        <a:cubicBezTo>
                          <a:pt x="770" y="514"/>
                          <a:pt x="771" y="514"/>
                          <a:pt x="771" y="514"/>
                        </a:cubicBezTo>
                        <a:cubicBezTo>
                          <a:pt x="773" y="515"/>
                          <a:pt x="774" y="516"/>
                          <a:pt x="775" y="516"/>
                        </a:cubicBezTo>
                        <a:cubicBezTo>
                          <a:pt x="776" y="515"/>
                          <a:pt x="778" y="514"/>
                          <a:pt x="780" y="513"/>
                        </a:cubicBezTo>
                        <a:cubicBezTo>
                          <a:pt x="780" y="513"/>
                          <a:pt x="781" y="513"/>
                          <a:pt x="782" y="512"/>
                        </a:cubicBezTo>
                        <a:cubicBezTo>
                          <a:pt x="783" y="512"/>
                          <a:pt x="784" y="512"/>
                          <a:pt x="785" y="511"/>
                        </a:cubicBezTo>
                        <a:cubicBezTo>
                          <a:pt x="785" y="511"/>
                          <a:pt x="786" y="508"/>
                          <a:pt x="785" y="507"/>
                        </a:cubicBezTo>
                        <a:cubicBezTo>
                          <a:pt x="783" y="506"/>
                          <a:pt x="781" y="499"/>
                          <a:pt x="780" y="497"/>
                        </a:cubicBezTo>
                        <a:cubicBezTo>
                          <a:pt x="780" y="494"/>
                          <a:pt x="782" y="493"/>
                          <a:pt x="784" y="492"/>
                        </a:cubicBezTo>
                        <a:cubicBezTo>
                          <a:pt x="784" y="491"/>
                          <a:pt x="785" y="491"/>
                          <a:pt x="785" y="490"/>
                        </a:cubicBezTo>
                        <a:cubicBezTo>
                          <a:pt x="786" y="488"/>
                          <a:pt x="788" y="487"/>
                          <a:pt x="790" y="486"/>
                        </a:cubicBezTo>
                        <a:cubicBezTo>
                          <a:pt x="791" y="486"/>
                          <a:pt x="791" y="486"/>
                          <a:pt x="792" y="485"/>
                        </a:cubicBezTo>
                        <a:cubicBezTo>
                          <a:pt x="792" y="485"/>
                          <a:pt x="792" y="485"/>
                          <a:pt x="792" y="484"/>
                        </a:cubicBezTo>
                        <a:cubicBezTo>
                          <a:pt x="793" y="483"/>
                          <a:pt x="794" y="481"/>
                          <a:pt x="796" y="481"/>
                        </a:cubicBezTo>
                        <a:cubicBezTo>
                          <a:pt x="797" y="481"/>
                          <a:pt x="797" y="481"/>
                          <a:pt x="798" y="481"/>
                        </a:cubicBezTo>
                        <a:cubicBezTo>
                          <a:pt x="798" y="482"/>
                          <a:pt x="805" y="484"/>
                          <a:pt x="807" y="485"/>
                        </a:cubicBezTo>
                        <a:cubicBezTo>
                          <a:pt x="807" y="486"/>
                          <a:pt x="810" y="486"/>
                          <a:pt x="812" y="486"/>
                        </a:cubicBezTo>
                        <a:cubicBezTo>
                          <a:pt x="815" y="486"/>
                          <a:pt x="819" y="488"/>
                          <a:pt x="822" y="490"/>
                        </a:cubicBezTo>
                        <a:cubicBezTo>
                          <a:pt x="822" y="490"/>
                          <a:pt x="824" y="491"/>
                          <a:pt x="826" y="491"/>
                        </a:cubicBezTo>
                        <a:cubicBezTo>
                          <a:pt x="829" y="491"/>
                          <a:pt x="832" y="492"/>
                          <a:pt x="833" y="494"/>
                        </a:cubicBezTo>
                        <a:cubicBezTo>
                          <a:pt x="834" y="495"/>
                          <a:pt x="834" y="497"/>
                          <a:pt x="834" y="499"/>
                        </a:cubicBezTo>
                        <a:cubicBezTo>
                          <a:pt x="834" y="501"/>
                          <a:pt x="834" y="503"/>
                          <a:pt x="835" y="503"/>
                        </a:cubicBezTo>
                        <a:cubicBezTo>
                          <a:pt x="837" y="506"/>
                          <a:pt x="839" y="508"/>
                          <a:pt x="839" y="508"/>
                        </a:cubicBezTo>
                        <a:cubicBezTo>
                          <a:pt x="841" y="507"/>
                          <a:pt x="843" y="508"/>
                          <a:pt x="846" y="509"/>
                        </a:cubicBezTo>
                        <a:cubicBezTo>
                          <a:pt x="847" y="510"/>
                          <a:pt x="849" y="511"/>
                          <a:pt x="850" y="511"/>
                        </a:cubicBezTo>
                        <a:cubicBezTo>
                          <a:pt x="850" y="511"/>
                          <a:pt x="852" y="510"/>
                          <a:pt x="853" y="509"/>
                        </a:cubicBezTo>
                        <a:cubicBezTo>
                          <a:pt x="855" y="508"/>
                          <a:pt x="856" y="507"/>
                          <a:pt x="858" y="507"/>
                        </a:cubicBezTo>
                        <a:cubicBezTo>
                          <a:pt x="859" y="507"/>
                          <a:pt x="860" y="507"/>
                          <a:pt x="862" y="506"/>
                        </a:cubicBezTo>
                        <a:cubicBezTo>
                          <a:pt x="865" y="506"/>
                          <a:pt x="867" y="505"/>
                          <a:pt x="869" y="506"/>
                        </a:cubicBezTo>
                        <a:cubicBezTo>
                          <a:pt x="869" y="506"/>
                          <a:pt x="871" y="506"/>
                          <a:pt x="872" y="507"/>
                        </a:cubicBezTo>
                        <a:cubicBezTo>
                          <a:pt x="874" y="507"/>
                          <a:pt x="877" y="508"/>
                          <a:pt x="878" y="508"/>
                        </a:cubicBezTo>
                        <a:cubicBezTo>
                          <a:pt x="879" y="508"/>
                          <a:pt x="879" y="508"/>
                          <a:pt x="880" y="508"/>
                        </a:cubicBezTo>
                        <a:cubicBezTo>
                          <a:pt x="881" y="508"/>
                          <a:pt x="888" y="508"/>
                          <a:pt x="889" y="511"/>
                        </a:cubicBezTo>
                        <a:cubicBezTo>
                          <a:pt x="889" y="512"/>
                          <a:pt x="891" y="512"/>
                          <a:pt x="892" y="512"/>
                        </a:cubicBezTo>
                        <a:cubicBezTo>
                          <a:pt x="895" y="513"/>
                          <a:pt x="899" y="514"/>
                          <a:pt x="899" y="517"/>
                        </a:cubicBezTo>
                        <a:cubicBezTo>
                          <a:pt x="899" y="517"/>
                          <a:pt x="900" y="518"/>
                          <a:pt x="901" y="518"/>
                        </a:cubicBezTo>
                        <a:cubicBezTo>
                          <a:pt x="902" y="519"/>
                          <a:pt x="904" y="520"/>
                          <a:pt x="905" y="522"/>
                        </a:cubicBezTo>
                        <a:cubicBezTo>
                          <a:pt x="905" y="522"/>
                          <a:pt x="907" y="522"/>
                          <a:pt x="908" y="523"/>
                        </a:cubicBezTo>
                        <a:cubicBezTo>
                          <a:pt x="909" y="523"/>
                          <a:pt x="910" y="523"/>
                          <a:pt x="911" y="523"/>
                        </a:cubicBezTo>
                        <a:cubicBezTo>
                          <a:pt x="914" y="523"/>
                          <a:pt x="916" y="523"/>
                          <a:pt x="917" y="523"/>
                        </a:cubicBezTo>
                        <a:cubicBezTo>
                          <a:pt x="918" y="524"/>
                          <a:pt x="918" y="524"/>
                          <a:pt x="918" y="524"/>
                        </a:cubicBezTo>
                        <a:cubicBezTo>
                          <a:pt x="919" y="524"/>
                          <a:pt x="921" y="525"/>
                          <a:pt x="925" y="525"/>
                        </a:cubicBezTo>
                        <a:cubicBezTo>
                          <a:pt x="928" y="525"/>
                          <a:pt x="930" y="524"/>
                          <a:pt x="931" y="524"/>
                        </a:cubicBezTo>
                        <a:cubicBezTo>
                          <a:pt x="931" y="523"/>
                          <a:pt x="934" y="523"/>
                          <a:pt x="938" y="522"/>
                        </a:cubicBezTo>
                        <a:cubicBezTo>
                          <a:pt x="941" y="522"/>
                          <a:pt x="945" y="521"/>
                          <a:pt x="946" y="520"/>
                        </a:cubicBezTo>
                        <a:cubicBezTo>
                          <a:pt x="947" y="519"/>
                          <a:pt x="949" y="519"/>
                          <a:pt x="951" y="519"/>
                        </a:cubicBezTo>
                        <a:cubicBezTo>
                          <a:pt x="952" y="519"/>
                          <a:pt x="953" y="518"/>
                          <a:pt x="954" y="518"/>
                        </a:cubicBezTo>
                        <a:cubicBezTo>
                          <a:pt x="954" y="516"/>
                          <a:pt x="957" y="514"/>
                          <a:pt x="960" y="513"/>
                        </a:cubicBezTo>
                        <a:cubicBezTo>
                          <a:pt x="961" y="512"/>
                          <a:pt x="963" y="512"/>
                          <a:pt x="964" y="511"/>
                        </a:cubicBezTo>
                        <a:cubicBezTo>
                          <a:pt x="964" y="511"/>
                          <a:pt x="965" y="510"/>
                          <a:pt x="965" y="510"/>
                        </a:cubicBezTo>
                        <a:cubicBezTo>
                          <a:pt x="968" y="509"/>
                          <a:pt x="970" y="509"/>
                          <a:pt x="971" y="509"/>
                        </a:cubicBezTo>
                        <a:cubicBezTo>
                          <a:pt x="971" y="509"/>
                          <a:pt x="971" y="509"/>
                          <a:pt x="971" y="509"/>
                        </a:cubicBezTo>
                        <a:cubicBezTo>
                          <a:pt x="971" y="509"/>
                          <a:pt x="971" y="509"/>
                          <a:pt x="971" y="509"/>
                        </a:cubicBezTo>
                        <a:cubicBezTo>
                          <a:pt x="973" y="509"/>
                          <a:pt x="975" y="509"/>
                          <a:pt x="977" y="510"/>
                        </a:cubicBezTo>
                        <a:cubicBezTo>
                          <a:pt x="979" y="510"/>
                          <a:pt x="980" y="511"/>
                          <a:pt x="981" y="513"/>
                        </a:cubicBezTo>
                        <a:cubicBezTo>
                          <a:pt x="981" y="513"/>
                          <a:pt x="983" y="514"/>
                          <a:pt x="985" y="514"/>
                        </a:cubicBezTo>
                        <a:cubicBezTo>
                          <a:pt x="986" y="514"/>
                          <a:pt x="987" y="514"/>
                          <a:pt x="988" y="513"/>
                        </a:cubicBezTo>
                        <a:cubicBezTo>
                          <a:pt x="988" y="513"/>
                          <a:pt x="989" y="513"/>
                          <a:pt x="990" y="513"/>
                        </a:cubicBezTo>
                        <a:cubicBezTo>
                          <a:pt x="990" y="513"/>
                          <a:pt x="990" y="513"/>
                          <a:pt x="990" y="513"/>
                        </a:cubicBezTo>
                        <a:cubicBezTo>
                          <a:pt x="990" y="513"/>
                          <a:pt x="990" y="513"/>
                          <a:pt x="991" y="513"/>
                        </a:cubicBezTo>
                        <a:cubicBezTo>
                          <a:pt x="992" y="513"/>
                          <a:pt x="994" y="513"/>
                          <a:pt x="996" y="514"/>
                        </a:cubicBezTo>
                        <a:cubicBezTo>
                          <a:pt x="996" y="513"/>
                          <a:pt x="996" y="513"/>
                          <a:pt x="996" y="513"/>
                        </a:cubicBezTo>
                        <a:cubicBezTo>
                          <a:pt x="996" y="514"/>
                          <a:pt x="996" y="514"/>
                          <a:pt x="996" y="514"/>
                        </a:cubicBezTo>
                        <a:cubicBezTo>
                          <a:pt x="997" y="514"/>
                          <a:pt x="998" y="514"/>
                          <a:pt x="998" y="514"/>
                        </a:cubicBezTo>
                        <a:cubicBezTo>
                          <a:pt x="999" y="515"/>
                          <a:pt x="999" y="515"/>
                          <a:pt x="999" y="515"/>
                        </a:cubicBezTo>
                        <a:cubicBezTo>
                          <a:pt x="999" y="515"/>
                          <a:pt x="999" y="515"/>
                          <a:pt x="999" y="515"/>
                        </a:cubicBezTo>
                        <a:cubicBezTo>
                          <a:pt x="999" y="515"/>
                          <a:pt x="999" y="515"/>
                          <a:pt x="999" y="515"/>
                        </a:cubicBezTo>
                        <a:cubicBezTo>
                          <a:pt x="1000" y="516"/>
                          <a:pt x="1000" y="516"/>
                          <a:pt x="1000" y="516"/>
                        </a:cubicBezTo>
                        <a:cubicBezTo>
                          <a:pt x="1000" y="516"/>
                          <a:pt x="1000" y="516"/>
                          <a:pt x="1000" y="516"/>
                        </a:cubicBezTo>
                        <a:cubicBezTo>
                          <a:pt x="1001" y="516"/>
                          <a:pt x="1001" y="517"/>
                          <a:pt x="1001" y="517"/>
                        </a:cubicBezTo>
                        <a:cubicBezTo>
                          <a:pt x="1001" y="517"/>
                          <a:pt x="1001" y="517"/>
                          <a:pt x="1001" y="517"/>
                        </a:cubicBezTo>
                        <a:cubicBezTo>
                          <a:pt x="1001" y="517"/>
                          <a:pt x="1001" y="517"/>
                          <a:pt x="1001" y="517"/>
                        </a:cubicBezTo>
                        <a:cubicBezTo>
                          <a:pt x="1001" y="518"/>
                          <a:pt x="1002" y="518"/>
                          <a:pt x="1002" y="518"/>
                        </a:cubicBezTo>
                        <a:cubicBezTo>
                          <a:pt x="1002" y="518"/>
                          <a:pt x="1002" y="518"/>
                          <a:pt x="1002" y="518"/>
                        </a:cubicBezTo>
                        <a:cubicBezTo>
                          <a:pt x="1002" y="518"/>
                          <a:pt x="1002" y="518"/>
                          <a:pt x="1003" y="518"/>
                        </a:cubicBezTo>
                        <a:cubicBezTo>
                          <a:pt x="1003" y="518"/>
                          <a:pt x="1003" y="518"/>
                          <a:pt x="1003" y="518"/>
                        </a:cubicBezTo>
                        <a:cubicBezTo>
                          <a:pt x="1003" y="518"/>
                          <a:pt x="1003" y="518"/>
                          <a:pt x="1003" y="518"/>
                        </a:cubicBezTo>
                        <a:cubicBezTo>
                          <a:pt x="1004" y="518"/>
                          <a:pt x="1004" y="518"/>
                          <a:pt x="1004" y="518"/>
                        </a:cubicBezTo>
                        <a:cubicBezTo>
                          <a:pt x="1004" y="518"/>
                          <a:pt x="1004" y="518"/>
                          <a:pt x="1004" y="518"/>
                        </a:cubicBezTo>
                        <a:cubicBezTo>
                          <a:pt x="1004" y="519"/>
                          <a:pt x="1005" y="519"/>
                          <a:pt x="1005" y="519"/>
                        </a:cubicBezTo>
                        <a:cubicBezTo>
                          <a:pt x="1005" y="519"/>
                          <a:pt x="1005" y="519"/>
                          <a:pt x="1005" y="519"/>
                        </a:cubicBezTo>
                        <a:cubicBezTo>
                          <a:pt x="1006" y="519"/>
                          <a:pt x="1007" y="519"/>
                          <a:pt x="1009" y="519"/>
                        </a:cubicBezTo>
                        <a:cubicBezTo>
                          <a:pt x="1009" y="519"/>
                          <a:pt x="1009" y="519"/>
                          <a:pt x="1009" y="519"/>
                        </a:cubicBezTo>
                        <a:cubicBezTo>
                          <a:pt x="1010" y="519"/>
                          <a:pt x="1012" y="518"/>
                          <a:pt x="1013" y="517"/>
                        </a:cubicBezTo>
                        <a:cubicBezTo>
                          <a:pt x="1017" y="515"/>
                          <a:pt x="1019" y="514"/>
                          <a:pt x="1020" y="513"/>
                        </a:cubicBezTo>
                        <a:cubicBezTo>
                          <a:pt x="1022" y="513"/>
                          <a:pt x="1023" y="512"/>
                          <a:pt x="1024" y="511"/>
                        </a:cubicBezTo>
                        <a:cubicBezTo>
                          <a:pt x="1024" y="511"/>
                          <a:pt x="1024" y="511"/>
                          <a:pt x="1024" y="511"/>
                        </a:cubicBezTo>
                        <a:cubicBezTo>
                          <a:pt x="1024" y="510"/>
                          <a:pt x="1024" y="510"/>
                          <a:pt x="1024" y="509"/>
                        </a:cubicBezTo>
                        <a:cubicBezTo>
                          <a:pt x="1024" y="507"/>
                          <a:pt x="1025" y="505"/>
                          <a:pt x="1027" y="502"/>
                        </a:cubicBezTo>
                        <a:cubicBezTo>
                          <a:pt x="1028" y="501"/>
                          <a:pt x="1028" y="500"/>
                          <a:pt x="1029" y="499"/>
                        </a:cubicBezTo>
                        <a:cubicBezTo>
                          <a:pt x="1029" y="499"/>
                          <a:pt x="1029" y="498"/>
                          <a:pt x="1029" y="498"/>
                        </a:cubicBezTo>
                        <a:cubicBezTo>
                          <a:pt x="1030" y="495"/>
                          <a:pt x="1035" y="487"/>
                          <a:pt x="1037" y="486"/>
                        </a:cubicBezTo>
                        <a:cubicBezTo>
                          <a:pt x="1039" y="486"/>
                          <a:pt x="1041" y="483"/>
                          <a:pt x="1041" y="482"/>
                        </a:cubicBezTo>
                        <a:cubicBezTo>
                          <a:pt x="1041" y="482"/>
                          <a:pt x="1041" y="481"/>
                          <a:pt x="1041" y="481"/>
                        </a:cubicBezTo>
                        <a:cubicBezTo>
                          <a:pt x="1041" y="481"/>
                          <a:pt x="1041" y="481"/>
                          <a:pt x="1041" y="480"/>
                        </a:cubicBezTo>
                        <a:cubicBezTo>
                          <a:pt x="1041" y="480"/>
                          <a:pt x="1041" y="480"/>
                          <a:pt x="1041" y="480"/>
                        </a:cubicBezTo>
                        <a:cubicBezTo>
                          <a:pt x="1040" y="479"/>
                          <a:pt x="1040" y="479"/>
                          <a:pt x="1040" y="479"/>
                        </a:cubicBezTo>
                        <a:cubicBezTo>
                          <a:pt x="1040" y="479"/>
                          <a:pt x="1040" y="479"/>
                          <a:pt x="1040" y="478"/>
                        </a:cubicBezTo>
                        <a:cubicBezTo>
                          <a:pt x="1040" y="478"/>
                          <a:pt x="1040" y="478"/>
                          <a:pt x="1040" y="478"/>
                        </a:cubicBezTo>
                        <a:cubicBezTo>
                          <a:pt x="1040" y="478"/>
                          <a:pt x="1040" y="478"/>
                          <a:pt x="1040" y="478"/>
                        </a:cubicBezTo>
                        <a:cubicBezTo>
                          <a:pt x="1040" y="478"/>
                          <a:pt x="1040" y="477"/>
                          <a:pt x="1040" y="477"/>
                        </a:cubicBezTo>
                        <a:cubicBezTo>
                          <a:pt x="1040" y="477"/>
                          <a:pt x="1040" y="477"/>
                          <a:pt x="1040" y="477"/>
                        </a:cubicBezTo>
                        <a:cubicBezTo>
                          <a:pt x="1040" y="477"/>
                          <a:pt x="1040" y="477"/>
                          <a:pt x="1040" y="477"/>
                        </a:cubicBezTo>
                        <a:cubicBezTo>
                          <a:pt x="1040" y="477"/>
                          <a:pt x="1040" y="477"/>
                          <a:pt x="1039" y="476"/>
                        </a:cubicBezTo>
                        <a:cubicBezTo>
                          <a:pt x="1039" y="476"/>
                          <a:pt x="1039" y="476"/>
                          <a:pt x="1039" y="476"/>
                        </a:cubicBezTo>
                        <a:cubicBezTo>
                          <a:pt x="1039" y="476"/>
                          <a:pt x="1039" y="476"/>
                          <a:pt x="1039" y="476"/>
                        </a:cubicBezTo>
                        <a:cubicBezTo>
                          <a:pt x="1039" y="476"/>
                          <a:pt x="1039" y="476"/>
                          <a:pt x="1039" y="476"/>
                        </a:cubicBezTo>
                        <a:cubicBezTo>
                          <a:pt x="1038" y="476"/>
                          <a:pt x="1036" y="476"/>
                          <a:pt x="1035" y="474"/>
                        </a:cubicBezTo>
                        <a:cubicBezTo>
                          <a:pt x="1034" y="473"/>
                          <a:pt x="1035" y="470"/>
                          <a:pt x="1037" y="467"/>
                        </a:cubicBezTo>
                        <a:cubicBezTo>
                          <a:pt x="1040" y="463"/>
                          <a:pt x="1044" y="461"/>
                          <a:pt x="1050" y="461"/>
                        </a:cubicBezTo>
                        <a:cubicBezTo>
                          <a:pt x="1051" y="461"/>
                          <a:pt x="1052" y="461"/>
                          <a:pt x="1053" y="462"/>
                        </a:cubicBezTo>
                        <a:cubicBezTo>
                          <a:pt x="1053" y="462"/>
                          <a:pt x="1053" y="462"/>
                          <a:pt x="1053" y="462"/>
                        </a:cubicBezTo>
                        <a:cubicBezTo>
                          <a:pt x="1053" y="462"/>
                          <a:pt x="1054" y="461"/>
                          <a:pt x="1055" y="461"/>
                        </a:cubicBezTo>
                        <a:cubicBezTo>
                          <a:pt x="1059" y="461"/>
                          <a:pt x="1067" y="459"/>
                          <a:pt x="1070" y="460"/>
                        </a:cubicBezTo>
                        <a:cubicBezTo>
                          <a:pt x="1072" y="461"/>
                          <a:pt x="1073" y="461"/>
                          <a:pt x="1074" y="461"/>
                        </a:cubicBezTo>
                        <a:cubicBezTo>
                          <a:pt x="1076" y="461"/>
                          <a:pt x="1076" y="461"/>
                          <a:pt x="1076" y="461"/>
                        </a:cubicBezTo>
                        <a:cubicBezTo>
                          <a:pt x="1078" y="461"/>
                          <a:pt x="1080" y="461"/>
                          <a:pt x="1083" y="462"/>
                        </a:cubicBezTo>
                        <a:cubicBezTo>
                          <a:pt x="1085" y="464"/>
                          <a:pt x="1088" y="464"/>
                          <a:pt x="1091" y="464"/>
                        </a:cubicBezTo>
                        <a:cubicBezTo>
                          <a:pt x="1094" y="465"/>
                          <a:pt x="1096" y="465"/>
                          <a:pt x="1098" y="467"/>
                        </a:cubicBezTo>
                        <a:cubicBezTo>
                          <a:pt x="1098" y="468"/>
                          <a:pt x="1099" y="468"/>
                          <a:pt x="1100" y="469"/>
                        </a:cubicBezTo>
                        <a:cubicBezTo>
                          <a:pt x="1103" y="471"/>
                          <a:pt x="1106" y="473"/>
                          <a:pt x="1105" y="477"/>
                        </a:cubicBezTo>
                        <a:cubicBezTo>
                          <a:pt x="1105" y="477"/>
                          <a:pt x="1105" y="478"/>
                          <a:pt x="1105" y="478"/>
                        </a:cubicBezTo>
                        <a:cubicBezTo>
                          <a:pt x="1105" y="478"/>
                          <a:pt x="1106" y="478"/>
                          <a:pt x="1106" y="478"/>
                        </a:cubicBezTo>
                        <a:cubicBezTo>
                          <a:pt x="1107" y="479"/>
                          <a:pt x="1110" y="481"/>
                          <a:pt x="1111" y="487"/>
                        </a:cubicBezTo>
                        <a:cubicBezTo>
                          <a:pt x="1112" y="491"/>
                          <a:pt x="1113" y="493"/>
                          <a:pt x="1115" y="495"/>
                        </a:cubicBezTo>
                        <a:cubicBezTo>
                          <a:pt x="1116" y="496"/>
                          <a:pt x="1117" y="498"/>
                          <a:pt x="1117" y="500"/>
                        </a:cubicBezTo>
                        <a:cubicBezTo>
                          <a:pt x="1118" y="501"/>
                          <a:pt x="1119" y="504"/>
                          <a:pt x="1120" y="506"/>
                        </a:cubicBezTo>
                        <a:cubicBezTo>
                          <a:pt x="1122" y="510"/>
                          <a:pt x="1124" y="512"/>
                          <a:pt x="1123" y="514"/>
                        </a:cubicBezTo>
                        <a:cubicBezTo>
                          <a:pt x="1123" y="515"/>
                          <a:pt x="1122" y="517"/>
                          <a:pt x="1123" y="517"/>
                        </a:cubicBezTo>
                        <a:cubicBezTo>
                          <a:pt x="1123" y="518"/>
                          <a:pt x="1124" y="518"/>
                          <a:pt x="1126" y="518"/>
                        </a:cubicBezTo>
                        <a:cubicBezTo>
                          <a:pt x="1129" y="518"/>
                          <a:pt x="1132" y="520"/>
                          <a:pt x="1134" y="521"/>
                        </a:cubicBezTo>
                        <a:cubicBezTo>
                          <a:pt x="1135" y="522"/>
                          <a:pt x="1136" y="522"/>
                          <a:pt x="1136" y="522"/>
                        </a:cubicBezTo>
                        <a:cubicBezTo>
                          <a:pt x="1136" y="522"/>
                          <a:pt x="1137" y="522"/>
                          <a:pt x="1137" y="522"/>
                        </a:cubicBezTo>
                        <a:cubicBezTo>
                          <a:pt x="1137" y="522"/>
                          <a:pt x="1137" y="522"/>
                          <a:pt x="1137" y="522"/>
                        </a:cubicBezTo>
                        <a:cubicBezTo>
                          <a:pt x="1137" y="522"/>
                          <a:pt x="1137" y="522"/>
                          <a:pt x="1137" y="522"/>
                        </a:cubicBezTo>
                        <a:cubicBezTo>
                          <a:pt x="1139" y="522"/>
                          <a:pt x="1143" y="524"/>
                          <a:pt x="1146" y="526"/>
                        </a:cubicBezTo>
                        <a:cubicBezTo>
                          <a:pt x="1147" y="526"/>
                          <a:pt x="1148" y="527"/>
                          <a:pt x="1149" y="528"/>
                        </a:cubicBezTo>
                        <a:cubicBezTo>
                          <a:pt x="1150" y="529"/>
                          <a:pt x="1152" y="529"/>
                          <a:pt x="1153" y="530"/>
                        </a:cubicBezTo>
                        <a:cubicBezTo>
                          <a:pt x="1154" y="530"/>
                          <a:pt x="1155" y="530"/>
                          <a:pt x="1155" y="531"/>
                        </a:cubicBezTo>
                        <a:cubicBezTo>
                          <a:pt x="1157" y="531"/>
                          <a:pt x="1158" y="532"/>
                          <a:pt x="1158" y="535"/>
                        </a:cubicBezTo>
                        <a:cubicBezTo>
                          <a:pt x="1158" y="535"/>
                          <a:pt x="1158" y="536"/>
                          <a:pt x="1158" y="537"/>
                        </a:cubicBezTo>
                        <a:cubicBezTo>
                          <a:pt x="1158" y="538"/>
                          <a:pt x="1159" y="538"/>
                          <a:pt x="1159" y="539"/>
                        </a:cubicBezTo>
                        <a:cubicBezTo>
                          <a:pt x="1159" y="540"/>
                          <a:pt x="1160" y="542"/>
                          <a:pt x="1160" y="543"/>
                        </a:cubicBezTo>
                        <a:cubicBezTo>
                          <a:pt x="1160" y="544"/>
                          <a:pt x="1160" y="544"/>
                          <a:pt x="1160" y="544"/>
                        </a:cubicBezTo>
                        <a:cubicBezTo>
                          <a:pt x="1160" y="545"/>
                          <a:pt x="1163" y="547"/>
                          <a:pt x="1167" y="547"/>
                        </a:cubicBezTo>
                        <a:cubicBezTo>
                          <a:pt x="1168" y="547"/>
                          <a:pt x="1168" y="547"/>
                          <a:pt x="1169" y="547"/>
                        </a:cubicBezTo>
                        <a:cubicBezTo>
                          <a:pt x="1170" y="546"/>
                          <a:pt x="1172" y="546"/>
                          <a:pt x="1173" y="547"/>
                        </a:cubicBezTo>
                        <a:cubicBezTo>
                          <a:pt x="1174" y="547"/>
                          <a:pt x="1175" y="547"/>
                          <a:pt x="1175" y="547"/>
                        </a:cubicBezTo>
                        <a:cubicBezTo>
                          <a:pt x="1176" y="547"/>
                          <a:pt x="1177" y="546"/>
                          <a:pt x="1177" y="545"/>
                        </a:cubicBezTo>
                        <a:cubicBezTo>
                          <a:pt x="1179" y="542"/>
                          <a:pt x="1183" y="541"/>
                          <a:pt x="1186" y="541"/>
                        </a:cubicBezTo>
                        <a:cubicBezTo>
                          <a:pt x="1187" y="541"/>
                          <a:pt x="1188" y="541"/>
                          <a:pt x="1189" y="541"/>
                        </a:cubicBezTo>
                        <a:cubicBezTo>
                          <a:pt x="1190" y="540"/>
                          <a:pt x="1193" y="539"/>
                          <a:pt x="1195" y="539"/>
                        </a:cubicBezTo>
                        <a:cubicBezTo>
                          <a:pt x="1197" y="539"/>
                          <a:pt x="1199" y="539"/>
                          <a:pt x="1200" y="540"/>
                        </a:cubicBezTo>
                        <a:cubicBezTo>
                          <a:pt x="1201" y="541"/>
                          <a:pt x="1201" y="543"/>
                          <a:pt x="1201" y="545"/>
                        </a:cubicBezTo>
                        <a:cubicBezTo>
                          <a:pt x="1201" y="547"/>
                          <a:pt x="1202" y="548"/>
                          <a:pt x="1202" y="550"/>
                        </a:cubicBezTo>
                        <a:cubicBezTo>
                          <a:pt x="1203" y="551"/>
                          <a:pt x="1204" y="554"/>
                          <a:pt x="1200" y="556"/>
                        </a:cubicBezTo>
                        <a:cubicBezTo>
                          <a:pt x="1198" y="557"/>
                          <a:pt x="1197" y="564"/>
                          <a:pt x="1196" y="567"/>
                        </a:cubicBezTo>
                        <a:cubicBezTo>
                          <a:pt x="1196" y="568"/>
                          <a:pt x="1195" y="568"/>
                          <a:pt x="1195" y="569"/>
                        </a:cubicBezTo>
                        <a:cubicBezTo>
                          <a:pt x="1195" y="571"/>
                          <a:pt x="1193" y="573"/>
                          <a:pt x="1191" y="574"/>
                        </a:cubicBezTo>
                        <a:cubicBezTo>
                          <a:pt x="1190" y="575"/>
                          <a:pt x="1189" y="576"/>
                          <a:pt x="1189" y="577"/>
                        </a:cubicBezTo>
                        <a:cubicBezTo>
                          <a:pt x="1188" y="580"/>
                          <a:pt x="1186" y="582"/>
                          <a:pt x="1185" y="583"/>
                        </a:cubicBezTo>
                        <a:cubicBezTo>
                          <a:pt x="1184" y="583"/>
                          <a:pt x="1183" y="584"/>
                          <a:pt x="1183" y="584"/>
                        </a:cubicBezTo>
                        <a:cubicBezTo>
                          <a:pt x="1183" y="585"/>
                          <a:pt x="1183" y="585"/>
                          <a:pt x="1183" y="585"/>
                        </a:cubicBezTo>
                        <a:cubicBezTo>
                          <a:pt x="1183" y="585"/>
                          <a:pt x="1183" y="585"/>
                          <a:pt x="1183" y="585"/>
                        </a:cubicBezTo>
                        <a:cubicBezTo>
                          <a:pt x="1183" y="586"/>
                          <a:pt x="1183" y="586"/>
                          <a:pt x="1183" y="586"/>
                        </a:cubicBezTo>
                        <a:cubicBezTo>
                          <a:pt x="1183" y="586"/>
                          <a:pt x="1183" y="586"/>
                          <a:pt x="1183" y="586"/>
                        </a:cubicBezTo>
                        <a:cubicBezTo>
                          <a:pt x="1183" y="587"/>
                          <a:pt x="1182" y="587"/>
                          <a:pt x="1181" y="588"/>
                        </a:cubicBezTo>
                        <a:cubicBezTo>
                          <a:pt x="1181" y="588"/>
                          <a:pt x="1181" y="588"/>
                          <a:pt x="1181" y="588"/>
                        </a:cubicBezTo>
                        <a:cubicBezTo>
                          <a:pt x="1181" y="588"/>
                          <a:pt x="1181" y="588"/>
                          <a:pt x="1181" y="588"/>
                        </a:cubicBezTo>
                        <a:cubicBezTo>
                          <a:pt x="1181" y="588"/>
                          <a:pt x="1181" y="588"/>
                          <a:pt x="1180" y="588"/>
                        </a:cubicBezTo>
                        <a:cubicBezTo>
                          <a:pt x="1180" y="588"/>
                          <a:pt x="1180" y="588"/>
                          <a:pt x="1180" y="588"/>
                        </a:cubicBezTo>
                        <a:cubicBezTo>
                          <a:pt x="1179" y="588"/>
                          <a:pt x="1179" y="588"/>
                          <a:pt x="1178" y="588"/>
                        </a:cubicBezTo>
                        <a:cubicBezTo>
                          <a:pt x="1175" y="588"/>
                          <a:pt x="1172" y="587"/>
                          <a:pt x="1170" y="586"/>
                        </a:cubicBezTo>
                        <a:cubicBezTo>
                          <a:pt x="1169" y="586"/>
                          <a:pt x="1168" y="587"/>
                          <a:pt x="1167" y="588"/>
                        </a:cubicBezTo>
                        <a:cubicBezTo>
                          <a:pt x="1165" y="589"/>
                          <a:pt x="1164" y="591"/>
                          <a:pt x="1162" y="591"/>
                        </a:cubicBezTo>
                        <a:cubicBezTo>
                          <a:pt x="1162" y="591"/>
                          <a:pt x="1162" y="594"/>
                          <a:pt x="1162" y="596"/>
                        </a:cubicBezTo>
                        <a:cubicBezTo>
                          <a:pt x="1163" y="597"/>
                          <a:pt x="1163" y="599"/>
                          <a:pt x="1162" y="600"/>
                        </a:cubicBezTo>
                        <a:cubicBezTo>
                          <a:pt x="1162" y="602"/>
                          <a:pt x="1162" y="603"/>
                          <a:pt x="1163" y="605"/>
                        </a:cubicBezTo>
                        <a:cubicBezTo>
                          <a:pt x="1164" y="607"/>
                          <a:pt x="1164" y="609"/>
                          <a:pt x="1164" y="612"/>
                        </a:cubicBezTo>
                        <a:cubicBezTo>
                          <a:pt x="1164" y="612"/>
                          <a:pt x="1164" y="613"/>
                          <a:pt x="1164" y="613"/>
                        </a:cubicBezTo>
                        <a:cubicBezTo>
                          <a:pt x="1169" y="610"/>
                          <a:pt x="1171" y="610"/>
                          <a:pt x="1171" y="610"/>
                        </a:cubicBezTo>
                        <a:cubicBezTo>
                          <a:pt x="1174" y="610"/>
                          <a:pt x="1176" y="612"/>
                          <a:pt x="1179" y="614"/>
                        </a:cubicBezTo>
                        <a:cubicBezTo>
                          <a:pt x="1181" y="615"/>
                          <a:pt x="1183" y="617"/>
                          <a:pt x="1184" y="617"/>
                        </a:cubicBezTo>
                        <a:cubicBezTo>
                          <a:pt x="1188" y="617"/>
                          <a:pt x="1206" y="605"/>
                          <a:pt x="1208" y="602"/>
                        </a:cubicBezTo>
                        <a:cubicBezTo>
                          <a:pt x="1209" y="600"/>
                          <a:pt x="1212" y="596"/>
                          <a:pt x="1222" y="586"/>
                        </a:cubicBezTo>
                        <a:cubicBezTo>
                          <a:pt x="1224" y="584"/>
                          <a:pt x="1226" y="582"/>
                          <a:pt x="1227" y="581"/>
                        </a:cubicBezTo>
                        <a:cubicBezTo>
                          <a:pt x="1232" y="576"/>
                          <a:pt x="1240" y="567"/>
                          <a:pt x="1243" y="559"/>
                        </a:cubicBezTo>
                        <a:cubicBezTo>
                          <a:pt x="1244" y="556"/>
                          <a:pt x="1248" y="552"/>
                          <a:pt x="1251" y="549"/>
                        </a:cubicBezTo>
                        <a:cubicBezTo>
                          <a:pt x="1253" y="546"/>
                          <a:pt x="1255" y="544"/>
                          <a:pt x="1255" y="543"/>
                        </a:cubicBezTo>
                        <a:cubicBezTo>
                          <a:pt x="1256" y="542"/>
                          <a:pt x="1257" y="541"/>
                          <a:pt x="1257" y="540"/>
                        </a:cubicBezTo>
                        <a:cubicBezTo>
                          <a:pt x="1259" y="539"/>
                          <a:pt x="1260" y="537"/>
                          <a:pt x="1262" y="532"/>
                        </a:cubicBezTo>
                        <a:cubicBezTo>
                          <a:pt x="1264" y="527"/>
                          <a:pt x="1265" y="517"/>
                          <a:pt x="1266" y="511"/>
                        </a:cubicBezTo>
                        <a:cubicBezTo>
                          <a:pt x="1266" y="504"/>
                          <a:pt x="1267" y="503"/>
                          <a:pt x="1267" y="502"/>
                        </a:cubicBezTo>
                        <a:cubicBezTo>
                          <a:pt x="1268" y="501"/>
                          <a:pt x="1268" y="500"/>
                          <a:pt x="1268" y="500"/>
                        </a:cubicBezTo>
                        <a:cubicBezTo>
                          <a:pt x="1268" y="498"/>
                          <a:pt x="1268" y="496"/>
                          <a:pt x="1269" y="495"/>
                        </a:cubicBezTo>
                        <a:cubicBezTo>
                          <a:pt x="1270" y="494"/>
                          <a:pt x="1270" y="493"/>
                          <a:pt x="1270" y="493"/>
                        </a:cubicBezTo>
                        <a:cubicBezTo>
                          <a:pt x="1271" y="491"/>
                          <a:pt x="1271" y="489"/>
                          <a:pt x="1274" y="486"/>
                        </a:cubicBezTo>
                        <a:cubicBezTo>
                          <a:pt x="1276" y="484"/>
                          <a:pt x="1276" y="483"/>
                          <a:pt x="1275" y="481"/>
                        </a:cubicBezTo>
                        <a:cubicBezTo>
                          <a:pt x="1275" y="480"/>
                          <a:pt x="1275" y="478"/>
                          <a:pt x="1275" y="476"/>
                        </a:cubicBezTo>
                        <a:cubicBezTo>
                          <a:pt x="1275" y="475"/>
                          <a:pt x="1275" y="473"/>
                          <a:pt x="1275" y="473"/>
                        </a:cubicBezTo>
                        <a:cubicBezTo>
                          <a:pt x="1273" y="470"/>
                          <a:pt x="1274" y="468"/>
                          <a:pt x="1276" y="467"/>
                        </a:cubicBezTo>
                        <a:cubicBezTo>
                          <a:pt x="1275" y="467"/>
                          <a:pt x="1274" y="466"/>
                          <a:pt x="1273" y="465"/>
                        </a:cubicBezTo>
                        <a:cubicBezTo>
                          <a:pt x="1272" y="464"/>
                          <a:pt x="1272" y="464"/>
                          <a:pt x="1272" y="464"/>
                        </a:cubicBezTo>
                        <a:cubicBezTo>
                          <a:pt x="1269" y="463"/>
                          <a:pt x="1265" y="462"/>
                          <a:pt x="1265" y="458"/>
                        </a:cubicBezTo>
                        <a:cubicBezTo>
                          <a:pt x="1265" y="456"/>
                          <a:pt x="1261" y="453"/>
                          <a:pt x="1258" y="453"/>
                        </a:cubicBezTo>
                        <a:cubicBezTo>
                          <a:pt x="1258" y="453"/>
                          <a:pt x="1257" y="453"/>
                          <a:pt x="1257" y="453"/>
                        </a:cubicBezTo>
                        <a:cubicBezTo>
                          <a:pt x="1256" y="453"/>
                          <a:pt x="1254" y="453"/>
                          <a:pt x="1253" y="452"/>
                        </a:cubicBezTo>
                        <a:cubicBezTo>
                          <a:pt x="1252" y="452"/>
                          <a:pt x="1251" y="452"/>
                          <a:pt x="1250" y="452"/>
                        </a:cubicBezTo>
                        <a:cubicBezTo>
                          <a:pt x="1251" y="453"/>
                          <a:pt x="1250" y="454"/>
                          <a:pt x="1250" y="455"/>
                        </a:cubicBezTo>
                        <a:cubicBezTo>
                          <a:pt x="1249" y="457"/>
                          <a:pt x="1247" y="457"/>
                          <a:pt x="1246" y="457"/>
                        </a:cubicBezTo>
                        <a:cubicBezTo>
                          <a:pt x="1245" y="457"/>
                          <a:pt x="1244" y="458"/>
                          <a:pt x="1243" y="460"/>
                        </a:cubicBezTo>
                        <a:cubicBezTo>
                          <a:pt x="1243" y="460"/>
                          <a:pt x="1243" y="460"/>
                          <a:pt x="1243" y="460"/>
                        </a:cubicBezTo>
                        <a:cubicBezTo>
                          <a:pt x="1241" y="463"/>
                          <a:pt x="1238" y="464"/>
                          <a:pt x="1236" y="464"/>
                        </a:cubicBezTo>
                        <a:cubicBezTo>
                          <a:pt x="1233" y="464"/>
                          <a:pt x="1232" y="463"/>
                          <a:pt x="1232" y="462"/>
                        </a:cubicBezTo>
                        <a:cubicBezTo>
                          <a:pt x="1232" y="461"/>
                          <a:pt x="1232" y="460"/>
                          <a:pt x="1234" y="458"/>
                        </a:cubicBezTo>
                        <a:cubicBezTo>
                          <a:pt x="1234" y="458"/>
                          <a:pt x="1234" y="458"/>
                          <a:pt x="1234" y="458"/>
                        </a:cubicBezTo>
                        <a:cubicBezTo>
                          <a:pt x="1234" y="458"/>
                          <a:pt x="1234" y="457"/>
                          <a:pt x="1234" y="457"/>
                        </a:cubicBezTo>
                        <a:cubicBezTo>
                          <a:pt x="1233" y="457"/>
                          <a:pt x="1232" y="455"/>
                          <a:pt x="1232" y="454"/>
                        </a:cubicBezTo>
                        <a:cubicBezTo>
                          <a:pt x="1232" y="454"/>
                          <a:pt x="1232" y="454"/>
                          <a:pt x="1232" y="454"/>
                        </a:cubicBezTo>
                        <a:cubicBezTo>
                          <a:pt x="1231" y="456"/>
                          <a:pt x="1230" y="458"/>
                          <a:pt x="1227" y="459"/>
                        </a:cubicBezTo>
                        <a:cubicBezTo>
                          <a:pt x="1227" y="459"/>
                          <a:pt x="1227" y="459"/>
                          <a:pt x="1227" y="459"/>
                        </a:cubicBezTo>
                        <a:cubicBezTo>
                          <a:pt x="1226" y="459"/>
                          <a:pt x="1225" y="458"/>
                          <a:pt x="1224" y="457"/>
                        </a:cubicBezTo>
                        <a:cubicBezTo>
                          <a:pt x="1222" y="455"/>
                          <a:pt x="1223" y="449"/>
                          <a:pt x="1223" y="446"/>
                        </a:cubicBezTo>
                        <a:cubicBezTo>
                          <a:pt x="1223" y="446"/>
                          <a:pt x="1222" y="446"/>
                          <a:pt x="1221" y="446"/>
                        </a:cubicBezTo>
                        <a:cubicBezTo>
                          <a:pt x="1219" y="447"/>
                          <a:pt x="1216" y="447"/>
                          <a:pt x="1213" y="447"/>
                        </a:cubicBezTo>
                        <a:cubicBezTo>
                          <a:pt x="1208" y="446"/>
                          <a:pt x="1207" y="444"/>
                          <a:pt x="1206" y="443"/>
                        </a:cubicBezTo>
                        <a:cubicBezTo>
                          <a:pt x="1206" y="440"/>
                          <a:pt x="1208" y="437"/>
                          <a:pt x="1212" y="435"/>
                        </a:cubicBezTo>
                        <a:cubicBezTo>
                          <a:pt x="1215" y="433"/>
                          <a:pt x="1216" y="432"/>
                          <a:pt x="1217" y="431"/>
                        </a:cubicBezTo>
                        <a:cubicBezTo>
                          <a:pt x="1218" y="430"/>
                          <a:pt x="1218" y="428"/>
                          <a:pt x="1220" y="428"/>
                        </a:cubicBezTo>
                        <a:cubicBezTo>
                          <a:pt x="1222" y="427"/>
                          <a:pt x="1226" y="425"/>
                          <a:pt x="1229" y="422"/>
                        </a:cubicBezTo>
                        <a:cubicBezTo>
                          <a:pt x="1231" y="421"/>
                          <a:pt x="1233" y="420"/>
                          <a:pt x="1234" y="419"/>
                        </a:cubicBezTo>
                        <a:cubicBezTo>
                          <a:pt x="1238" y="417"/>
                          <a:pt x="1239" y="415"/>
                          <a:pt x="1240" y="412"/>
                        </a:cubicBezTo>
                        <a:cubicBezTo>
                          <a:pt x="1240" y="410"/>
                          <a:pt x="1243" y="408"/>
                          <a:pt x="1248" y="405"/>
                        </a:cubicBezTo>
                        <a:cubicBezTo>
                          <a:pt x="1250" y="403"/>
                          <a:pt x="1254" y="401"/>
                          <a:pt x="1256" y="399"/>
                        </a:cubicBezTo>
                        <a:cubicBezTo>
                          <a:pt x="1263" y="394"/>
                          <a:pt x="1267" y="390"/>
                          <a:pt x="1268" y="387"/>
                        </a:cubicBezTo>
                        <a:cubicBezTo>
                          <a:pt x="1269" y="385"/>
                          <a:pt x="1272" y="383"/>
                          <a:pt x="1276" y="381"/>
                        </a:cubicBezTo>
                        <a:cubicBezTo>
                          <a:pt x="1278" y="380"/>
                          <a:pt x="1280" y="378"/>
                          <a:pt x="1281" y="377"/>
                        </a:cubicBezTo>
                        <a:cubicBezTo>
                          <a:pt x="1281" y="373"/>
                          <a:pt x="1296" y="366"/>
                          <a:pt x="1303" y="364"/>
                        </a:cubicBezTo>
                        <a:cubicBezTo>
                          <a:pt x="1305" y="364"/>
                          <a:pt x="1308" y="364"/>
                          <a:pt x="1311" y="364"/>
                        </a:cubicBezTo>
                        <a:cubicBezTo>
                          <a:pt x="1318" y="364"/>
                          <a:pt x="1327" y="365"/>
                          <a:pt x="1330" y="368"/>
                        </a:cubicBezTo>
                        <a:cubicBezTo>
                          <a:pt x="1331" y="369"/>
                          <a:pt x="1331" y="369"/>
                          <a:pt x="1333" y="368"/>
                        </a:cubicBezTo>
                        <a:cubicBezTo>
                          <a:pt x="1334" y="366"/>
                          <a:pt x="1336" y="366"/>
                          <a:pt x="1337" y="366"/>
                        </a:cubicBezTo>
                        <a:cubicBezTo>
                          <a:pt x="1338" y="366"/>
                          <a:pt x="1340" y="366"/>
                          <a:pt x="1342" y="367"/>
                        </a:cubicBezTo>
                        <a:cubicBezTo>
                          <a:pt x="1345" y="367"/>
                          <a:pt x="1345" y="367"/>
                          <a:pt x="1345" y="367"/>
                        </a:cubicBezTo>
                        <a:cubicBezTo>
                          <a:pt x="1347" y="367"/>
                          <a:pt x="1349" y="367"/>
                          <a:pt x="1350" y="366"/>
                        </a:cubicBezTo>
                        <a:cubicBezTo>
                          <a:pt x="1352" y="366"/>
                          <a:pt x="1354" y="365"/>
                          <a:pt x="1356" y="366"/>
                        </a:cubicBezTo>
                        <a:cubicBezTo>
                          <a:pt x="1357" y="366"/>
                          <a:pt x="1359" y="366"/>
                          <a:pt x="1360" y="366"/>
                        </a:cubicBezTo>
                        <a:cubicBezTo>
                          <a:pt x="1361" y="366"/>
                          <a:pt x="1362" y="366"/>
                          <a:pt x="1363" y="364"/>
                        </a:cubicBezTo>
                        <a:cubicBezTo>
                          <a:pt x="1365" y="360"/>
                          <a:pt x="1370" y="360"/>
                          <a:pt x="1373" y="360"/>
                        </a:cubicBezTo>
                        <a:cubicBezTo>
                          <a:pt x="1376" y="360"/>
                          <a:pt x="1380" y="360"/>
                          <a:pt x="1382" y="361"/>
                        </a:cubicBezTo>
                        <a:cubicBezTo>
                          <a:pt x="1382" y="362"/>
                          <a:pt x="1382" y="362"/>
                          <a:pt x="1383" y="362"/>
                        </a:cubicBezTo>
                        <a:cubicBezTo>
                          <a:pt x="1385" y="364"/>
                          <a:pt x="1386" y="364"/>
                          <a:pt x="1388" y="363"/>
                        </a:cubicBezTo>
                        <a:cubicBezTo>
                          <a:pt x="1389" y="362"/>
                          <a:pt x="1390" y="362"/>
                          <a:pt x="1391" y="362"/>
                        </a:cubicBezTo>
                        <a:cubicBezTo>
                          <a:pt x="1393" y="362"/>
                          <a:pt x="1394" y="364"/>
                          <a:pt x="1395" y="365"/>
                        </a:cubicBezTo>
                        <a:cubicBezTo>
                          <a:pt x="1396" y="366"/>
                          <a:pt x="1396" y="367"/>
                          <a:pt x="1397" y="367"/>
                        </a:cubicBezTo>
                        <a:cubicBezTo>
                          <a:pt x="1400" y="367"/>
                          <a:pt x="1401" y="369"/>
                          <a:pt x="1401" y="370"/>
                        </a:cubicBezTo>
                        <a:cubicBezTo>
                          <a:pt x="1401" y="371"/>
                          <a:pt x="1400" y="372"/>
                          <a:pt x="1399" y="373"/>
                        </a:cubicBezTo>
                        <a:cubicBezTo>
                          <a:pt x="1400" y="373"/>
                          <a:pt x="1401" y="372"/>
                          <a:pt x="1402" y="372"/>
                        </a:cubicBezTo>
                        <a:cubicBezTo>
                          <a:pt x="1403" y="372"/>
                          <a:pt x="1403" y="372"/>
                          <a:pt x="1403" y="372"/>
                        </a:cubicBezTo>
                        <a:cubicBezTo>
                          <a:pt x="1404" y="373"/>
                          <a:pt x="1405" y="373"/>
                          <a:pt x="1406" y="373"/>
                        </a:cubicBezTo>
                        <a:cubicBezTo>
                          <a:pt x="1409" y="373"/>
                          <a:pt x="1411" y="372"/>
                          <a:pt x="1413" y="371"/>
                        </a:cubicBezTo>
                        <a:cubicBezTo>
                          <a:pt x="1416" y="369"/>
                          <a:pt x="1419" y="370"/>
                          <a:pt x="1420" y="371"/>
                        </a:cubicBezTo>
                        <a:cubicBezTo>
                          <a:pt x="1420" y="371"/>
                          <a:pt x="1421" y="371"/>
                          <a:pt x="1421" y="371"/>
                        </a:cubicBezTo>
                        <a:cubicBezTo>
                          <a:pt x="1423" y="369"/>
                          <a:pt x="1426" y="368"/>
                          <a:pt x="1428" y="368"/>
                        </a:cubicBezTo>
                        <a:cubicBezTo>
                          <a:pt x="1427" y="368"/>
                          <a:pt x="1425" y="367"/>
                          <a:pt x="1424" y="366"/>
                        </a:cubicBezTo>
                        <a:cubicBezTo>
                          <a:pt x="1423" y="363"/>
                          <a:pt x="1424" y="360"/>
                          <a:pt x="1427" y="355"/>
                        </a:cubicBezTo>
                        <a:cubicBezTo>
                          <a:pt x="1430" y="350"/>
                          <a:pt x="1435" y="347"/>
                          <a:pt x="1439" y="344"/>
                        </a:cubicBezTo>
                        <a:cubicBezTo>
                          <a:pt x="1441" y="343"/>
                          <a:pt x="1443" y="341"/>
                          <a:pt x="1444" y="340"/>
                        </a:cubicBezTo>
                        <a:cubicBezTo>
                          <a:pt x="1447" y="338"/>
                          <a:pt x="1449" y="337"/>
                          <a:pt x="1451" y="337"/>
                        </a:cubicBezTo>
                        <a:cubicBezTo>
                          <a:pt x="1451" y="337"/>
                          <a:pt x="1451" y="337"/>
                          <a:pt x="1452" y="337"/>
                        </a:cubicBezTo>
                        <a:cubicBezTo>
                          <a:pt x="1452" y="333"/>
                          <a:pt x="1454" y="325"/>
                          <a:pt x="1459" y="325"/>
                        </a:cubicBezTo>
                        <a:cubicBezTo>
                          <a:pt x="1460" y="325"/>
                          <a:pt x="1460" y="325"/>
                          <a:pt x="1460" y="325"/>
                        </a:cubicBezTo>
                        <a:cubicBezTo>
                          <a:pt x="1461" y="325"/>
                          <a:pt x="1462" y="325"/>
                          <a:pt x="1463" y="325"/>
                        </a:cubicBezTo>
                        <a:cubicBezTo>
                          <a:pt x="1465" y="325"/>
                          <a:pt x="1466" y="325"/>
                          <a:pt x="1468" y="325"/>
                        </a:cubicBezTo>
                        <a:cubicBezTo>
                          <a:pt x="1472" y="325"/>
                          <a:pt x="1475" y="324"/>
                          <a:pt x="1477" y="323"/>
                        </a:cubicBezTo>
                        <a:cubicBezTo>
                          <a:pt x="1479" y="322"/>
                          <a:pt x="1480" y="322"/>
                          <a:pt x="1481" y="322"/>
                        </a:cubicBezTo>
                        <a:cubicBezTo>
                          <a:pt x="1484" y="322"/>
                          <a:pt x="1485" y="324"/>
                          <a:pt x="1486" y="325"/>
                        </a:cubicBezTo>
                        <a:cubicBezTo>
                          <a:pt x="1486" y="326"/>
                          <a:pt x="1486" y="326"/>
                          <a:pt x="1486" y="326"/>
                        </a:cubicBezTo>
                        <a:cubicBezTo>
                          <a:pt x="1486" y="326"/>
                          <a:pt x="1487" y="325"/>
                          <a:pt x="1488" y="325"/>
                        </a:cubicBezTo>
                        <a:cubicBezTo>
                          <a:pt x="1489" y="324"/>
                          <a:pt x="1491" y="323"/>
                          <a:pt x="1493" y="323"/>
                        </a:cubicBezTo>
                        <a:cubicBezTo>
                          <a:pt x="1493" y="323"/>
                          <a:pt x="1494" y="323"/>
                          <a:pt x="1495" y="323"/>
                        </a:cubicBezTo>
                        <a:cubicBezTo>
                          <a:pt x="1496" y="324"/>
                          <a:pt x="1496" y="325"/>
                          <a:pt x="1496" y="325"/>
                        </a:cubicBezTo>
                        <a:cubicBezTo>
                          <a:pt x="1497" y="327"/>
                          <a:pt x="1495" y="329"/>
                          <a:pt x="1494" y="331"/>
                        </a:cubicBezTo>
                        <a:cubicBezTo>
                          <a:pt x="1492" y="332"/>
                          <a:pt x="1491" y="334"/>
                          <a:pt x="1490" y="336"/>
                        </a:cubicBezTo>
                        <a:cubicBezTo>
                          <a:pt x="1490" y="337"/>
                          <a:pt x="1490" y="337"/>
                          <a:pt x="1490" y="337"/>
                        </a:cubicBezTo>
                        <a:cubicBezTo>
                          <a:pt x="1490" y="337"/>
                          <a:pt x="1491" y="337"/>
                          <a:pt x="1492" y="337"/>
                        </a:cubicBezTo>
                        <a:cubicBezTo>
                          <a:pt x="1493" y="337"/>
                          <a:pt x="1494" y="337"/>
                          <a:pt x="1495" y="338"/>
                        </a:cubicBezTo>
                        <a:cubicBezTo>
                          <a:pt x="1497" y="339"/>
                          <a:pt x="1497" y="340"/>
                          <a:pt x="1497" y="340"/>
                        </a:cubicBezTo>
                        <a:cubicBezTo>
                          <a:pt x="1497" y="341"/>
                          <a:pt x="1497" y="342"/>
                          <a:pt x="1497" y="342"/>
                        </a:cubicBezTo>
                        <a:cubicBezTo>
                          <a:pt x="1499" y="341"/>
                          <a:pt x="1501" y="340"/>
                          <a:pt x="1504" y="337"/>
                        </a:cubicBezTo>
                        <a:cubicBezTo>
                          <a:pt x="1512" y="329"/>
                          <a:pt x="1518" y="328"/>
                          <a:pt x="1523" y="328"/>
                        </a:cubicBezTo>
                        <a:cubicBezTo>
                          <a:pt x="1523" y="328"/>
                          <a:pt x="1524" y="328"/>
                          <a:pt x="1524" y="328"/>
                        </a:cubicBezTo>
                        <a:cubicBezTo>
                          <a:pt x="1524" y="328"/>
                          <a:pt x="1524" y="328"/>
                          <a:pt x="1525" y="328"/>
                        </a:cubicBezTo>
                        <a:cubicBezTo>
                          <a:pt x="1525" y="327"/>
                          <a:pt x="1525" y="326"/>
                          <a:pt x="1525" y="325"/>
                        </a:cubicBezTo>
                        <a:cubicBezTo>
                          <a:pt x="1524" y="323"/>
                          <a:pt x="1524" y="321"/>
                          <a:pt x="1524" y="318"/>
                        </a:cubicBezTo>
                        <a:cubicBezTo>
                          <a:pt x="1525" y="312"/>
                          <a:pt x="1535" y="309"/>
                          <a:pt x="1541" y="309"/>
                        </a:cubicBezTo>
                        <a:cubicBezTo>
                          <a:pt x="1542" y="309"/>
                          <a:pt x="1545" y="309"/>
                          <a:pt x="1546" y="310"/>
                        </a:cubicBezTo>
                        <a:cubicBezTo>
                          <a:pt x="1550" y="311"/>
                          <a:pt x="1551" y="313"/>
                          <a:pt x="1551" y="315"/>
                        </a:cubicBezTo>
                        <a:cubicBezTo>
                          <a:pt x="1551" y="315"/>
                          <a:pt x="1550" y="317"/>
                          <a:pt x="1548" y="317"/>
                        </a:cubicBezTo>
                        <a:cubicBezTo>
                          <a:pt x="1547" y="317"/>
                          <a:pt x="1546" y="317"/>
                          <a:pt x="1545" y="316"/>
                        </a:cubicBezTo>
                        <a:cubicBezTo>
                          <a:pt x="1543" y="316"/>
                          <a:pt x="1542" y="316"/>
                          <a:pt x="1541" y="318"/>
                        </a:cubicBezTo>
                        <a:cubicBezTo>
                          <a:pt x="1540" y="319"/>
                          <a:pt x="1539" y="321"/>
                          <a:pt x="1539" y="323"/>
                        </a:cubicBezTo>
                        <a:cubicBezTo>
                          <a:pt x="1539" y="326"/>
                          <a:pt x="1538" y="328"/>
                          <a:pt x="1537" y="330"/>
                        </a:cubicBezTo>
                        <a:cubicBezTo>
                          <a:pt x="1537" y="330"/>
                          <a:pt x="1536" y="331"/>
                          <a:pt x="1536" y="331"/>
                        </a:cubicBezTo>
                        <a:cubicBezTo>
                          <a:pt x="1538" y="332"/>
                          <a:pt x="1538" y="333"/>
                          <a:pt x="1538" y="334"/>
                        </a:cubicBezTo>
                        <a:cubicBezTo>
                          <a:pt x="1537" y="335"/>
                          <a:pt x="1536" y="336"/>
                          <a:pt x="1535" y="337"/>
                        </a:cubicBezTo>
                        <a:cubicBezTo>
                          <a:pt x="1535" y="337"/>
                          <a:pt x="1534" y="338"/>
                          <a:pt x="1534" y="338"/>
                        </a:cubicBezTo>
                        <a:cubicBezTo>
                          <a:pt x="1534" y="338"/>
                          <a:pt x="1534" y="338"/>
                          <a:pt x="1534" y="338"/>
                        </a:cubicBezTo>
                        <a:cubicBezTo>
                          <a:pt x="1534" y="340"/>
                          <a:pt x="1533" y="343"/>
                          <a:pt x="1529" y="345"/>
                        </a:cubicBezTo>
                        <a:cubicBezTo>
                          <a:pt x="1528" y="345"/>
                          <a:pt x="1527" y="345"/>
                          <a:pt x="1526" y="345"/>
                        </a:cubicBezTo>
                        <a:cubicBezTo>
                          <a:pt x="1523" y="346"/>
                          <a:pt x="1516" y="347"/>
                          <a:pt x="1516" y="349"/>
                        </a:cubicBezTo>
                        <a:cubicBezTo>
                          <a:pt x="1515" y="353"/>
                          <a:pt x="1513" y="354"/>
                          <a:pt x="1511" y="356"/>
                        </a:cubicBezTo>
                        <a:cubicBezTo>
                          <a:pt x="1509" y="357"/>
                          <a:pt x="1507" y="358"/>
                          <a:pt x="1506" y="360"/>
                        </a:cubicBezTo>
                        <a:cubicBezTo>
                          <a:pt x="1505" y="363"/>
                          <a:pt x="1502" y="365"/>
                          <a:pt x="1498" y="368"/>
                        </a:cubicBezTo>
                        <a:cubicBezTo>
                          <a:pt x="1494" y="371"/>
                          <a:pt x="1489" y="374"/>
                          <a:pt x="1485" y="380"/>
                        </a:cubicBezTo>
                        <a:cubicBezTo>
                          <a:pt x="1480" y="387"/>
                          <a:pt x="1473" y="390"/>
                          <a:pt x="1469" y="391"/>
                        </a:cubicBezTo>
                        <a:cubicBezTo>
                          <a:pt x="1468" y="392"/>
                          <a:pt x="1467" y="392"/>
                          <a:pt x="1467" y="392"/>
                        </a:cubicBezTo>
                        <a:cubicBezTo>
                          <a:pt x="1466" y="395"/>
                          <a:pt x="1462" y="395"/>
                          <a:pt x="1457" y="395"/>
                        </a:cubicBezTo>
                        <a:cubicBezTo>
                          <a:pt x="1457" y="395"/>
                          <a:pt x="1456" y="395"/>
                          <a:pt x="1456" y="395"/>
                        </a:cubicBezTo>
                        <a:cubicBezTo>
                          <a:pt x="1456" y="396"/>
                          <a:pt x="1456" y="396"/>
                          <a:pt x="1456" y="396"/>
                        </a:cubicBezTo>
                        <a:cubicBezTo>
                          <a:pt x="1456" y="399"/>
                          <a:pt x="1457" y="404"/>
                          <a:pt x="1452" y="408"/>
                        </a:cubicBezTo>
                        <a:cubicBezTo>
                          <a:pt x="1446" y="415"/>
                          <a:pt x="1442" y="424"/>
                          <a:pt x="1442" y="433"/>
                        </a:cubicBezTo>
                        <a:cubicBezTo>
                          <a:pt x="1443" y="443"/>
                          <a:pt x="1446" y="469"/>
                          <a:pt x="1448" y="474"/>
                        </a:cubicBezTo>
                        <a:cubicBezTo>
                          <a:pt x="1450" y="476"/>
                          <a:pt x="1450" y="481"/>
                          <a:pt x="1451" y="485"/>
                        </a:cubicBezTo>
                        <a:cubicBezTo>
                          <a:pt x="1451" y="488"/>
                          <a:pt x="1451" y="492"/>
                          <a:pt x="1452" y="492"/>
                        </a:cubicBezTo>
                        <a:cubicBezTo>
                          <a:pt x="1453" y="494"/>
                          <a:pt x="1454" y="497"/>
                          <a:pt x="1454" y="498"/>
                        </a:cubicBezTo>
                        <a:cubicBezTo>
                          <a:pt x="1454" y="499"/>
                          <a:pt x="1454" y="499"/>
                          <a:pt x="1454" y="500"/>
                        </a:cubicBezTo>
                        <a:cubicBezTo>
                          <a:pt x="1455" y="499"/>
                          <a:pt x="1457" y="497"/>
                          <a:pt x="1459" y="495"/>
                        </a:cubicBezTo>
                        <a:cubicBezTo>
                          <a:pt x="1460" y="493"/>
                          <a:pt x="1462" y="492"/>
                          <a:pt x="1464" y="490"/>
                        </a:cubicBezTo>
                        <a:cubicBezTo>
                          <a:pt x="1466" y="489"/>
                          <a:pt x="1466" y="488"/>
                          <a:pt x="1467" y="487"/>
                        </a:cubicBezTo>
                        <a:cubicBezTo>
                          <a:pt x="1467" y="486"/>
                          <a:pt x="1468" y="485"/>
                          <a:pt x="1469" y="484"/>
                        </a:cubicBezTo>
                        <a:cubicBezTo>
                          <a:pt x="1470" y="483"/>
                          <a:pt x="1471" y="479"/>
                          <a:pt x="1471" y="477"/>
                        </a:cubicBezTo>
                        <a:cubicBezTo>
                          <a:pt x="1471" y="475"/>
                          <a:pt x="1471" y="474"/>
                          <a:pt x="1471" y="473"/>
                        </a:cubicBezTo>
                        <a:cubicBezTo>
                          <a:pt x="1472" y="471"/>
                          <a:pt x="1474" y="470"/>
                          <a:pt x="1476" y="469"/>
                        </a:cubicBezTo>
                        <a:cubicBezTo>
                          <a:pt x="1477" y="469"/>
                          <a:pt x="1479" y="468"/>
                          <a:pt x="1479" y="467"/>
                        </a:cubicBezTo>
                        <a:cubicBezTo>
                          <a:pt x="1481" y="465"/>
                          <a:pt x="1484" y="465"/>
                          <a:pt x="1486" y="465"/>
                        </a:cubicBezTo>
                        <a:cubicBezTo>
                          <a:pt x="1487" y="465"/>
                          <a:pt x="1487" y="465"/>
                          <a:pt x="1488" y="465"/>
                        </a:cubicBezTo>
                        <a:cubicBezTo>
                          <a:pt x="1488" y="464"/>
                          <a:pt x="1487" y="462"/>
                          <a:pt x="1487" y="460"/>
                        </a:cubicBezTo>
                        <a:cubicBezTo>
                          <a:pt x="1487" y="459"/>
                          <a:pt x="1486" y="459"/>
                          <a:pt x="1486" y="458"/>
                        </a:cubicBezTo>
                        <a:cubicBezTo>
                          <a:pt x="1485" y="454"/>
                          <a:pt x="1490" y="450"/>
                          <a:pt x="1495" y="447"/>
                        </a:cubicBezTo>
                        <a:cubicBezTo>
                          <a:pt x="1496" y="446"/>
                          <a:pt x="1497" y="446"/>
                          <a:pt x="1498" y="445"/>
                        </a:cubicBezTo>
                        <a:cubicBezTo>
                          <a:pt x="1500" y="444"/>
                          <a:pt x="1502" y="444"/>
                          <a:pt x="1505" y="444"/>
                        </a:cubicBezTo>
                        <a:cubicBezTo>
                          <a:pt x="1506" y="444"/>
                          <a:pt x="1507" y="445"/>
                          <a:pt x="1508" y="445"/>
                        </a:cubicBezTo>
                        <a:cubicBezTo>
                          <a:pt x="1509" y="445"/>
                          <a:pt x="1510" y="444"/>
                          <a:pt x="1511" y="443"/>
                        </a:cubicBezTo>
                        <a:cubicBezTo>
                          <a:pt x="1513" y="441"/>
                          <a:pt x="1512" y="439"/>
                          <a:pt x="1509" y="436"/>
                        </a:cubicBezTo>
                        <a:cubicBezTo>
                          <a:pt x="1509" y="435"/>
                          <a:pt x="1509" y="435"/>
                          <a:pt x="1509" y="435"/>
                        </a:cubicBezTo>
                        <a:cubicBezTo>
                          <a:pt x="1508" y="434"/>
                          <a:pt x="1508" y="432"/>
                          <a:pt x="1509" y="430"/>
                        </a:cubicBezTo>
                        <a:cubicBezTo>
                          <a:pt x="1510" y="426"/>
                          <a:pt x="1514" y="419"/>
                          <a:pt x="1518" y="418"/>
                        </a:cubicBezTo>
                        <a:cubicBezTo>
                          <a:pt x="1520" y="417"/>
                          <a:pt x="1522" y="418"/>
                          <a:pt x="1523" y="418"/>
                        </a:cubicBezTo>
                        <a:cubicBezTo>
                          <a:pt x="1523" y="418"/>
                          <a:pt x="1524" y="419"/>
                          <a:pt x="1524" y="419"/>
                        </a:cubicBezTo>
                        <a:cubicBezTo>
                          <a:pt x="1524" y="419"/>
                          <a:pt x="1525" y="419"/>
                          <a:pt x="1526" y="418"/>
                        </a:cubicBezTo>
                        <a:cubicBezTo>
                          <a:pt x="1526" y="418"/>
                          <a:pt x="1526" y="417"/>
                          <a:pt x="1526" y="417"/>
                        </a:cubicBezTo>
                        <a:cubicBezTo>
                          <a:pt x="1525" y="416"/>
                          <a:pt x="1523" y="414"/>
                          <a:pt x="1522" y="414"/>
                        </a:cubicBezTo>
                        <a:cubicBezTo>
                          <a:pt x="1521" y="414"/>
                          <a:pt x="1519" y="414"/>
                          <a:pt x="1518" y="411"/>
                        </a:cubicBezTo>
                        <a:cubicBezTo>
                          <a:pt x="1517" y="408"/>
                          <a:pt x="1518" y="401"/>
                          <a:pt x="1523" y="398"/>
                        </a:cubicBezTo>
                        <a:cubicBezTo>
                          <a:pt x="1524" y="397"/>
                          <a:pt x="1525" y="396"/>
                          <a:pt x="1525" y="396"/>
                        </a:cubicBezTo>
                        <a:cubicBezTo>
                          <a:pt x="1524" y="396"/>
                          <a:pt x="1524" y="395"/>
                          <a:pt x="1523" y="395"/>
                        </a:cubicBezTo>
                        <a:cubicBezTo>
                          <a:pt x="1522" y="395"/>
                          <a:pt x="1521" y="395"/>
                          <a:pt x="1520" y="395"/>
                        </a:cubicBezTo>
                        <a:cubicBezTo>
                          <a:pt x="1519" y="395"/>
                          <a:pt x="1518" y="396"/>
                          <a:pt x="1517" y="396"/>
                        </a:cubicBezTo>
                        <a:cubicBezTo>
                          <a:pt x="1517" y="396"/>
                          <a:pt x="1517" y="396"/>
                          <a:pt x="1517" y="396"/>
                        </a:cubicBezTo>
                        <a:cubicBezTo>
                          <a:pt x="1515" y="396"/>
                          <a:pt x="1513" y="395"/>
                          <a:pt x="1512" y="393"/>
                        </a:cubicBezTo>
                        <a:cubicBezTo>
                          <a:pt x="1511" y="390"/>
                          <a:pt x="1510" y="385"/>
                          <a:pt x="1514" y="381"/>
                        </a:cubicBezTo>
                        <a:cubicBezTo>
                          <a:pt x="1516" y="378"/>
                          <a:pt x="1518" y="377"/>
                          <a:pt x="1520" y="375"/>
                        </a:cubicBezTo>
                        <a:cubicBezTo>
                          <a:pt x="1522" y="374"/>
                          <a:pt x="1522" y="373"/>
                          <a:pt x="1523" y="372"/>
                        </a:cubicBezTo>
                        <a:cubicBezTo>
                          <a:pt x="1524" y="368"/>
                          <a:pt x="1527" y="363"/>
                          <a:pt x="1530" y="360"/>
                        </a:cubicBezTo>
                        <a:cubicBezTo>
                          <a:pt x="1530" y="358"/>
                          <a:pt x="1531" y="358"/>
                          <a:pt x="1532" y="357"/>
                        </a:cubicBezTo>
                        <a:cubicBezTo>
                          <a:pt x="1532" y="355"/>
                          <a:pt x="1534" y="355"/>
                          <a:pt x="1536" y="355"/>
                        </a:cubicBezTo>
                        <a:cubicBezTo>
                          <a:pt x="1537" y="355"/>
                          <a:pt x="1539" y="355"/>
                          <a:pt x="1540" y="355"/>
                        </a:cubicBezTo>
                        <a:cubicBezTo>
                          <a:pt x="1541" y="355"/>
                          <a:pt x="1542" y="355"/>
                          <a:pt x="1542" y="355"/>
                        </a:cubicBezTo>
                        <a:cubicBezTo>
                          <a:pt x="1543" y="355"/>
                          <a:pt x="1543" y="355"/>
                          <a:pt x="1543" y="355"/>
                        </a:cubicBezTo>
                        <a:cubicBezTo>
                          <a:pt x="1545" y="355"/>
                          <a:pt x="1546" y="357"/>
                          <a:pt x="1546" y="358"/>
                        </a:cubicBezTo>
                        <a:cubicBezTo>
                          <a:pt x="1547" y="357"/>
                          <a:pt x="1548" y="356"/>
                          <a:pt x="1549" y="354"/>
                        </a:cubicBezTo>
                        <a:cubicBezTo>
                          <a:pt x="1552" y="351"/>
                          <a:pt x="1555" y="347"/>
                          <a:pt x="1559" y="347"/>
                        </a:cubicBezTo>
                        <a:cubicBezTo>
                          <a:pt x="1560" y="347"/>
                          <a:pt x="1561" y="347"/>
                          <a:pt x="1562" y="348"/>
                        </a:cubicBezTo>
                        <a:cubicBezTo>
                          <a:pt x="1563" y="349"/>
                          <a:pt x="1563" y="352"/>
                          <a:pt x="1563" y="354"/>
                        </a:cubicBezTo>
                        <a:cubicBezTo>
                          <a:pt x="1563" y="355"/>
                          <a:pt x="1563" y="356"/>
                          <a:pt x="1563" y="357"/>
                        </a:cubicBezTo>
                        <a:cubicBezTo>
                          <a:pt x="1563" y="357"/>
                          <a:pt x="1564" y="356"/>
                          <a:pt x="1564" y="356"/>
                        </a:cubicBezTo>
                        <a:cubicBezTo>
                          <a:pt x="1566" y="355"/>
                          <a:pt x="1568" y="353"/>
                          <a:pt x="1570" y="351"/>
                        </a:cubicBezTo>
                        <a:cubicBezTo>
                          <a:pt x="1576" y="347"/>
                          <a:pt x="1585" y="347"/>
                          <a:pt x="1589" y="347"/>
                        </a:cubicBezTo>
                        <a:cubicBezTo>
                          <a:pt x="1594" y="347"/>
                          <a:pt x="1598" y="347"/>
                          <a:pt x="1601" y="348"/>
                        </a:cubicBezTo>
                        <a:cubicBezTo>
                          <a:pt x="1603" y="350"/>
                          <a:pt x="1605" y="352"/>
                          <a:pt x="1606" y="354"/>
                        </a:cubicBezTo>
                        <a:cubicBezTo>
                          <a:pt x="1607" y="354"/>
                          <a:pt x="1607" y="355"/>
                          <a:pt x="1608" y="355"/>
                        </a:cubicBezTo>
                        <a:cubicBezTo>
                          <a:pt x="1608" y="355"/>
                          <a:pt x="1608" y="355"/>
                          <a:pt x="1608" y="354"/>
                        </a:cubicBezTo>
                        <a:cubicBezTo>
                          <a:pt x="1609" y="352"/>
                          <a:pt x="1609" y="350"/>
                          <a:pt x="1612" y="349"/>
                        </a:cubicBezTo>
                        <a:cubicBezTo>
                          <a:pt x="1616" y="348"/>
                          <a:pt x="1622" y="344"/>
                          <a:pt x="1628" y="340"/>
                        </a:cubicBezTo>
                        <a:cubicBezTo>
                          <a:pt x="1630" y="338"/>
                          <a:pt x="1632" y="338"/>
                          <a:pt x="1633" y="337"/>
                        </a:cubicBezTo>
                        <a:cubicBezTo>
                          <a:pt x="1633" y="337"/>
                          <a:pt x="1633" y="337"/>
                          <a:pt x="1634" y="336"/>
                        </a:cubicBezTo>
                        <a:cubicBezTo>
                          <a:pt x="1636" y="333"/>
                          <a:pt x="1638" y="333"/>
                          <a:pt x="1639" y="333"/>
                        </a:cubicBezTo>
                        <a:cubicBezTo>
                          <a:pt x="1640" y="332"/>
                          <a:pt x="1640" y="332"/>
                          <a:pt x="1640" y="332"/>
                        </a:cubicBezTo>
                        <a:cubicBezTo>
                          <a:pt x="1642" y="328"/>
                          <a:pt x="1652" y="324"/>
                          <a:pt x="1661" y="322"/>
                        </a:cubicBezTo>
                        <a:cubicBezTo>
                          <a:pt x="1670" y="320"/>
                          <a:pt x="1681" y="315"/>
                          <a:pt x="1683" y="313"/>
                        </a:cubicBezTo>
                        <a:cubicBezTo>
                          <a:pt x="1683" y="312"/>
                          <a:pt x="1683" y="311"/>
                          <a:pt x="1683" y="310"/>
                        </a:cubicBezTo>
                        <a:cubicBezTo>
                          <a:pt x="1684" y="309"/>
                          <a:pt x="1686" y="309"/>
                          <a:pt x="1687" y="309"/>
                        </a:cubicBezTo>
                        <a:cubicBezTo>
                          <a:pt x="1689" y="309"/>
                          <a:pt x="1691" y="310"/>
                          <a:pt x="1691" y="311"/>
                        </a:cubicBezTo>
                        <a:cubicBezTo>
                          <a:pt x="1691" y="311"/>
                          <a:pt x="1693" y="311"/>
                          <a:pt x="1694" y="312"/>
                        </a:cubicBezTo>
                        <a:cubicBezTo>
                          <a:pt x="1696" y="312"/>
                          <a:pt x="1698" y="312"/>
                          <a:pt x="1700" y="312"/>
                        </a:cubicBezTo>
                        <a:cubicBezTo>
                          <a:pt x="1701" y="313"/>
                          <a:pt x="1702" y="313"/>
                          <a:pt x="1703" y="313"/>
                        </a:cubicBezTo>
                        <a:cubicBezTo>
                          <a:pt x="1704" y="314"/>
                          <a:pt x="1705" y="314"/>
                          <a:pt x="1706" y="314"/>
                        </a:cubicBezTo>
                        <a:cubicBezTo>
                          <a:pt x="1707" y="314"/>
                          <a:pt x="1708" y="314"/>
                          <a:pt x="1710" y="312"/>
                        </a:cubicBezTo>
                        <a:cubicBezTo>
                          <a:pt x="1712" y="310"/>
                          <a:pt x="1712" y="310"/>
                          <a:pt x="1711" y="308"/>
                        </a:cubicBezTo>
                        <a:cubicBezTo>
                          <a:pt x="1710" y="307"/>
                          <a:pt x="1709" y="306"/>
                          <a:pt x="1709" y="304"/>
                        </a:cubicBezTo>
                        <a:cubicBezTo>
                          <a:pt x="1709" y="303"/>
                          <a:pt x="1708" y="302"/>
                          <a:pt x="1707" y="301"/>
                        </a:cubicBezTo>
                        <a:cubicBezTo>
                          <a:pt x="1704" y="299"/>
                          <a:pt x="1702" y="296"/>
                          <a:pt x="1703" y="293"/>
                        </a:cubicBezTo>
                        <a:cubicBezTo>
                          <a:pt x="1703" y="291"/>
                          <a:pt x="1700" y="286"/>
                          <a:pt x="1698" y="285"/>
                        </a:cubicBezTo>
                        <a:cubicBezTo>
                          <a:pt x="1696" y="286"/>
                          <a:pt x="1693" y="285"/>
                          <a:pt x="1691" y="283"/>
                        </a:cubicBezTo>
                        <a:cubicBezTo>
                          <a:pt x="1689" y="282"/>
                          <a:pt x="1688" y="280"/>
                          <a:pt x="1688" y="279"/>
                        </a:cubicBezTo>
                        <a:cubicBezTo>
                          <a:pt x="1688" y="277"/>
                          <a:pt x="1688" y="277"/>
                          <a:pt x="1688" y="276"/>
                        </a:cubicBezTo>
                        <a:cubicBezTo>
                          <a:pt x="1688" y="276"/>
                          <a:pt x="1688" y="276"/>
                          <a:pt x="1688" y="276"/>
                        </a:cubicBezTo>
                        <a:cubicBezTo>
                          <a:pt x="1687" y="277"/>
                          <a:pt x="1685" y="278"/>
                          <a:pt x="1683" y="278"/>
                        </a:cubicBezTo>
                        <a:cubicBezTo>
                          <a:pt x="1679" y="278"/>
                          <a:pt x="1676" y="276"/>
                          <a:pt x="1676" y="273"/>
                        </a:cubicBezTo>
                        <a:cubicBezTo>
                          <a:pt x="1675" y="272"/>
                          <a:pt x="1675" y="271"/>
                          <a:pt x="1676" y="270"/>
                        </a:cubicBezTo>
                        <a:cubicBezTo>
                          <a:pt x="1677" y="268"/>
                          <a:pt x="1681" y="267"/>
                          <a:pt x="1684" y="267"/>
                        </a:cubicBezTo>
                        <a:cubicBezTo>
                          <a:pt x="1686" y="267"/>
                          <a:pt x="1688" y="267"/>
                          <a:pt x="1689" y="268"/>
                        </a:cubicBezTo>
                        <a:cubicBezTo>
                          <a:pt x="1693" y="269"/>
                          <a:pt x="1694" y="271"/>
                          <a:pt x="1695" y="272"/>
                        </a:cubicBezTo>
                        <a:cubicBezTo>
                          <a:pt x="1695" y="273"/>
                          <a:pt x="1695" y="273"/>
                          <a:pt x="1696" y="273"/>
                        </a:cubicBezTo>
                        <a:cubicBezTo>
                          <a:pt x="1696" y="274"/>
                          <a:pt x="1697" y="274"/>
                          <a:pt x="1699" y="274"/>
                        </a:cubicBezTo>
                        <a:cubicBezTo>
                          <a:pt x="1702" y="274"/>
                          <a:pt x="1705" y="273"/>
                          <a:pt x="1707" y="272"/>
                        </a:cubicBezTo>
                        <a:cubicBezTo>
                          <a:pt x="1707" y="272"/>
                          <a:pt x="1709" y="271"/>
                          <a:pt x="1710" y="271"/>
                        </a:cubicBezTo>
                        <a:cubicBezTo>
                          <a:pt x="1713" y="270"/>
                          <a:pt x="1720" y="267"/>
                          <a:pt x="1721" y="266"/>
                        </a:cubicBezTo>
                        <a:cubicBezTo>
                          <a:pt x="1721" y="265"/>
                          <a:pt x="1721" y="264"/>
                          <a:pt x="1721" y="264"/>
                        </a:cubicBezTo>
                        <a:cubicBezTo>
                          <a:pt x="1722" y="262"/>
                          <a:pt x="1722" y="260"/>
                          <a:pt x="1725" y="259"/>
                        </a:cubicBezTo>
                        <a:cubicBezTo>
                          <a:pt x="1725" y="259"/>
                          <a:pt x="1725" y="259"/>
                          <a:pt x="1725" y="259"/>
                        </a:cubicBezTo>
                        <a:cubicBezTo>
                          <a:pt x="1725" y="258"/>
                          <a:pt x="1724" y="257"/>
                          <a:pt x="1723" y="256"/>
                        </a:cubicBezTo>
                        <a:cubicBezTo>
                          <a:pt x="1720" y="255"/>
                          <a:pt x="1719" y="252"/>
                          <a:pt x="1720" y="250"/>
                        </a:cubicBezTo>
                        <a:cubicBezTo>
                          <a:pt x="1720" y="248"/>
                          <a:pt x="1722" y="247"/>
                          <a:pt x="1724" y="247"/>
                        </a:cubicBezTo>
                        <a:cubicBezTo>
                          <a:pt x="1725" y="247"/>
                          <a:pt x="1725" y="247"/>
                          <a:pt x="1725" y="246"/>
                        </a:cubicBezTo>
                        <a:cubicBezTo>
                          <a:pt x="1726" y="245"/>
                          <a:pt x="1726" y="243"/>
                          <a:pt x="1728" y="243"/>
                        </a:cubicBezTo>
                        <a:cubicBezTo>
                          <a:pt x="1729" y="243"/>
                          <a:pt x="1729" y="243"/>
                          <a:pt x="1729" y="243"/>
                        </a:cubicBezTo>
                        <a:cubicBezTo>
                          <a:pt x="1730" y="243"/>
                          <a:pt x="1730" y="243"/>
                          <a:pt x="1731" y="243"/>
                        </a:cubicBezTo>
                        <a:cubicBezTo>
                          <a:pt x="1731" y="243"/>
                          <a:pt x="1731" y="243"/>
                          <a:pt x="1732" y="243"/>
                        </a:cubicBezTo>
                        <a:cubicBezTo>
                          <a:pt x="1732" y="243"/>
                          <a:pt x="1733" y="243"/>
                          <a:pt x="1734" y="243"/>
                        </a:cubicBezTo>
                        <a:cubicBezTo>
                          <a:pt x="1735" y="242"/>
                          <a:pt x="1735" y="242"/>
                          <a:pt x="1736" y="242"/>
                        </a:cubicBezTo>
                        <a:cubicBezTo>
                          <a:pt x="1737" y="242"/>
                          <a:pt x="1737" y="242"/>
                          <a:pt x="1737" y="242"/>
                        </a:cubicBezTo>
                        <a:cubicBezTo>
                          <a:pt x="1738" y="243"/>
                          <a:pt x="1738" y="243"/>
                          <a:pt x="1738" y="243"/>
                        </a:cubicBezTo>
                        <a:cubicBezTo>
                          <a:pt x="1739" y="245"/>
                          <a:pt x="1738" y="247"/>
                          <a:pt x="1736" y="249"/>
                        </a:cubicBezTo>
                        <a:cubicBezTo>
                          <a:pt x="1736" y="250"/>
                          <a:pt x="1735" y="251"/>
                          <a:pt x="1735" y="252"/>
                        </a:cubicBezTo>
                        <a:cubicBezTo>
                          <a:pt x="1735" y="252"/>
                          <a:pt x="1735" y="253"/>
                          <a:pt x="1737" y="255"/>
                        </a:cubicBezTo>
                        <a:cubicBezTo>
                          <a:pt x="1738" y="256"/>
                          <a:pt x="1738" y="256"/>
                          <a:pt x="1739" y="257"/>
                        </a:cubicBezTo>
                        <a:cubicBezTo>
                          <a:pt x="1739" y="258"/>
                          <a:pt x="1741" y="258"/>
                          <a:pt x="1742" y="258"/>
                        </a:cubicBezTo>
                        <a:cubicBezTo>
                          <a:pt x="1745" y="258"/>
                          <a:pt x="1746" y="258"/>
                          <a:pt x="1748" y="257"/>
                        </a:cubicBezTo>
                        <a:cubicBezTo>
                          <a:pt x="1749" y="256"/>
                          <a:pt x="1750" y="256"/>
                          <a:pt x="1752" y="256"/>
                        </a:cubicBezTo>
                        <a:cubicBezTo>
                          <a:pt x="1757" y="256"/>
                          <a:pt x="1767" y="260"/>
                          <a:pt x="1768" y="264"/>
                        </a:cubicBezTo>
                        <a:cubicBezTo>
                          <a:pt x="1769" y="266"/>
                          <a:pt x="1770" y="270"/>
                          <a:pt x="1775" y="272"/>
                        </a:cubicBezTo>
                        <a:cubicBezTo>
                          <a:pt x="1778" y="273"/>
                          <a:pt x="1780" y="274"/>
                          <a:pt x="1782" y="274"/>
                        </a:cubicBezTo>
                        <a:cubicBezTo>
                          <a:pt x="1784" y="275"/>
                          <a:pt x="1786" y="275"/>
                          <a:pt x="1787" y="277"/>
                        </a:cubicBezTo>
                        <a:cubicBezTo>
                          <a:pt x="1788" y="279"/>
                          <a:pt x="1789" y="279"/>
                          <a:pt x="1790" y="279"/>
                        </a:cubicBezTo>
                        <a:cubicBezTo>
                          <a:pt x="1790" y="279"/>
                          <a:pt x="1791" y="279"/>
                          <a:pt x="1791" y="279"/>
                        </a:cubicBezTo>
                        <a:cubicBezTo>
                          <a:pt x="1793" y="279"/>
                          <a:pt x="1795" y="280"/>
                          <a:pt x="1796" y="280"/>
                        </a:cubicBezTo>
                        <a:cubicBezTo>
                          <a:pt x="1796" y="280"/>
                          <a:pt x="1797" y="281"/>
                          <a:pt x="1797" y="281"/>
                        </a:cubicBezTo>
                        <a:cubicBezTo>
                          <a:pt x="1799" y="279"/>
                          <a:pt x="1800" y="279"/>
                          <a:pt x="1802" y="279"/>
                        </a:cubicBezTo>
                        <a:cubicBezTo>
                          <a:pt x="1802" y="280"/>
                          <a:pt x="1802" y="280"/>
                          <a:pt x="1802" y="280"/>
                        </a:cubicBezTo>
                        <a:cubicBezTo>
                          <a:pt x="1802" y="280"/>
                          <a:pt x="1802" y="280"/>
                          <a:pt x="1803" y="280"/>
                        </a:cubicBezTo>
                        <a:cubicBezTo>
                          <a:pt x="1802" y="279"/>
                          <a:pt x="1802" y="279"/>
                          <a:pt x="1801" y="279"/>
                        </a:cubicBezTo>
                        <a:cubicBezTo>
                          <a:pt x="1800" y="278"/>
                          <a:pt x="1798" y="277"/>
                          <a:pt x="1798" y="275"/>
                        </a:cubicBezTo>
                        <a:cubicBezTo>
                          <a:pt x="1797" y="275"/>
                          <a:pt x="1797" y="274"/>
                          <a:pt x="1798" y="273"/>
                        </a:cubicBezTo>
                        <a:cubicBezTo>
                          <a:pt x="1799" y="272"/>
                          <a:pt x="1800" y="272"/>
                          <a:pt x="1800" y="272"/>
                        </a:cubicBezTo>
                        <a:cubicBezTo>
                          <a:pt x="1802" y="272"/>
                          <a:pt x="1802" y="272"/>
                          <a:pt x="1803" y="273"/>
                        </a:cubicBezTo>
                        <a:cubicBezTo>
                          <a:pt x="1803" y="273"/>
                          <a:pt x="1804" y="273"/>
                          <a:pt x="1804" y="273"/>
                        </a:cubicBezTo>
                        <a:cubicBezTo>
                          <a:pt x="1804" y="273"/>
                          <a:pt x="1804" y="273"/>
                          <a:pt x="1804" y="273"/>
                        </a:cubicBezTo>
                        <a:cubicBezTo>
                          <a:pt x="1804" y="272"/>
                          <a:pt x="1803" y="270"/>
                          <a:pt x="1805" y="269"/>
                        </a:cubicBezTo>
                        <a:cubicBezTo>
                          <a:pt x="1805" y="267"/>
                          <a:pt x="1805" y="262"/>
                          <a:pt x="1804" y="261"/>
                        </a:cubicBezTo>
                        <a:cubicBezTo>
                          <a:pt x="1802" y="260"/>
                          <a:pt x="1802" y="259"/>
                          <a:pt x="1802" y="258"/>
                        </a:cubicBezTo>
                        <a:cubicBezTo>
                          <a:pt x="1802" y="255"/>
                          <a:pt x="1806" y="254"/>
                          <a:pt x="1809" y="256"/>
                        </a:cubicBezTo>
                        <a:cubicBezTo>
                          <a:pt x="1811" y="257"/>
                          <a:pt x="1813" y="258"/>
                          <a:pt x="1816" y="258"/>
                        </a:cubicBezTo>
                        <a:cubicBezTo>
                          <a:pt x="1815" y="258"/>
                          <a:pt x="1815" y="257"/>
                          <a:pt x="1815" y="256"/>
                        </a:cubicBezTo>
                        <a:cubicBezTo>
                          <a:pt x="1815" y="255"/>
                          <a:pt x="1817" y="254"/>
                          <a:pt x="1819" y="254"/>
                        </a:cubicBezTo>
                        <a:cubicBezTo>
                          <a:pt x="1820" y="254"/>
                          <a:pt x="1821" y="254"/>
                          <a:pt x="1822" y="255"/>
                        </a:cubicBezTo>
                        <a:cubicBezTo>
                          <a:pt x="1823" y="256"/>
                          <a:pt x="1824" y="256"/>
                          <a:pt x="1825" y="256"/>
                        </a:cubicBezTo>
                        <a:cubicBezTo>
                          <a:pt x="1825" y="254"/>
                          <a:pt x="1828" y="249"/>
                          <a:pt x="1831" y="249"/>
                        </a:cubicBezTo>
                        <a:cubicBezTo>
                          <a:pt x="1827" y="246"/>
                          <a:pt x="1818" y="241"/>
                          <a:pt x="1816" y="237"/>
                        </a:cubicBezTo>
                        <a:cubicBezTo>
                          <a:pt x="1814" y="235"/>
                          <a:pt x="1808" y="233"/>
                          <a:pt x="1804" y="233"/>
                        </a:cubicBezTo>
                        <a:cubicBezTo>
                          <a:pt x="1804" y="233"/>
                          <a:pt x="1804" y="233"/>
                          <a:pt x="1803" y="233"/>
                        </a:cubicBezTo>
                        <a:cubicBezTo>
                          <a:pt x="1803" y="234"/>
                          <a:pt x="1802" y="235"/>
                          <a:pt x="1801" y="235"/>
                        </a:cubicBezTo>
                        <a:cubicBezTo>
                          <a:pt x="1799" y="235"/>
                          <a:pt x="1796" y="233"/>
                          <a:pt x="1795" y="231"/>
                        </a:cubicBezTo>
                        <a:cubicBezTo>
                          <a:pt x="1794" y="230"/>
                          <a:pt x="1792" y="230"/>
                          <a:pt x="1788" y="230"/>
                        </a:cubicBezTo>
                        <a:cubicBezTo>
                          <a:pt x="1787" y="230"/>
                          <a:pt x="1785" y="230"/>
                          <a:pt x="1785" y="230"/>
                        </a:cubicBezTo>
                        <a:cubicBezTo>
                          <a:pt x="1785" y="230"/>
                          <a:pt x="1785" y="230"/>
                          <a:pt x="1785" y="230"/>
                        </a:cubicBezTo>
                        <a:cubicBezTo>
                          <a:pt x="1786" y="231"/>
                          <a:pt x="1788" y="232"/>
                          <a:pt x="1789" y="233"/>
                        </a:cubicBezTo>
                        <a:cubicBezTo>
                          <a:pt x="1791" y="236"/>
                          <a:pt x="1789" y="238"/>
                          <a:pt x="1788" y="239"/>
                        </a:cubicBezTo>
                        <a:cubicBezTo>
                          <a:pt x="1787" y="240"/>
                          <a:pt x="1787" y="241"/>
                          <a:pt x="1787" y="241"/>
                        </a:cubicBezTo>
                        <a:cubicBezTo>
                          <a:pt x="1788" y="242"/>
                          <a:pt x="1788" y="243"/>
                          <a:pt x="1787" y="244"/>
                        </a:cubicBezTo>
                        <a:cubicBezTo>
                          <a:pt x="1786" y="245"/>
                          <a:pt x="1786" y="245"/>
                          <a:pt x="1786" y="245"/>
                        </a:cubicBezTo>
                        <a:cubicBezTo>
                          <a:pt x="1785" y="245"/>
                          <a:pt x="1785" y="245"/>
                          <a:pt x="1785" y="245"/>
                        </a:cubicBezTo>
                        <a:cubicBezTo>
                          <a:pt x="1784" y="245"/>
                          <a:pt x="1782" y="244"/>
                          <a:pt x="1777" y="240"/>
                        </a:cubicBezTo>
                        <a:cubicBezTo>
                          <a:pt x="1776" y="240"/>
                          <a:pt x="1774" y="238"/>
                          <a:pt x="1776" y="227"/>
                        </a:cubicBezTo>
                        <a:cubicBezTo>
                          <a:pt x="1776" y="226"/>
                          <a:pt x="1775" y="226"/>
                          <a:pt x="1775" y="226"/>
                        </a:cubicBezTo>
                        <a:cubicBezTo>
                          <a:pt x="1774" y="225"/>
                          <a:pt x="1772" y="224"/>
                          <a:pt x="1771" y="221"/>
                        </a:cubicBezTo>
                        <a:cubicBezTo>
                          <a:pt x="1771" y="220"/>
                          <a:pt x="1763" y="215"/>
                          <a:pt x="1751" y="210"/>
                        </a:cubicBezTo>
                        <a:cubicBezTo>
                          <a:pt x="1749" y="209"/>
                          <a:pt x="1748" y="209"/>
                          <a:pt x="1746" y="208"/>
                        </a:cubicBezTo>
                        <a:cubicBezTo>
                          <a:pt x="1741" y="206"/>
                          <a:pt x="1735" y="204"/>
                          <a:pt x="1733" y="201"/>
                        </a:cubicBezTo>
                        <a:cubicBezTo>
                          <a:pt x="1733" y="200"/>
                          <a:pt x="1729" y="199"/>
                          <a:pt x="1727" y="198"/>
                        </a:cubicBezTo>
                        <a:cubicBezTo>
                          <a:pt x="1723" y="197"/>
                          <a:pt x="1718" y="196"/>
                          <a:pt x="1716" y="193"/>
                        </a:cubicBezTo>
                        <a:cubicBezTo>
                          <a:pt x="1712" y="189"/>
                          <a:pt x="1693" y="181"/>
                          <a:pt x="1685" y="181"/>
                        </a:cubicBezTo>
                        <a:cubicBezTo>
                          <a:pt x="1680" y="180"/>
                          <a:pt x="1678" y="178"/>
                          <a:pt x="1677" y="177"/>
                        </a:cubicBezTo>
                        <a:cubicBezTo>
                          <a:pt x="1676" y="176"/>
                          <a:pt x="1676" y="176"/>
                          <a:pt x="1676" y="176"/>
                        </a:cubicBezTo>
                        <a:cubicBezTo>
                          <a:pt x="1674" y="177"/>
                          <a:pt x="1673" y="177"/>
                          <a:pt x="1670" y="177"/>
                        </a:cubicBezTo>
                        <a:cubicBezTo>
                          <a:pt x="1663" y="177"/>
                          <a:pt x="1653" y="176"/>
                          <a:pt x="1648" y="175"/>
                        </a:cubicBezTo>
                        <a:cubicBezTo>
                          <a:pt x="1646" y="175"/>
                          <a:pt x="1645" y="176"/>
                          <a:pt x="1644" y="176"/>
                        </a:cubicBezTo>
                        <a:cubicBezTo>
                          <a:pt x="1642" y="177"/>
                          <a:pt x="1640" y="178"/>
                          <a:pt x="1638" y="177"/>
                        </a:cubicBezTo>
                        <a:cubicBezTo>
                          <a:pt x="1633" y="175"/>
                          <a:pt x="1620" y="170"/>
                          <a:pt x="1615" y="170"/>
                        </a:cubicBezTo>
                        <a:cubicBezTo>
                          <a:pt x="1614" y="170"/>
                          <a:pt x="1614" y="171"/>
                          <a:pt x="1614" y="171"/>
                        </a:cubicBezTo>
                        <a:cubicBezTo>
                          <a:pt x="1613" y="171"/>
                          <a:pt x="1613" y="172"/>
                          <a:pt x="1613" y="174"/>
                        </a:cubicBezTo>
                        <a:cubicBezTo>
                          <a:pt x="1612" y="175"/>
                          <a:pt x="1612" y="177"/>
                          <a:pt x="1610" y="178"/>
                        </a:cubicBezTo>
                        <a:cubicBezTo>
                          <a:pt x="1611" y="179"/>
                          <a:pt x="1612" y="180"/>
                          <a:pt x="1616" y="184"/>
                        </a:cubicBezTo>
                        <a:cubicBezTo>
                          <a:pt x="1618" y="186"/>
                          <a:pt x="1619" y="189"/>
                          <a:pt x="1619" y="191"/>
                        </a:cubicBezTo>
                        <a:cubicBezTo>
                          <a:pt x="1619" y="194"/>
                          <a:pt x="1616" y="196"/>
                          <a:pt x="1612" y="198"/>
                        </a:cubicBezTo>
                        <a:cubicBezTo>
                          <a:pt x="1611" y="199"/>
                          <a:pt x="1610" y="199"/>
                          <a:pt x="1608" y="199"/>
                        </a:cubicBezTo>
                        <a:cubicBezTo>
                          <a:pt x="1603" y="199"/>
                          <a:pt x="1597" y="195"/>
                          <a:pt x="1594" y="192"/>
                        </a:cubicBezTo>
                        <a:cubicBezTo>
                          <a:pt x="1593" y="190"/>
                          <a:pt x="1592" y="190"/>
                          <a:pt x="1590" y="189"/>
                        </a:cubicBezTo>
                        <a:cubicBezTo>
                          <a:pt x="1588" y="189"/>
                          <a:pt x="1584" y="188"/>
                          <a:pt x="1583" y="184"/>
                        </a:cubicBezTo>
                        <a:cubicBezTo>
                          <a:pt x="1582" y="181"/>
                          <a:pt x="1583" y="179"/>
                          <a:pt x="1583" y="178"/>
                        </a:cubicBezTo>
                        <a:cubicBezTo>
                          <a:pt x="1585" y="176"/>
                          <a:pt x="1589" y="176"/>
                          <a:pt x="1592" y="179"/>
                        </a:cubicBezTo>
                        <a:cubicBezTo>
                          <a:pt x="1593" y="180"/>
                          <a:pt x="1596" y="179"/>
                          <a:pt x="1597" y="177"/>
                        </a:cubicBezTo>
                        <a:cubicBezTo>
                          <a:pt x="1597" y="177"/>
                          <a:pt x="1597" y="177"/>
                          <a:pt x="1596" y="176"/>
                        </a:cubicBezTo>
                        <a:cubicBezTo>
                          <a:pt x="1595" y="175"/>
                          <a:pt x="1589" y="173"/>
                          <a:pt x="1585" y="173"/>
                        </a:cubicBezTo>
                        <a:cubicBezTo>
                          <a:pt x="1582" y="173"/>
                          <a:pt x="1581" y="175"/>
                          <a:pt x="1578" y="178"/>
                        </a:cubicBezTo>
                        <a:cubicBezTo>
                          <a:pt x="1577" y="180"/>
                          <a:pt x="1575" y="182"/>
                          <a:pt x="1572" y="183"/>
                        </a:cubicBezTo>
                        <a:cubicBezTo>
                          <a:pt x="1570" y="184"/>
                          <a:pt x="1568" y="185"/>
                          <a:pt x="1565" y="185"/>
                        </a:cubicBezTo>
                        <a:cubicBezTo>
                          <a:pt x="1557" y="185"/>
                          <a:pt x="1544" y="182"/>
                          <a:pt x="1542" y="180"/>
                        </a:cubicBezTo>
                        <a:cubicBezTo>
                          <a:pt x="1542" y="180"/>
                          <a:pt x="1540" y="180"/>
                          <a:pt x="1535" y="180"/>
                        </a:cubicBezTo>
                        <a:cubicBezTo>
                          <a:pt x="1526" y="180"/>
                          <a:pt x="1512" y="181"/>
                          <a:pt x="1510" y="182"/>
                        </a:cubicBezTo>
                        <a:cubicBezTo>
                          <a:pt x="1509" y="183"/>
                          <a:pt x="1509" y="186"/>
                          <a:pt x="1509" y="187"/>
                        </a:cubicBezTo>
                        <a:cubicBezTo>
                          <a:pt x="1509" y="190"/>
                          <a:pt x="1509" y="192"/>
                          <a:pt x="1507" y="193"/>
                        </a:cubicBezTo>
                        <a:cubicBezTo>
                          <a:pt x="1507" y="193"/>
                          <a:pt x="1507" y="193"/>
                          <a:pt x="1507" y="193"/>
                        </a:cubicBezTo>
                        <a:cubicBezTo>
                          <a:pt x="1506" y="193"/>
                          <a:pt x="1506" y="193"/>
                          <a:pt x="1506" y="193"/>
                        </a:cubicBezTo>
                        <a:cubicBezTo>
                          <a:pt x="1504" y="193"/>
                          <a:pt x="1503" y="191"/>
                          <a:pt x="1503" y="187"/>
                        </a:cubicBezTo>
                        <a:cubicBezTo>
                          <a:pt x="1502" y="184"/>
                          <a:pt x="1502" y="181"/>
                          <a:pt x="1502" y="180"/>
                        </a:cubicBezTo>
                        <a:cubicBezTo>
                          <a:pt x="1501" y="180"/>
                          <a:pt x="1499" y="179"/>
                          <a:pt x="1495" y="179"/>
                        </a:cubicBezTo>
                        <a:cubicBezTo>
                          <a:pt x="1490" y="179"/>
                          <a:pt x="1487" y="179"/>
                          <a:pt x="1486" y="177"/>
                        </a:cubicBezTo>
                        <a:cubicBezTo>
                          <a:pt x="1486" y="176"/>
                          <a:pt x="1486" y="175"/>
                          <a:pt x="1487" y="173"/>
                        </a:cubicBezTo>
                        <a:cubicBezTo>
                          <a:pt x="1488" y="173"/>
                          <a:pt x="1487" y="173"/>
                          <a:pt x="1487" y="172"/>
                        </a:cubicBezTo>
                        <a:cubicBezTo>
                          <a:pt x="1487" y="171"/>
                          <a:pt x="1486" y="168"/>
                          <a:pt x="1490" y="166"/>
                        </a:cubicBezTo>
                        <a:cubicBezTo>
                          <a:pt x="1490" y="164"/>
                          <a:pt x="1482" y="158"/>
                          <a:pt x="1472" y="153"/>
                        </a:cubicBezTo>
                        <a:cubicBezTo>
                          <a:pt x="1468" y="152"/>
                          <a:pt x="1462" y="151"/>
                          <a:pt x="1454" y="151"/>
                        </a:cubicBezTo>
                        <a:cubicBezTo>
                          <a:pt x="1445" y="151"/>
                          <a:pt x="1434" y="152"/>
                          <a:pt x="1430" y="154"/>
                        </a:cubicBezTo>
                        <a:cubicBezTo>
                          <a:pt x="1426" y="155"/>
                          <a:pt x="1419" y="155"/>
                          <a:pt x="1412" y="155"/>
                        </a:cubicBezTo>
                        <a:cubicBezTo>
                          <a:pt x="1407" y="155"/>
                          <a:pt x="1407" y="155"/>
                          <a:pt x="1407" y="155"/>
                        </a:cubicBezTo>
                        <a:cubicBezTo>
                          <a:pt x="1406" y="155"/>
                          <a:pt x="1405" y="155"/>
                          <a:pt x="1404" y="155"/>
                        </a:cubicBezTo>
                        <a:cubicBezTo>
                          <a:pt x="1403" y="155"/>
                          <a:pt x="1403" y="155"/>
                          <a:pt x="1403" y="155"/>
                        </a:cubicBezTo>
                        <a:cubicBezTo>
                          <a:pt x="1401" y="155"/>
                          <a:pt x="1400" y="155"/>
                          <a:pt x="1399" y="154"/>
                        </a:cubicBezTo>
                        <a:cubicBezTo>
                          <a:pt x="1398" y="153"/>
                          <a:pt x="1398" y="151"/>
                          <a:pt x="1399" y="150"/>
                        </a:cubicBezTo>
                        <a:cubicBezTo>
                          <a:pt x="1399" y="149"/>
                          <a:pt x="1399" y="149"/>
                          <a:pt x="1399" y="149"/>
                        </a:cubicBezTo>
                        <a:cubicBezTo>
                          <a:pt x="1398" y="147"/>
                          <a:pt x="1392" y="145"/>
                          <a:pt x="1389" y="145"/>
                        </a:cubicBezTo>
                        <a:cubicBezTo>
                          <a:pt x="1388" y="145"/>
                          <a:pt x="1388" y="145"/>
                          <a:pt x="1388" y="145"/>
                        </a:cubicBezTo>
                        <a:cubicBezTo>
                          <a:pt x="1387" y="146"/>
                          <a:pt x="1386" y="147"/>
                          <a:pt x="1385" y="147"/>
                        </a:cubicBezTo>
                        <a:cubicBezTo>
                          <a:pt x="1384" y="147"/>
                          <a:pt x="1382" y="146"/>
                          <a:pt x="1381" y="145"/>
                        </a:cubicBezTo>
                        <a:cubicBezTo>
                          <a:pt x="1381" y="144"/>
                          <a:pt x="1380" y="143"/>
                          <a:pt x="1380" y="142"/>
                        </a:cubicBezTo>
                        <a:cubicBezTo>
                          <a:pt x="1379" y="141"/>
                          <a:pt x="1373" y="139"/>
                          <a:pt x="1369" y="139"/>
                        </a:cubicBezTo>
                        <a:cubicBezTo>
                          <a:pt x="1369" y="139"/>
                          <a:pt x="1369" y="139"/>
                          <a:pt x="1368" y="139"/>
                        </a:cubicBezTo>
                        <a:cubicBezTo>
                          <a:pt x="1366" y="140"/>
                          <a:pt x="1364" y="139"/>
                          <a:pt x="1362" y="137"/>
                        </a:cubicBezTo>
                        <a:cubicBezTo>
                          <a:pt x="1362" y="136"/>
                          <a:pt x="1362" y="134"/>
                          <a:pt x="1362" y="133"/>
                        </a:cubicBezTo>
                        <a:cubicBezTo>
                          <a:pt x="1363" y="133"/>
                          <a:pt x="1364" y="131"/>
                          <a:pt x="1367" y="131"/>
                        </a:cubicBezTo>
                        <a:cubicBezTo>
                          <a:pt x="1367" y="131"/>
                          <a:pt x="1368" y="131"/>
                          <a:pt x="1369" y="131"/>
                        </a:cubicBezTo>
                        <a:cubicBezTo>
                          <a:pt x="1370" y="131"/>
                          <a:pt x="1370" y="131"/>
                          <a:pt x="1371" y="131"/>
                        </a:cubicBezTo>
                        <a:cubicBezTo>
                          <a:pt x="1374" y="131"/>
                          <a:pt x="1374" y="131"/>
                          <a:pt x="1375" y="131"/>
                        </a:cubicBezTo>
                        <a:cubicBezTo>
                          <a:pt x="1375" y="131"/>
                          <a:pt x="1375" y="131"/>
                          <a:pt x="1374" y="130"/>
                        </a:cubicBezTo>
                        <a:cubicBezTo>
                          <a:pt x="1372" y="127"/>
                          <a:pt x="1355" y="125"/>
                          <a:pt x="1343" y="125"/>
                        </a:cubicBezTo>
                        <a:cubicBezTo>
                          <a:pt x="1341" y="125"/>
                          <a:pt x="1340" y="125"/>
                          <a:pt x="1340" y="125"/>
                        </a:cubicBezTo>
                        <a:cubicBezTo>
                          <a:pt x="1340" y="125"/>
                          <a:pt x="1340" y="126"/>
                          <a:pt x="1340" y="126"/>
                        </a:cubicBezTo>
                        <a:cubicBezTo>
                          <a:pt x="1339" y="128"/>
                          <a:pt x="1338" y="132"/>
                          <a:pt x="1334" y="136"/>
                        </a:cubicBezTo>
                        <a:cubicBezTo>
                          <a:pt x="1331" y="139"/>
                          <a:pt x="1328" y="139"/>
                          <a:pt x="1326" y="139"/>
                        </a:cubicBezTo>
                        <a:cubicBezTo>
                          <a:pt x="1323" y="139"/>
                          <a:pt x="1321" y="138"/>
                          <a:pt x="1320" y="136"/>
                        </a:cubicBezTo>
                        <a:cubicBezTo>
                          <a:pt x="1319" y="135"/>
                          <a:pt x="1319" y="134"/>
                          <a:pt x="1319" y="133"/>
                        </a:cubicBezTo>
                        <a:cubicBezTo>
                          <a:pt x="1320" y="130"/>
                          <a:pt x="1322" y="129"/>
                          <a:pt x="1325" y="128"/>
                        </a:cubicBezTo>
                        <a:cubicBezTo>
                          <a:pt x="1325" y="128"/>
                          <a:pt x="1326" y="128"/>
                          <a:pt x="1327" y="128"/>
                        </a:cubicBezTo>
                        <a:cubicBezTo>
                          <a:pt x="1326" y="128"/>
                          <a:pt x="1324" y="128"/>
                          <a:pt x="1323" y="127"/>
                        </a:cubicBezTo>
                        <a:cubicBezTo>
                          <a:pt x="1320" y="127"/>
                          <a:pt x="1317" y="127"/>
                          <a:pt x="1315" y="125"/>
                        </a:cubicBezTo>
                        <a:cubicBezTo>
                          <a:pt x="1315" y="124"/>
                          <a:pt x="1314" y="122"/>
                          <a:pt x="1315" y="121"/>
                        </a:cubicBezTo>
                        <a:cubicBezTo>
                          <a:pt x="1316" y="120"/>
                          <a:pt x="1317" y="119"/>
                          <a:pt x="1319" y="119"/>
                        </a:cubicBezTo>
                        <a:cubicBezTo>
                          <a:pt x="1319" y="118"/>
                          <a:pt x="1319" y="118"/>
                          <a:pt x="1319" y="118"/>
                        </a:cubicBezTo>
                        <a:cubicBezTo>
                          <a:pt x="1311" y="117"/>
                          <a:pt x="1299" y="115"/>
                          <a:pt x="1293" y="115"/>
                        </a:cubicBezTo>
                        <a:cubicBezTo>
                          <a:pt x="1287" y="116"/>
                          <a:pt x="1283" y="114"/>
                          <a:pt x="1280" y="113"/>
                        </a:cubicBezTo>
                        <a:cubicBezTo>
                          <a:pt x="1278" y="112"/>
                          <a:pt x="1277" y="112"/>
                          <a:pt x="1275" y="112"/>
                        </a:cubicBezTo>
                        <a:cubicBezTo>
                          <a:pt x="1274" y="112"/>
                          <a:pt x="1274" y="112"/>
                          <a:pt x="1274" y="112"/>
                        </a:cubicBezTo>
                        <a:cubicBezTo>
                          <a:pt x="1274" y="112"/>
                          <a:pt x="1274" y="113"/>
                          <a:pt x="1275" y="114"/>
                        </a:cubicBezTo>
                        <a:cubicBezTo>
                          <a:pt x="1276" y="115"/>
                          <a:pt x="1276" y="116"/>
                          <a:pt x="1275" y="117"/>
                        </a:cubicBezTo>
                        <a:cubicBezTo>
                          <a:pt x="1274" y="120"/>
                          <a:pt x="1268" y="121"/>
                          <a:pt x="1266" y="121"/>
                        </a:cubicBezTo>
                        <a:cubicBezTo>
                          <a:pt x="1265" y="121"/>
                          <a:pt x="1264" y="121"/>
                          <a:pt x="1263" y="120"/>
                        </a:cubicBezTo>
                        <a:cubicBezTo>
                          <a:pt x="1259" y="120"/>
                          <a:pt x="1255" y="122"/>
                          <a:pt x="1254" y="123"/>
                        </a:cubicBezTo>
                        <a:cubicBezTo>
                          <a:pt x="1254" y="123"/>
                          <a:pt x="1254" y="124"/>
                          <a:pt x="1254" y="124"/>
                        </a:cubicBezTo>
                        <a:cubicBezTo>
                          <a:pt x="1255" y="125"/>
                          <a:pt x="1255" y="125"/>
                          <a:pt x="1255" y="125"/>
                        </a:cubicBezTo>
                        <a:cubicBezTo>
                          <a:pt x="1256" y="125"/>
                          <a:pt x="1257" y="125"/>
                          <a:pt x="1257" y="124"/>
                        </a:cubicBezTo>
                        <a:cubicBezTo>
                          <a:pt x="1259" y="124"/>
                          <a:pt x="1261" y="123"/>
                          <a:pt x="1263" y="124"/>
                        </a:cubicBezTo>
                        <a:cubicBezTo>
                          <a:pt x="1264" y="124"/>
                          <a:pt x="1264" y="125"/>
                          <a:pt x="1264" y="126"/>
                        </a:cubicBezTo>
                        <a:cubicBezTo>
                          <a:pt x="1264" y="128"/>
                          <a:pt x="1263" y="129"/>
                          <a:pt x="1261" y="130"/>
                        </a:cubicBezTo>
                        <a:cubicBezTo>
                          <a:pt x="1261" y="130"/>
                          <a:pt x="1261" y="130"/>
                          <a:pt x="1261" y="130"/>
                        </a:cubicBezTo>
                        <a:cubicBezTo>
                          <a:pt x="1264" y="133"/>
                          <a:pt x="1264" y="136"/>
                          <a:pt x="1264" y="138"/>
                        </a:cubicBezTo>
                        <a:cubicBezTo>
                          <a:pt x="1264" y="139"/>
                          <a:pt x="1264" y="139"/>
                          <a:pt x="1264" y="139"/>
                        </a:cubicBezTo>
                        <a:cubicBezTo>
                          <a:pt x="1264" y="140"/>
                          <a:pt x="1264" y="141"/>
                          <a:pt x="1263" y="141"/>
                        </a:cubicBezTo>
                        <a:cubicBezTo>
                          <a:pt x="1262" y="143"/>
                          <a:pt x="1259" y="143"/>
                          <a:pt x="1258" y="143"/>
                        </a:cubicBezTo>
                        <a:cubicBezTo>
                          <a:pt x="1255" y="143"/>
                          <a:pt x="1253" y="142"/>
                          <a:pt x="1252" y="141"/>
                        </a:cubicBezTo>
                        <a:cubicBezTo>
                          <a:pt x="1251" y="139"/>
                          <a:pt x="1249" y="140"/>
                          <a:pt x="1247" y="140"/>
                        </a:cubicBezTo>
                        <a:cubicBezTo>
                          <a:pt x="1246" y="140"/>
                          <a:pt x="1245" y="141"/>
                          <a:pt x="1244" y="141"/>
                        </a:cubicBezTo>
                        <a:cubicBezTo>
                          <a:pt x="1245" y="141"/>
                          <a:pt x="1246" y="142"/>
                          <a:pt x="1246" y="144"/>
                        </a:cubicBezTo>
                        <a:cubicBezTo>
                          <a:pt x="1246" y="145"/>
                          <a:pt x="1245" y="147"/>
                          <a:pt x="1239" y="148"/>
                        </a:cubicBezTo>
                        <a:cubicBezTo>
                          <a:pt x="1234" y="148"/>
                          <a:pt x="1233" y="145"/>
                          <a:pt x="1232" y="143"/>
                        </a:cubicBezTo>
                        <a:cubicBezTo>
                          <a:pt x="1231" y="143"/>
                          <a:pt x="1231" y="142"/>
                          <a:pt x="1231" y="142"/>
                        </a:cubicBezTo>
                        <a:cubicBezTo>
                          <a:pt x="1230" y="142"/>
                          <a:pt x="1230" y="142"/>
                          <a:pt x="1229" y="142"/>
                        </a:cubicBezTo>
                        <a:cubicBezTo>
                          <a:pt x="1227" y="142"/>
                          <a:pt x="1224" y="142"/>
                          <a:pt x="1221" y="141"/>
                        </a:cubicBezTo>
                        <a:cubicBezTo>
                          <a:pt x="1218" y="140"/>
                          <a:pt x="1215" y="139"/>
                          <a:pt x="1213" y="139"/>
                        </a:cubicBezTo>
                        <a:cubicBezTo>
                          <a:pt x="1211" y="139"/>
                          <a:pt x="1210" y="140"/>
                          <a:pt x="1208" y="141"/>
                        </a:cubicBezTo>
                        <a:cubicBezTo>
                          <a:pt x="1206" y="142"/>
                          <a:pt x="1204" y="143"/>
                          <a:pt x="1200" y="144"/>
                        </a:cubicBezTo>
                        <a:cubicBezTo>
                          <a:pt x="1194" y="144"/>
                          <a:pt x="1184" y="140"/>
                          <a:pt x="1181" y="136"/>
                        </a:cubicBezTo>
                        <a:cubicBezTo>
                          <a:pt x="1181" y="136"/>
                          <a:pt x="1180" y="134"/>
                          <a:pt x="1180" y="134"/>
                        </a:cubicBezTo>
                        <a:cubicBezTo>
                          <a:pt x="1180" y="134"/>
                          <a:pt x="1179" y="135"/>
                          <a:pt x="1178" y="136"/>
                        </a:cubicBezTo>
                        <a:cubicBezTo>
                          <a:pt x="1177" y="137"/>
                          <a:pt x="1176" y="139"/>
                          <a:pt x="1176" y="141"/>
                        </a:cubicBezTo>
                        <a:cubicBezTo>
                          <a:pt x="1175" y="145"/>
                          <a:pt x="1174" y="148"/>
                          <a:pt x="1171" y="148"/>
                        </a:cubicBezTo>
                        <a:cubicBezTo>
                          <a:pt x="1170" y="148"/>
                          <a:pt x="1169" y="150"/>
                          <a:pt x="1168" y="151"/>
                        </a:cubicBezTo>
                        <a:cubicBezTo>
                          <a:pt x="1167" y="154"/>
                          <a:pt x="1166" y="156"/>
                          <a:pt x="1164" y="157"/>
                        </a:cubicBezTo>
                        <a:cubicBezTo>
                          <a:pt x="1163" y="157"/>
                          <a:pt x="1163" y="157"/>
                          <a:pt x="1162" y="157"/>
                        </a:cubicBezTo>
                        <a:cubicBezTo>
                          <a:pt x="1160" y="157"/>
                          <a:pt x="1159" y="156"/>
                          <a:pt x="1159" y="156"/>
                        </a:cubicBezTo>
                        <a:cubicBezTo>
                          <a:pt x="1158" y="155"/>
                          <a:pt x="1157" y="155"/>
                          <a:pt x="1157" y="155"/>
                        </a:cubicBezTo>
                        <a:cubicBezTo>
                          <a:pt x="1156" y="155"/>
                          <a:pt x="1156" y="155"/>
                          <a:pt x="1156" y="155"/>
                        </a:cubicBezTo>
                        <a:cubicBezTo>
                          <a:pt x="1151" y="155"/>
                          <a:pt x="1138" y="142"/>
                          <a:pt x="1137" y="138"/>
                        </a:cubicBezTo>
                        <a:cubicBezTo>
                          <a:pt x="1137" y="136"/>
                          <a:pt x="1130" y="129"/>
                          <a:pt x="1128" y="128"/>
                        </a:cubicBezTo>
                        <a:cubicBezTo>
                          <a:pt x="1126" y="127"/>
                          <a:pt x="1127" y="125"/>
                          <a:pt x="1127" y="125"/>
                        </a:cubicBezTo>
                        <a:cubicBezTo>
                          <a:pt x="1127" y="124"/>
                          <a:pt x="1127" y="123"/>
                          <a:pt x="1130" y="123"/>
                        </a:cubicBezTo>
                        <a:cubicBezTo>
                          <a:pt x="1132" y="123"/>
                          <a:pt x="1134" y="124"/>
                          <a:pt x="1135" y="125"/>
                        </a:cubicBezTo>
                        <a:cubicBezTo>
                          <a:pt x="1137" y="126"/>
                          <a:pt x="1139" y="126"/>
                          <a:pt x="1141" y="125"/>
                        </a:cubicBezTo>
                        <a:cubicBezTo>
                          <a:pt x="1141" y="125"/>
                          <a:pt x="1141" y="124"/>
                          <a:pt x="1141" y="123"/>
                        </a:cubicBezTo>
                        <a:cubicBezTo>
                          <a:pt x="1141" y="122"/>
                          <a:pt x="1140" y="121"/>
                          <a:pt x="1139" y="121"/>
                        </a:cubicBezTo>
                        <a:cubicBezTo>
                          <a:pt x="1136" y="121"/>
                          <a:pt x="1135" y="119"/>
                          <a:pt x="1135" y="118"/>
                        </a:cubicBezTo>
                        <a:cubicBezTo>
                          <a:pt x="1135" y="116"/>
                          <a:pt x="1136" y="115"/>
                          <a:pt x="1137" y="114"/>
                        </a:cubicBezTo>
                        <a:cubicBezTo>
                          <a:pt x="1137" y="113"/>
                          <a:pt x="1136" y="113"/>
                          <a:pt x="1136" y="112"/>
                        </a:cubicBezTo>
                        <a:cubicBezTo>
                          <a:pt x="1135" y="110"/>
                          <a:pt x="1134" y="109"/>
                          <a:pt x="1134" y="107"/>
                        </a:cubicBezTo>
                        <a:cubicBezTo>
                          <a:pt x="1135" y="106"/>
                          <a:pt x="1135" y="106"/>
                          <a:pt x="1136" y="105"/>
                        </a:cubicBezTo>
                        <a:cubicBezTo>
                          <a:pt x="1135" y="105"/>
                          <a:pt x="1135" y="105"/>
                          <a:pt x="1134" y="105"/>
                        </a:cubicBezTo>
                        <a:cubicBezTo>
                          <a:pt x="1131" y="105"/>
                          <a:pt x="1126" y="102"/>
                          <a:pt x="1125" y="99"/>
                        </a:cubicBezTo>
                        <a:cubicBezTo>
                          <a:pt x="1124" y="99"/>
                          <a:pt x="1122" y="98"/>
                          <a:pt x="1118" y="98"/>
                        </a:cubicBezTo>
                        <a:cubicBezTo>
                          <a:pt x="1116" y="98"/>
                          <a:pt x="1115" y="98"/>
                          <a:pt x="1114" y="99"/>
                        </a:cubicBezTo>
                        <a:cubicBezTo>
                          <a:pt x="1114" y="99"/>
                          <a:pt x="1114" y="100"/>
                          <a:pt x="1113" y="100"/>
                        </a:cubicBezTo>
                        <a:cubicBezTo>
                          <a:pt x="1113" y="101"/>
                          <a:pt x="1112" y="102"/>
                          <a:pt x="1110" y="102"/>
                        </a:cubicBezTo>
                        <a:cubicBezTo>
                          <a:pt x="1109" y="102"/>
                          <a:pt x="1107" y="101"/>
                          <a:pt x="1106" y="100"/>
                        </a:cubicBezTo>
                        <a:cubicBezTo>
                          <a:pt x="1106" y="99"/>
                          <a:pt x="1106" y="99"/>
                          <a:pt x="1106" y="98"/>
                        </a:cubicBezTo>
                        <a:cubicBezTo>
                          <a:pt x="1105" y="98"/>
                          <a:pt x="1104" y="98"/>
                          <a:pt x="1103" y="98"/>
                        </a:cubicBezTo>
                        <a:cubicBezTo>
                          <a:pt x="1100" y="97"/>
                          <a:pt x="1097" y="97"/>
                          <a:pt x="1094" y="96"/>
                        </a:cubicBezTo>
                        <a:cubicBezTo>
                          <a:pt x="1089" y="95"/>
                          <a:pt x="1087" y="92"/>
                          <a:pt x="1086" y="90"/>
                        </a:cubicBezTo>
                        <a:cubicBezTo>
                          <a:pt x="1085" y="90"/>
                          <a:pt x="1085" y="89"/>
                          <a:pt x="1085" y="89"/>
                        </a:cubicBezTo>
                        <a:cubicBezTo>
                          <a:pt x="1085" y="89"/>
                          <a:pt x="1085" y="90"/>
                          <a:pt x="1085" y="90"/>
                        </a:cubicBezTo>
                        <a:cubicBezTo>
                          <a:pt x="1084" y="92"/>
                          <a:pt x="1083" y="94"/>
                          <a:pt x="1081" y="94"/>
                        </a:cubicBezTo>
                        <a:cubicBezTo>
                          <a:pt x="1080" y="94"/>
                          <a:pt x="1079" y="94"/>
                          <a:pt x="1079" y="94"/>
                        </a:cubicBezTo>
                        <a:cubicBezTo>
                          <a:pt x="1078" y="93"/>
                          <a:pt x="1076" y="94"/>
                          <a:pt x="1076" y="95"/>
                        </a:cubicBezTo>
                        <a:cubicBezTo>
                          <a:pt x="1075" y="95"/>
                          <a:pt x="1075" y="96"/>
                          <a:pt x="1076" y="97"/>
                        </a:cubicBezTo>
                        <a:cubicBezTo>
                          <a:pt x="1077" y="100"/>
                          <a:pt x="1077" y="102"/>
                          <a:pt x="1076" y="104"/>
                        </a:cubicBezTo>
                        <a:cubicBezTo>
                          <a:pt x="1076" y="105"/>
                          <a:pt x="1076" y="106"/>
                          <a:pt x="1076" y="107"/>
                        </a:cubicBezTo>
                        <a:cubicBezTo>
                          <a:pt x="1075" y="110"/>
                          <a:pt x="1073" y="111"/>
                          <a:pt x="1072" y="111"/>
                        </a:cubicBezTo>
                        <a:cubicBezTo>
                          <a:pt x="1071" y="111"/>
                          <a:pt x="1070" y="110"/>
                          <a:pt x="1068" y="110"/>
                        </a:cubicBezTo>
                        <a:cubicBezTo>
                          <a:pt x="1068" y="109"/>
                          <a:pt x="1067" y="109"/>
                          <a:pt x="1066" y="109"/>
                        </a:cubicBezTo>
                        <a:cubicBezTo>
                          <a:pt x="1065" y="108"/>
                          <a:pt x="1065" y="109"/>
                          <a:pt x="1064" y="109"/>
                        </a:cubicBezTo>
                        <a:cubicBezTo>
                          <a:pt x="1063" y="110"/>
                          <a:pt x="1061" y="111"/>
                          <a:pt x="1058" y="111"/>
                        </a:cubicBezTo>
                        <a:cubicBezTo>
                          <a:pt x="1056" y="111"/>
                          <a:pt x="1055" y="111"/>
                          <a:pt x="1053" y="110"/>
                        </a:cubicBezTo>
                        <a:cubicBezTo>
                          <a:pt x="1049" y="109"/>
                          <a:pt x="1046" y="109"/>
                          <a:pt x="1043" y="109"/>
                        </a:cubicBezTo>
                        <a:cubicBezTo>
                          <a:pt x="1041" y="109"/>
                          <a:pt x="1038" y="109"/>
                          <a:pt x="1036" y="106"/>
                        </a:cubicBezTo>
                        <a:cubicBezTo>
                          <a:pt x="1036" y="106"/>
                          <a:pt x="1036" y="105"/>
                          <a:pt x="1035" y="105"/>
                        </a:cubicBezTo>
                        <a:cubicBezTo>
                          <a:pt x="1035" y="108"/>
                          <a:pt x="1030" y="108"/>
                          <a:pt x="1029" y="108"/>
                        </a:cubicBezTo>
                        <a:cubicBezTo>
                          <a:pt x="1025" y="108"/>
                          <a:pt x="1017" y="107"/>
                          <a:pt x="1016" y="103"/>
                        </a:cubicBezTo>
                        <a:cubicBezTo>
                          <a:pt x="1015" y="100"/>
                          <a:pt x="1016" y="98"/>
                          <a:pt x="1018" y="97"/>
                        </a:cubicBezTo>
                        <a:cubicBezTo>
                          <a:pt x="1016" y="97"/>
                          <a:pt x="1014" y="97"/>
                          <a:pt x="1012" y="97"/>
                        </a:cubicBezTo>
                        <a:cubicBezTo>
                          <a:pt x="1008" y="97"/>
                          <a:pt x="1005" y="96"/>
                          <a:pt x="1001" y="95"/>
                        </a:cubicBezTo>
                        <a:cubicBezTo>
                          <a:pt x="998" y="94"/>
                          <a:pt x="995" y="94"/>
                          <a:pt x="991" y="94"/>
                        </a:cubicBezTo>
                        <a:cubicBezTo>
                          <a:pt x="988" y="94"/>
                          <a:pt x="988" y="94"/>
                          <a:pt x="988" y="94"/>
                        </a:cubicBezTo>
                        <a:cubicBezTo>
                          <a:pt x="981" y="95"/>
                          <a:pt x="967" y="96"/>
                          <a:pt x="964" y="97"/>
                        </a:cubicBezTo>
                        <a:cubicBezTo>
                          <a:pt x="964" y="97"/>
                          <a:pt x="964" y="98"/>
                          <a:pt x="964" y="98"/>
                        </a:cubicBezTo>
                        <a:cubicBezTo>
                          <a:pt x="965" y="99"/>
                          <a:pt x="965" y="101"/>
                          <a:pt x="964" y="102"/>
                        </a:cubicBezTo>
                        <a:cubicBezTo>
                          <a:pt x="964" y="103"/>
                          <a:pt x="963" y="103"/>
                          <a:pt x="962" y="104"/>
                        </a:cubicBezTo>
                        <a:cubicBezTo>
                          <a:pt x="961" y="104"/>
                          <a:pt x="961" y="104"/>
                          <a:pt x="961" y="104"/>
                        </a:cubicBezTo>
                        <a:cubicBezTo>
                          <a:pt x="960" y="104"/>
                          <a:pt x="959" y="103"/>
                          <a:pt x="958" y="102"/>
                        </a:cubicBezTo>
                        <a:cubicBezTo>
                          <a:pt x="957" y="101"/>
                          <a:pt x="957" y="98"/>
                          <a:pt x="957" y="95"/>
                        </a:cubicBezTo>
                        <a:cubicBezTo>
                          <a:pt x="958" y="94"/>
                          <a:pt x="958" y="92"/>
                          <a:pt x="958" y="91"/>
                        </a:cubicBezTo>
                        <a:cubicBezTo>
                          <a:pt x="957" y="90"/>
                          <a:pt x="957" y="90"/>
                          <a:pt x="956" y="89"/>
                        </a:cubicBezTo>
                        <a:cubicBezTo>
                          <a:pt x="956" y="90"/>
                          <a:pt x="956" y="91"/>
                          <a:pt x="955" y="91"/>
                        </a:cubicBezTo>
                        <a:cubicBezTo>
                          <a:pt x="953" y="94"/>
                          <a:pt x="948" y="94"/>
                          <a:pt x="947" y="94"/>
                        </a:cubicBezTo>
                        <a:cubicBezTo>
                          <a:pt x="946" y="94"/>
                          <a:pt x="943" y="94"/>
                          <a:pt x="941" y="92"/>
                        </a:cubicBezTo>
                        <a:cubicBezTo>
                          <a:pt x="937" y="89"/>
                          <a:pt x="934" y="87"/>
                          <a:pt x="929" y="86"/>
                        </a:cubicBezTo>
                        <a:cubicBezTo>
                          <a:pt x="928" y="86"/>
                          <a:pt x="928" y="86"/>
                          <a:pt x="927" y="86"/>
                        </a:cubicBezTo>
                        <a:cubicBezTo>
                          <a:pt x="923" y="86"/>
                          <a:pt x="919" y="89"/>
                          <a:pt x="918" y="90"/>
                        </a:cubicBezTo>
                        <a:cubicBezTo>
                          <a:pt x="919" y="91"/>
                          <a:pt x="920" y="91"/>
                          <a:pt x="921" y="91"/>
                        </a:cubicBezTo>
                        <a:cubicBezTo>
                          <a:pt x="923" y="91"/>
                          <a:pt x="925" y="91"/>
                          <a:pt x="925" y="93"/>
                        </a:cubicBezTo>
                        <a:cubicBezTo>
                          <a:pt x="925" y="94"/>
                          <a:pt x="925" y="95"/>
                          <a:pt x="925" y="95"/>
                        </a:cubicBezTo>
                        <a:cubicBezTo>
                          <a:pt x="924" y="97"/>
                          <a:pt x="921" y="97"/>
                          <a:pt x="916" y="98"/>
                        </a:cubicBezTo>
                        <a:cubicBezTo>
                          <a:pt x="915" y="98"/>
                          <a:pt x="912" y="98"/>
                          <a:pt x="911" y="98"/>
                        </a:cubicBezTo>
                        <a:cubicBezTo>
                          <a:pt x="909" y="103"/>
                          <a:pt x="893" y="105"/>
                          <a:pt x="893" y="105"/>
                        </a:cubicBezTo>
                        <a:cubicBezTo>
                          <a:pt x="890" y="106"/>
                          <a:pt x="890" y="106"/>
                          <a:pt x="890" y="106"/>
                        </a:cubicBezTo>
                        <a:cubicBezTo>
                          <a:pt x="881" y="107"/>
                          <a:pt x="879" y="107"/>
                          <a:pt x="875" y="111"/>
                        </a:cubicBezTo>
                        <a:cubicBezTo>
                          <a:pt x="874" y="112"/>
                          <a:pt x="873" y="112"/>
                          <a:pt x="872" y="112"/>
                        </a:cubicBezTo>
                        <a:cubicBezTo>
                          <a:pt x="870" y="112"/>
                          <a:pt x="870" y="112"/>
                          <a:pt x="870" y="112"/>
                        </a:cubicBezTo>
                        <a:cubicBezTo>
                          <a:pt x="870" y="111"/>
                          <a:pt x="870" y="111"/>
                          <a:pt x="870" y="111"/>
                        </a:cubicBezTo>
                        <a:cubicBezTo>
                          <a:pt x="868" y="108"/>
                          <a:pt x="874" y="101"/>
                          <a:pt x="875" y="100"/>
                        </a:cubicBezTo>
                        <a:cubicBezTo>
                          <a:pt x="878" y="97"/>
                          <a:pt x="880" y="97"/>
                          <a:pt x="882" y="96"/>
                        </a:cubicBezTo>
                        <a:cubicBezTo>
                          <a:pt x="884" y="96"/>
                          <a:pt x="885" y="95"/>
                          <a:pt x="886" y="95"/>
                        </a:cubicBezTo>
                        <a:cubicBezTo>
                          <a:pt x="888" y="91"/>
                          <a:pt x="891" y="91"/>
                          <a:pt x="896" y="90"/>
                        </a:cubicBezTo>
                        <a:cubicBezTo>
                          <a:pt x="897" y="90"/>
                          <a:pt x="898" y="90"/>
                          <a:pt x="899" y="90"/>
                        </a:cubicBezTo>
                        <a:cubicBezTo>
                          <a:pt x="902" y="89"/>
                          <a:pt x="903" y="88"/>
                          <a:pt x="905" y="87"/>
                        </a:cubicBezTo>
                        <a:cubicBezTo>
                          <a:pt x="905" y="86"/>
                          <a:pt x="906" y="85"/>
                          <a:pt x="908" y="84"/>
                        </a:cubicBezTo>
                        <a:cubicBezTo>
                          <a:pt x="909" y="84"/>
                          <a:pt x="909" y="84"/>
                          <a:pt x="909" y="84"/>
                        </a:cubicBezTo>
                        <a:cubicBezTo>
                          <a:pt x="911" y="83"/>
                          <a:pt x="918" y="80"/>
                          <a:pt x="918" y="78"/>
                        </a:cubicBezTo>
                        <a:cubicBezTo>
                          <a:pt x="920" y="74"/>
                          <a:pt x="936" y="69"/>
                          <a:pt x="939" y="69"/>
                        </a:cubicBezTo>
                        <a:cubicBezTo>
                          <a:pt x="940" y="69"/>
                          <a:pt x="941" y="67"/>
                          <a:pt x="941" y="66"/>
                        </a:cubicBezTo>
                        <a:cubicBezTo>
                          <a:pt x="942" y="65"/>
                          <a:pt x="943" y="63"/>
                          <a:pt x="945" y="63"/>
                        </a:cubicBezTo>
                        <a:cubicBezTo>
                          <a:pt x="946" y="63"/>
                          <a:pt x="949" y="62"/>
                          <a:pt x="958" y="58"/>
                        </a:cubicBezTo>
                        <a:cubicBezTo>
                          <a:pt x="960" y="57"/>
                          <a:pt x="961" y="54"/>
                          <a:pt x="962" y="53"/>
                        </a:cubicBezTo>
                        <a:cubicBezTo>
                          <a:pt x="961" y="53"/>
                          <a:pt x="961" y="53"/>
                          <a:pt x="961" y="53"/>
                        </a:cubicBezTo>
                        <a:cubicBezTo>
                          <a:pt x="959" y="52"/>
                          <a:pt x="957" y="51"/>
                          <a:pt x="957" y="49"/>
                        </a:cubicBezTo>
                        <a:cubicBezTo>
                          <a:pt x="957" y="48"/>
                          <a:pt x="957" y="48"/>
                          <a:pt x="957" y="47"/>
                        </a:cubicBezTo>
                        <a:cubicBezTo>
                          <a:pt x="958" y="46"/>
                          <a:pt x="959" y="46"/>
                          <a:pt x="960" y="46"/>
                        </a:cubicBezTo>
                        <a:cubicBezTo>
                          <a:pt x="961" y="46"/>
                          <a:pt x="962" y="46"/>
                          <a:pt x="964" y="45"/>
                        </a:cubicBezTo>
                        <a:cubicBezTo>
                          <a:pt x="964" y="45"/>
                          <a:pt x="964" y="45"/>
                          <a:pt x="963" y="44"/>
                        </a:cubicBezTo>
                        <a:cubicBezTo>
                          <a:pt x="963" y="44"/>
                          <a:pt x="963" y="44"/>
                          <a:pt x="962" y="44"/>
                        </a:cubicBezTo>
                        <a:cubicBezTo>
                          <a:pt x="962" y="44"/>
                          <a:pt x="961" y="44"/>
                          <a:pt x="961" y="44"/>
                        </a:cubicBezTo>
                        <a:cubicBezTo>
                          <a:pt x="960" y="44"/>
                          <a:pt x="960" y="44"/>
                          <a:pt x="960" y="44"/>
                        </a:cubicBezTo>
                        <a:cubicBezTo>
                          <a:pt x="959" y="43"/>
                          <a:pt x="959" y="43"/>
                          <a:pt x="959" y="43"/>
                        </a:cubicBezTo>
                        <a:cubicBezTo>
                          <a:pt x="958" y="42"/>
                          <a:pt x="959" y="41"/>
                          <a:pt x="959" y="40"/>
                        </a:cubicBezTo>
                        <a:cubicBezTo>
                          <a:pt x="959" y="39"/>
                          <a:pt x="960" y="38"/>
                          <a:pt x="959" y="38"/>
                        </a:cubicBezTo>
                        <a:cubicBezTo>
                          <a:pt x="959" y="37"/>
                          <a:pt x="957" y="37"/>
                          <a:pt x="956" y="38"/>
                        </a:cubicBezTo>
                        <a:cubicBezTo>
                          <a:pt x="956" y="38"/>
                          <a:pt x="955" y="38"/>
                          <a:pt x="954" y="38"/>
                        </a:cubicBezTo>
                        <a:cubicBezTo>
                          <a:pt x="953" y="38"/>
                          <a:pt x="952" y="38"/>
                          <a:pt x="952" y="37"/>
                        </a:cubicBezTo>
                        <a:cubicBezTo>
                          <a:pt x="951" y="37"/>
                          <a:pt x="951" y="36"/>
                          <a:pt x="951" y="35"/>
                        </a:cubicBezTo>
                        <a:cubicBezTo>
                          <a:pt x="951" y="31"/>
                          <a:pt x="951" y="28"/>
                          <a:pt x="949" y="27"/>
                        </a:cubicBezTo>
                        <a:cubicBezTo>
                          <a:pt x="950" y="27"/>
                          <a:pt x="949" y="28"/>
                          <a:pt x="948" y="28"/>
                        </a:cubicBezTo>
                        <a:cubicBezTo>
                          <a:pt x="947" y="28"/>
                          <a:pt x="946" y="29"/>
                          <a:pt x="944" y="29"/>
                        </a:cubicBezTo>
                        <a:cubicBezTo>
                          <a:pt x="942" y="29"/>
                          <a:pt x="941" y="29"/>
                          <a:pt x="940" y="28"/>
                        </a:cubicBezTo>
                        <a:cubicBezTo>
                          <a:pt x="937" y="26"/>
                          <a:pt x="930" y="24"/>
                          <a:pt x="926" y="24"/>
                        </a:cubicBezTo>
                        <a:cubicBezTo>
                          <a:pt x="926" y="24"/>
                          <a:pt x="926" y="24"/>
                          <a:pt x="926" y="24"/>
                        </a:cubicBezTo>
                        <a:cubicBezTo>
                          <a:pt x="925" y="25"/>
                          <a:pt x="924" y="25"/>
                          <a:pt x="921" y="24"/>
                        </a:cubicBezTo>
                        <a:cubicBezTo>
                          <a:pt x="921" y="24"/>
                          <a:pt x="919" y="23"/>
                          <a:pt x="919" y="23"/>
                        </a:cubicBezTo>
                        <a:cubicBezTo>
                          <a:pt x="918" y="24"/>
                          <a:pt x="917" y="25"/>
                          <a:pt x="911" y="25"/>
                        </a:cubicBezTo>
                        <a:cubicBezTo>
                          <a:pt x="909" y="25"/>
                          <a:pt x="905" y="24"/>
                          <a:pt x="903" y="24"/>
                        </a:cubicBezTo>
                        <a:cubicBezTo>
                          <a:pt x="901" y="23"/>
                          <a:pt x="899" y="25"/>
                          <a:pt x="899" y="26"/>
                        </a:cubicBezTo>
                        <a:cubicBezTo>
                          <a:pt x="898" y="30"/>
                          <a:pt x="892" y="30"/>
                          <a:pt x="890" y="30"/>
                        </a:cubicBezTo>
                        <a:cubicBezTo>
                          <a:pt x="887" y="30"/>
                          <a:pt x="883" y="30"/>
                          <a:pt x="882" y="29"/>
                        </a:cubicBezTo>
                        <a:cubicBezTo>
                          <a:pt x="881" y="29"/>
                          <a:pt x="881" y="29"/>
                          <a:pt x="881" y="29"/>
                        </a:cubicBezTo>
                        <a:cubicBezTo>
                          <a:pt x="880" y="28"/>
                          <a:pt x="880" y="28"/>
                          <a:pt x="880" y="28"/>
                        </a:cubicBezTo>
                        <a:cubicBezTo>
                          <a:pt x="880" y="26"/>
                          <a:pt x="881" y="24"/>
                          <a:pt x="885" y="20"/>
                        </a:cubicBezTo>
                        <a:cubicBezTo>
                          <a:pt x="886" y="20"/>
                          <a:pt x="886" y="19"/>
                          <a:pt x="887" y="18"/>
                        </a:cubicBezTo>
                        <a:cubicBezTo>
                          <a:pt x="886" y="18"/>
                          <a:pt x="884" y="18"/>
                          <a:pt x="882" y="18"/>
                        </a:cubicBezTo>
                        <a:cubicBezTo>
                          <a:pt x="881" y="18"/>
                          <a:pt x="880" y="18"/>
                          <a:pt x="878" y="18"/>
                        </a:cubicBezTo>
                        <a:cubicBezTo>
                          <a:pt x="873" y="18"/>
                          <a:pt x="871" y="18"/>
                          <a:pt x="870" y="17"/>
                        </a:cubicBezTo>
                        <a:cubicBezTo>
                          <a:pt x="870" y="16"/>
                          <a:pt x="865" y="16"/>
                          <a:pt x="860" y="16"/>
                        </a:cubicBezTo>
                        <a:cubicBezTo>
                          <a:pt x="860" y="16"/>
                          <a:pt x="859" y="16"/>
                          <a:pt x="859" y="16"/>
                        </a:cubicBezTo>
                        <a:cubicBezTo>
                          <a:pt x="858" y="16"/>
                          <a:pt x="858" y="16"/>
                          <a:pt x="858" y="16"/>
                        </a:cubicBezTo>
                        <a:cubicBezTo>
                          <a:pt x="856" y="16"/>
                          <a:pt x="855" y="14"/>
                          <a:pt x="855" y="14"/>
                        </a:cubicBezTo>
                        <a:cubicBezTo>
                          <a:pt x="855" y="13"/>
                          <a:pt x="855" y="11"/>
                          <a:pt x="862" y="10"/>
                        </a:cubicBezTo>
                        <a:cubicBezTo>
                          <a:pt x="863" y="10"/>
                          <a:pt x="865" y="9"/>
                          <a:pt x="866" y="9"/>
                        </a:cubicBezTo>
                        <a:cubicBezTo>
                          <a:pt x="868" y="8"/>
                          <a:pt x="870" y="7"/>
                          <a:pt x="872" y="6"/>
                        </a:cubicBezTo>
                        <a:cubicBezTo>
                          <a:pt x="873" y="6"/>
                          <a:pt x="873" y="6"/>
                          <a:pt x="873" y="6"/>
                        </a:cubicBezTo>
                        <a:cubicBezTo>
                          <a:pt x="873" y="6"/>
                          <a:pt x="872" y="5"/>
                          <a:pt x="872" y="5"/>
                        </a:cubicBezTo>
                        <a:cubicBezTo>
                          <a:pt x="872" y="4"/>
                          <a:pt x="870" y="4"/>
                          <a:pt x="869" y="4"/>
                        </a:cubicBezTo>
                        <a:cubicBezTo>
                          <a:pt x="867" y="4"/>
                          <a:pt x="866" y="4"/>
                          <a:pt x="864" y="3"/>
                        </a:cubicBezTo>
                        <a:cubicBezTo>
                          <a:pt x="862" y="3"/>
                          <a:pt x="862" y="3"/>
                          <a:pt x="862" y="3"/>
                        </a:cubicBezTo>
                        <a:cubicBezTo>
                          <a:pt x="858" y="2"/>
                          <a:pt x="855" y="1"/>
                          <a:pt x="852" y="1"/>
                        </a:cubicBezTo>
                        <a:cubicBezTo>
                          <a:pt x="851" y="0"/>
                          <a:pt x="849" y="1"/>
                          <a:pt x="846" y="2"/>
                        </a:cubicBezTo>
                        <a:cubicBezTo>
                          <a:pt x="844" y="2"/>
                          <a:pt x="842" y="3"/>
                          <a:pt x="838" y="4"/>
                        </a:cubicBezTo>
                        <a:cubicBezTo>
                          <a:pt x="834" y="5"/>
                          <a:pt x="832" y="7"/>
                          <a:pt x="831" y="9"/>
                        </a:cubicBezTo>
                        <a:cubicBezTo>
                          <a:pt x="829" y="10"/>
                          <a:pt x="828" y="12"/>
                          <a:pt x="826" y="13"/>
                        </a:cubicBezTo>
                        <a:cubicBezTo>
                          <a:pt x="824" y="14"/>
                          <a:pt x="820" y="17"/>
                          <a:pt x="819" y="19"/>
                        </a:cubicBezTo>
                        <a:cubicBezTo>
                          <a:pt x="822" y="20"/>
                          <a:pt x="822" y="23"/>
                          <a:pt x="822" y="24"/>
                        </a:cubicBezTo>
                        <a:cubicBezTo>
                          <a:pt x="822" y="24"/>
                          <a:pt x="822" y="25"/>
                          <a:pt x="822" y="25"/>
                        </a:cubicBezTo>
                        <a:cubicBezTo>
                          <a:pt x="822" y="26"/>
                          <a:pt x="822" y="27"/>
                          <a:pt x="821" y="28"/>
                        </a:cubicBezTo>
                        <a:cubicBezTo>
                          <a:pt x="820" y="30"/>
                          <a:pt x="817" y="30"/>
                          <a:pt x="813" y="30"/>
                        </a:cubicBezTo>
                        <a:cubicBezTo>
                          <a:pt x="812" y="30"/>
                          <a:pt x="810" y="29"/>
                          <a:pt x="808" y="29"/>
                        </a:cubicBezTo>
                        <a:cubicBezTo>
                          <a:pt x="803" y="29"/>
                          <a:pt x="800" y="30"/>
                          <a:pt x="799" y="30"/>
                        </a:cubicBezTo>
                        <a:cubicBezTo>
                          <a:pt x="799" y="31"/>
                          <a:pt x="801" y="32"/>
                          <a:pt x="802" y="32"/>
                        </a:cubicBezTo>
                        <a:cubicBezTo>
                          <a:pt x="804" y="33"/>
                          <a:pt x="806" y="34"/>
                          <a:pt x="805" y="36"/>
                        </a:cubicBezTo>
                        <a:cubicBezTo>
                          <a:pt x="805" y="37"/>
                          <a:pt x="805" y="38"/>
                          <a:pt x="802" y="38"/>
                        </a:cubicBezTo>
                        <a:cubicBezTo>
                          <a:pt x="800" y="38"/>
                          <a:pt x="796" y="37"/>
                          <a:pt x="794" y="36"/>
                        </a:cubicBezTo>
                        <a:cubicBezTo>
                          <a:pt x="794" y="36"/>
                          <a:pt x="793" y="35"/>
                          <a:pt x="792" y="35"/>
                        </a:cubicBezTo>
                        <a:cubicBezTo>
                          <a:pt x="789" y="35"/>
                          <a:pt x="787" y="36"/>
                          <a:pt x="787" y="37"/>
                        </a:cubicBezTo>
                        <a:cubicBezTo>
                          <a:pt x="786" y="39"/>
                          <a:pt x="784" y="40"/>
                          <a:pt x="781" y="40"/>
                        </a:cubicBezTo>
                        <a:cubicBezTo>
                          <a:pt x="780" y="40"/>
                          <a:pt x="778" y="40"/>
                          <a:pt x="777" y="40"/>
                        </a:cubicBezTo>
                        <a:cubicBezTo>
                          <a:pt x="777" y="40"/>
                          <a:pt x="776" y="40"/>
                          <a:pt x="775" y="40"/>
                        </a:cubicBezTo>
                        <a:cubicBezTo>
                          <a:pt x="774" y="40"/>
                          <a:pt x="772" y="41"/>
                          <a:pt x="770" y="40"/>
                        </a:cubicBezTo>
                        <a:cubicBezTo>
                          <a:pt x="769" y="40"/>
                          <a:pt x="768" y="39"/>
                          <a:pt x="768" y="38"/>
                        </a:cubicBezTo>
                        <a:cubicBezTo>
                          <a:pt x="768" y="37"/>
                          <a:pt x="769" y="35"/>
                          <a:pt x="770" y="34"/>
                        </a:cubicBezTo>
                        <a:cubicBezTo>
                          <a:pt x="771" y="34"/>
                          <a:pt x="771" y="34"/>
                          <a:pt x="771" y="33"/>
                        </a:cubicBezTo>
                        <a:cubicBezTo>
                          <a:pt x="771" y="33"/>
                          <a:pt x="771" y="33"/>
                          <a:pt x="771" y="33"/>
                        </a:cubicBezTo>
                        <a:cubicBezTo>
                          <a:pt x="768" y="33"/>
                          <a:pt x="765" y="35"/>
                          <a:pt x="765" y="35"/>
                        </a:cubicBezTo>
                        <a:cubicBezTo>
                          <a:pt x="765" y="37"/>
                          <a:pt x="763" y="38"/>
                          <a:pt x="762" y="38"/>
                        </a:cubicBezTo>
                        <a:cubicBezTo>
                          <a:pt x="761" y="38"/>
                          <a:pt x="759" y="37"/>
                          <a:pt x="758" y="36"/>
                        </a:cubicBezTo>
                        <a:cubicBezTo>
                          <a:pt x="758" y="36"/>
                          <a:pt x="757" y="36"/>
                          <a:pt x="756" y="35"/>
                        </a:cubicBezTo>
                        <a:cubicBezTo>
                          <a:pt x="756" y="36"/>
                          <a:pt x="756" y="36"/>
                          <a:pt x="756" y="36"/>
                        </a:cubicBezTo>
                        <a:cubicBezTo>
                          <a:pt x="754" y="37"/>
                          <a:pt x="752" y="38"/>
                          <a:pt x="749" y="39"/>
                        </a:cubicBezTo>
                        <a:cubicBezTo>
                          <a:pt x="747" y="40"/>
                          <a:pt x="745" y="40"/>
                          <a:pt x="742" y="39"/>
                        </a:cubicBezTo>
                        <a:cubicBezTo>
                          <a:pt x="742" y="39"/>
                          <a:pt x="741" y="39"/>
                          <a:pt x="741" y="39"/>
                        </a:cubicBezTo>
                        <a:cubicBezTo>
                          <a:pt x="741" y="39"/>
                          <a:pt x="742" y="40"/>
                          <a:pt x="742" y="40"/>
                        </a:cubicBezTo>
                        <a:cubicBezTo>
                          <a:pt x="744" y="40"/>
                          <a:pt x="746" y="41"/>
                          <a:pt x="746" y="43"/>
                        </a:cubicBezTo>
                        <a:cubicBezTo>
                          <a:pt x="746" y="43"/>
                          <a:pt x="746" y="43"/>
                          <a:pt x="746" y="43"/>
                        </a:cubicBezTo>
                        <a:cubicBezTo>
                          <a:pt x="746" y="44"/>
                          <a:pt x="746" y="44"/>
                          <a:pt x="746" y="44"/>
                        </a:cubicBezTo>
                        <a:cubicBezTo>
                          <a:pt x="745" y="45"/>
                          <a:pt x="744" y="45"/>
                          <a:pt x="737" y="46"/>
                        </a:cubicBezTo>
                        <a:cubicBezTo>
                          <a:pt x="734" y="46"/>
                          <a:pt x="729" y="47"/>
                          <a:pt x="727" y="47"/>
                        </a:cubicBezTo>
                        <a:cubicBezTo>
                          <a:pt x="726" y="49"/>
                          <a:pt x="721" y="50"/>
                          <a:pt x="713" y="50"/>
                        </a:cubicBezTo>
                        <a:cubicBezTo>
                          <a:pt x="711" y="50"/>
                          <a:pt x="711" y="50"/>
                          <a:pt x="711" y="50"/>
                        </a:cubicBezTo>
                        <a:cubicBezTo>
                          <a:pt x="708" y="50"/>
                          <a:pt x="708" y="50"/>
                          <a:pt x="707" y="51"/>
                        </a:cubicBezTo>
                        <a:cubicBezTo>
                          <a:pt x="706" y="53"/>
                          <a:pt x="705" y="54"/>
                          <a:pt x="701" y="55"/>
                        </a:cubicBezTo>
                        <a:cubicBezTo>
                          <a:pt x="699" y="55"/>
                          <a:pt x="699" y="55"/>
                          <a:pt x="699" y="55"/>
                        </a:cubicBezTo>
                        <a:cubicBezTo>
                          <a:pt x="695" y="56"/>
                          <a:pt x="693" y="56"/>
                          <a:pt x="692" y="58"/>
                        </a:cubicBezTo>
                        <a:cubicBezTo>
                          <a:pt x="690" y="60"/>
                          <a:pt x="688" y="62"/>
                          <a:pt x="685" y="62"/>
                        </a:cubicBezTo>
                        <a:cubicBezTo>
                          <a:pt x="683" y="62"/>
                          <a:pt x="681" y="61"/>
                          <a:pt x="680" y="60"/>
                        </a:cubicBezTo>
                        <a:cubicBezTo>
                          <a:pt x="680" y="60"/>
                          <a:pt x="680" y="60"/>
                          <a:pt x="680" y="61"/>
                        </a:cubicBezTo>
                        <a:cubicBezTo>
                          <a:pt x="680" y="63"/>
                          <a:pt x="678" y="65"/>
                          <a:pt x="675" y="64"/>
                        </a:cubicBezTo>
                        <a:cubicBezTo>
                          <a:pt x="676" y="65"/>
                          <a:pt x="676" y="65"/>
                          <a:pt x="676" y="66"/>
                        </a:cubicBezTo>
                        <a:cubicBezTo>
                          <a:pt x="677" y="67"/>
                          <a:pt x="677" y="69"/>
                          <a:pt x="676" y="71"/>
                        </a:cubicBezTo>
                        <a:cubicBezTo>
                          <a:pt x="676" y="71"/>
                          <a:pt x="675" y="71"/>
                          <a:pt x="675" y="71"/>
                        </a:cubicBezTo>
                        <a:cubicBezTo>
                          <a:pt x="676" y="72"/>
                          <a:pt x="677" y="74"/>
                          <a:pt x="678" y="76"/>
                        </a:cubicBezTo>
                        <a:cubicBezTo>
                          <a:pt x="678" y="77"/>
                          <a:pt x="678" y="77"/>
                          <a:pt x="677" y="78"/>
                        </a:cubicBezTo>
                        <a:cubicBezTo>
                          <a:pt x="677" y="78"/>
                          <a:pt x="676" y="79"/>
                          <a:pt x="675" y="79"/>
                        </a:cubicBezTo>
                        <a:cubicBezTo>
                          <a:pt x="675" y="79"/>
                          <a:pt x="675" y="79"/>
                          <a:pt x="675" y="79"/>
                        </a:cubicBezTo>
                        <a:cubicBezTo>
                          <a:pt x="675" y="79"/>
                          <a:pt x="675" y="80"/>
                          <a:pt x="676" y="80"/>
                        </a:cubicBezTo>
                        <a:cubicBezTo>
                          <a:pt x="676" y="81"/>
                          <a:pt x="676" y="81"/>
                          <a:pt x="677" y="82"/>
                        </a:cubicBezTo>
                        <a:cubicBezTo>
                          <a:pt x="677" y="82"/>
                          <a:pt x="677" y="83"/>
                          <a:pt x="677" y="83"/>
                        </a:cubicBezTo>
                        <a:cubicBezTo>
                          <a:pt x="679" y="85"/>
                          <a:pt x="678" y="87"/>
                          <a:pt x="677" y="88"/>
                        </a:cubicBezTo>
                        <a:cubicBezTo>
                          <a:pt x="677" y="88"/>
                          <a:pt x="677" y="89"/>
                          <a:pt x="677" y="89"/>
                        </a:cubicBezTo>
                        <a:cubicBezTo>
                          <a:pt x="677" y="90"/>
                          <a:pt x="676" y="91"/>
                          <a:pt x="676" y="92"/>
                        </a:cubicBezTo>
                        <a:cubicBezTo>
                          <a:pt x="674" y="93"/>
                          <a:pt x="672" y="93"/>
                          <a:pt x="670" y="92"/>
                        </a:cubicBezTo>
                        <a:cubicBezTo>
                          <a:pt x="670" y="92"/>
                          <a:pt x="670" y="91"/>
                          <a:pt x="669" y="91"/>
                        </a:cubicBezTo>
                        <a:cubicBezTo>
                          <a:pt x="669" y="90"/>
                          <a:pt x="668" y="90"/>
                          <a:pt x="666" y="90"/>
                        </a:cubicBezTo>
                        <a:cubicBezTo>
                          <a:pt x="664" y="90"/>
                          <a:pt x="662" y="91"/>
                          <a:pt x="662" y="91"/>
                        </a:cubicBezTo>
                        <a:cubicBezTo>
                          <a:pt x="661" y="93"/>
                          <a:pt x="659" y="94"/>
                          <a:pt x="657" y="94"/>
                        </a:cubicBezTo>
                        <a:cubicBezTo>
                          <a:pt x="656" y="94"/>
                          <a:pt x="655" y="94"/>
                          <a:pt x="654" y="93"/>
                        </a:cubicBezTo>
                        <a:cubicBezTo>
                          <a:pt x="654" y="93"/>
                          <a:pt x="654" y="92"/>
                          <a:pt x="653" y="92"/>
                        </a:cubicBezTo>
                        <a:cubicBezTo>
                          <a:pt x="651" y="92"/>
                          <a:pt x="650" y="93"/>
                          <a:pt x="648" y="93"/>
                        </a:cubicBezTo>
                        <a:cubicBezTo>
                          <a:pt x="645" y="93"/>
                          <a:pt x="642" y="94"/>
                          <a:pt x="639" y="94"/>
                        </a:cubicBezTo>
                        <a:cubicBezTo>
                          <a:pt x="631" y="94"/>
                          <a:pt x="614" y="95"/>
                          <a:pt x="610" y="96"/>
                        </a:cubicBezTo>
                        <a:cubicBezTo>
                          <a:pt x="608" y="97"/>
                          <a:pt x="607" y="99"/>
                          <a:pt x="606" y="101"/>
                        </a:cubicBezTo>
                        <a:cubicBezTo>
                          <a:pt x="606" y="102"/>
                          <a:pt x="606" y="103"/>
                          <a:pt x="607" y="104"/>
                        </a:cubicBezTo>
                        <a:cubicBezTo>
                          <a:pt x="611" y="108"/>
                          <a:pt x="609" y="111"/>
                          <a:pt x="608" y="112"/>
                        </a:cubicBezTo>
                        <a:cubicBezTo>
                          <a:pt x="608" y="113"/>
                          <a:pt x="608" y="113"/>
                          <a:pt x="608" y="114"/>
                        </a:cubicBezTo>
                        <a:cubicBezTo>
                          <a:pt x="609" y="115"/>
                          <a:pt x="617" y="119"/>
                          <a:pt x="621" y="120"/>
                        </a:cubicBezTo>
                        <a:cubicBezTo>
                          <a:pt x="625" y="120"/>
                          <a:pt x="629" y="123"/>
                          <a:pt x="630" y="126"/>
                        </a:cubicBezTo>
                        <a:cubicBezTo>
                          <a:pt x="631" y="129"/>
                          <a:pt x="631" y="132"/>
                          <a:pt x="629" y="134"/>
                        </a:cubicBezTo>
                        <a:cubicBezTo>
                          <a:pt x="629" y="135"/>
                          <a:pt x="627" y="136"/>
                          <a:pt x="624" y="136"/>
                        </a:cubicBezTo>
                        <a:cubicBezTo>
                          <a:pt x="619" y="136"/>
                          <a:pt x="612" y="132"/>
                          <a:pt x="607" y="128"/>
                        </a:cubicBezTo>
                        <a:cubicBezTo>
                          <a:pt x="602" y="124"/>
                          <a:pt x="588" y="122"/>
                          <a:pt x="583" y="122"/>
                        </a:cubicBezTo>
                        <a:cubicBezTo>
                          <a:pt x="579" y="122"/>
                          <a:pt x="578" y="120"/>
                          <a:pt x="578" y="119"/>
                        </a:cubicBezTo>
                        <a:cubicBezTo>
                          <a:pt x="577" y="118"/>
                          <a:pt x="577" y="118"/>
                          <a:pt x="575" y="118"/>
                        </a:cubicBezTo>
                        <a:cubicBezTo>
                          <a:pt x="573" y="118"/>
                          <a:pt x="571" y="119"/>
                          <a:pt x="569" y="120"/>
                        </a:cubicBezTo>
                        <a:cubicBezTo>
                          <a:pt x="570" y="120"/>
                          <a:pt x="570" y="120"/>
                          <a:pt x="570" y="120"/>
                        </a:cubicBezTo>
                        <a:cubicBezTo>
                          <a:pt x="572" y="120"/>
                          <a:pt x="574" y="120"/>
                          <a:pt x="575" y="121"/>
                        </a:cubicBezTo>
                        <a:cubicBezTo>
                          <a:pt x="575" y="122"/>
                          <a:pt x="575" y="123"/>
                          <a:pt x="574" y="124"/>
                        </a:cubicBezTo>
                        <a:cubicBezTo>
                          <a:pt x="576" y="124"/>
                          <a:pt x="577" y="124"/>
                          <a:pt x="579" y="125"/>
                        </a:cubicBezTo>
                        <a:cubicBezTo>
                          <a:pt x="582" y="126"/>
                          <a:pt x="582" y="128"/>
                          <a:pt x="582" y="129"/>
                        </a:cubicBezTo>
                        <a:cubicBezTo>
                          <a:pt x="581" y="131"/>
                          <a:pt x="578" y="132"/>
                          <a:pt x="575" y="132"/>
                        </a:cubicBezTo>
                        <a:cubicBezTo>
                          <a:pt x="572" y="132"/>
                          <a:pt x="570" y="131"/>
                          <a:pt x="568" y="130"/>
                        </a:cubicBezTo>
                        <a:cubicBezTo>
                          <a:pt x="567" y="129"/>
                          <a:pt x="565" y="129"/>
                          <a:pt x="564" y="129"/>
                        </a:cubicBezTo>
                        <a:cubicBezTo>
                          <a:pt x="561" y="129"/>
                          <a:pt x="559" y="131"/>
                          <a:pt x="558" y="132"/>
                        </a:cubicBezTo>
                        <a:cubicBezTo>
                          <a:pt x="558" y="133"/>
                          <a:pt x="564" y="140"/>
                          <a:pt x="572" y="141"/>
                        </a:cubicBezTo>
                        <a:cubicBezTo>
                          <a:pt x="578" y="142"/>
                          <a:pt x="580" y="143"/>
                          <a:pt x="581" y="145"/>
                        </a:cubicBezTo>
                        <a:cubicBezTo>
                          <a:pt x="581" y="146"/>
                          <a:pt x="582" y="146"/>
                          <a:pt x="583" y="147"/>
                        </a:cubicBezTo>
                        <a:cubicBezTo>
                          <a:pt x="586" y="148"/>
                          <a:pt x="586" y="149"/>
                          <a:pt x="586" y="150"/>
                        </a:cubicBezTo>
                        <a:cubicBezTo>
                          <a:pt x="586" y="153"/>
                          <a:pt x="583" y="154"/>
                          <a:pt x="580" y="154"/>
                        </a:cubicBezTo>
                        <a:cubicBezTo>
                          <a:pt x="580" y="154"/>
                          <a:pt x="580" y="154"/>
                          <a:pt x="580" y="154"/>
                        </a:cubicBezTo>
                        <a:cubicBezTo>
                          <a:pt x="578" y="154"/>
                          <a:pt x="574" y="152"/>
                          <a:pt x="571" y="150"/>
                        </a:cubicBezTo>
                        <a:cubicBezTo>
                          <a:pt x="569" y="149"/>
                          <a:pt x="568" y="148"/>
                          <a:pt x="566" y="147"/>
                        </a:cubicBezTo>
                        <a:cubicBezTo>
                          <a:pt x="565" y="146"/>
                          <a:pt x="564" y="146"/>
                          <a:pt x="562" y="146"/>
                        </a:cubicBezTo>
                        <a:cubicBezTo>
                          <a:pt x="560" y="146"/>
                          <a:pt x="559" y="146"/>
                          <a:pt x="557" y="146"/>
                        </a:cubicBezTo>
                        <a:cubicBezTo>
                          <a:pt x="556" y="146"/>
                          <a:pt x="554" y="147"/>
                          <a:pt x="553" y="147"/>
                        </a:cubicBezTo>
                        <a:cubicBezTo>
                          <a:pt x="551" y="147"/>
                          <a:pt x="548" y="146"/>
                          <a:pt x="547" y="145"/>
                        </a:cubicBezTo>
                        <a:cubicBezTo>
                          <a:pt x="544" y="143"/>
                          <a:pt x="545" y="140"/>
                          <a:pt x="546" y="139"/>
                        </a:cubicBezTo>
                        <a:cubicBezTo>
                          <a:pt x="546" y="138"/>
                          <a:pt x="546" y="138"/>
                          <a:pt x="546" y="138"/>
                        </a:cubicBezTo>
                        <a:cubicBezTo>
                          <a:pt x="542" y="134"/>
                          <a:pt x="547" y="127"/>
                          <a:pt x="548" y="124"/>
                        </a:cubicBezTo>
                        <a:cubicBezTo>
                          <a:pt x="549" y="122"/>
                          <a:pt x="549" y="120"/>
                          <a:pt x="549" y="117"/>
                        </a:cubicBezTo>
                        <a:cubicBezTo>
                          <a:pt x="548" y="115"/>
                          <a:pt x="546" y="113"/>
                          <a:pt x="545" y="113"/>
                        </a:cubicBezTo>
                        <a:cubicBezTo>
                          <a:pt x="544" y="113"/>
                          <a:pt x="544" y="113"/>
                          <a:pt x="544" y="113"/>
                        </a:cubicBezTo>
                        <a:cubicBezTo>
                          <a:pt x="544" y="113"/>
                          <a:pt x="544" y="114"/>
                          <a:pt x="544" y="114"/>
                        </a:cubicBezTo>
                        <a:cubicBezTo>
                          <a:pt x="546" y="117"/>
                          <a:pt x="545" y="124"/>
                          <a:pt x="541" y="128"/>
                        </a:cubicBezTo>
                        <a:cubicBezTo>
                          <a:pt x="539" y="131"/>
                          <a:pt x="535" y="132"/>
                          <a:pt x="532" y="133"/>
                        </a:cubicBezTo>
                        <a:cubicBezTo>
                          <a:pt x="530" y="134"/>
                          <a:pt x="529" y="134"/>
                          <a:pt x="528" y="135"/>
                        </a:cubicBezTo>
                        <a:cubicBezTo>
                          <a:pt x="528" y="137"/>
                          <a:pt x="526" y="138"/>
                          <a:pt x="524" y="139"/>
                        </a:cubicBezTo>
                        <a:cubicBezTo>
                          <a:pt x="524" y="140"/>
                          <a:pt x="524" y="140"/>
                          <a:pt x="523" y="140"/>
                        </a:cubicBezTo>
                        <a:cubicBezTo>
                          <a:pt x="526" y="143"/>
                          <a:pt x="535" y="153"/>
                          <a:pt x="536" y="156"/>
                        </a:cubicBezTo>
                        <a:cubicBezTo>
                          <a:pt x="537" y="158"/>
                          <a:pt x="535" y="161"/>
                          <a:pt x="533" y="165"/>
                        </a:cubicBezTo>
                        <a:cubicBezTo>
                          <a:pt x="531" y="169"/>
                          <a:pt x="529" y="173"/>
                          <a:pt x="530" y="175"/>
                        </a:cubicBezTo>
                        <a:cubicBezTo>
                          <a:pt x="530" y="179"/>
                          <a:pt x="530" y="181"/>
                          <a:pt x="530" y="183"/>
                        </a:cubicBezTo>
                        <a:cubicBezTo>
                          <a:pt x="529" y="185"/>
                          <a:pt x="529" y="185"/>
                          <a:pt x="530" y="186"/>
                        </a:cubicBezTo>
                        <a:cubicBezTo>
                          <a:pt x="530" y="186"/>
                          <a:pt x="530" y="187"/>
                          <a:pt x="531" y="187"/>
                        </a:cubicBezTo>
                        <a:cubicBezTo>
                          <a:pt x="532" y="187"/>
                          <a:pt x="532" y="186"/>
                          <a:pt x="533" y="186"/>
                        </a:cubicBezTo>
                        <a:cubicBezTo>
                          <a:pt x="535" y="186"/>
                          <a:pt x="536" y="186"/>
                          <a:pt x="538" y="187"/>
                        </a:cubicBezTo>
                        <a:cubicBezTo>
                          <a:pt x="538" y="187"/>
                          <a:pt x="540" y="186"/>
                          <a:pt x="543" y="186"/>
                        </a:cubicBezTo>
                        <a:cubicBezTo>
                          <a:pt x="545" y="185"/>
                          <a:pt x="547" y="184"/>
                          <a:pt x="550" y="184"/>
                        </a:cubicBezTo>
                        <a:cubicBezTo>
                          <a:pt x="555" y="183"/>
                          <a:pt x="565" y="187"/>
                          <a:pt x="570" y="190"/>
                        </a:cubicBezTo>
                        <a:cubicBezTo>
                          <a:pt x="571" y="191"/>
                          <a:pt x="572" y="191"/>
                          <a:pt x="572" y="191"/>
                        </a:cubicBezTo>
                        <a:cubicBezTo>
                          <a:pt x="576" y="193"/>
                          <a:pt x="576" y="196"/>
                          <a:pt x="577" y="198"/>
                        </a:cubicBezTo>
                        <a:cubicBezTo>
                          <a:pt x="577" y="199"/>
                          <a:pt x="577" y="200"/>
                          <a:pt x="577" y="201"/>
                        </a:cubicBezTo>
                        <a:cubicBezTo>
                          <a:pt x="580" y="204"/>
                          <a:pt x="577" y="206"/>
                          <a:pt x="575" y="207"/>
                        </a:cubicBezTo>
                        <a:cubicBezTo>
                          <a:pt x="574" y="208"/>
                          <a:pt x="573" y="209"/>
                          <a:pt x="573" y="210"/>
                        </a:cubicBezTo>
                        <a:cubicBezTo>
                          <a:pt x="573" y="212"/>
                          <a:pt x="578" y="214"/>
                          <a:pt x="581" y="215"/>
                        </a:cubicBezTo>
                        <a:cubicBezTo>
                          <a:pt x="584" y="216"/>
                          <a:pt x="585" y="217"/>
                          <a:pt x="585" y="218"/>
                        </a:cubicBezTo>
                        <a:cubicBezTo>
                          <a:pt x="586" y="219"/>
                          <a:pt x="586" y="219"/>
                          <a:pt x="586" y="219"/>
                        </a:cubicBezTo>
                        <a:cubicBezTo>
                          <a:pt x="585" y="220"/>
                          <a:pt x="585" y="220"/>
                          <a:pt x="585" y="220"/>
                        </a:cubicBezTo>
                        <a:cubicBezTo>
                          <a:pt x="584" y="221"/>
                          <a:pt x="583" y="221"/>
                          <a:pt x="581" y="221"/>
                        </a:cubicBezTo>
                        <a:cubicBezTo>
                          <a:pt x="578" y="221"/>
                          <a:pt x="573" y="221"/>
                          <a:pt x="570" y="220"/>
                        </a:cubicBezTo>
                        <a:cubicBezTo>
                          <a:pt x="567" y="218"/>
                          <a:pt x="566" y="215"/>
                          <a:pt x="565" y="213"/>
                        </a:cubicBezTo>
                        <a:cubicBezTo>
                          <a:pt x="565" y="213"/>
                          <a:pt x="564" y="212"/>
                          <a:pt x="564" y="212"/>
                        </a:cubicBezTo>
                        <a:cubicBezTo>
                          <a:pt x="563" y="211"/>
                          <a:pt x="564" y="208"/>
                          <a:pt x="565" y="206"/>
                        </a:cubicBezTo>
                        <a:cubicBezTo>
                          <a:pt x="566" y="205"/>
                          <a:pt x="566" y="203"/>
                          <a:pt x="567" y="202"/>
                        </a:cubicBezTo>
                        <a:cubicBezTo>
                          <a:pt x="567" y="201"/>
                          <a:pt x="565" y="200"/>
                          <a:pt x="564" y="199"/>
                        </a:cubicBezTo>
                        <a:cubicBezTo>
                          <a:pt x="563" y="198"/>
                          <a:pt x="562" y="197"/>
                          <a:pt x="561" y="196"/>
                        </a:cubicBezTo>
                        <a:cubicBezTo>
                          <a:pt x="559" y="193"/>
                          <a:pt x="557" y="192"/>
                          <a:pt x="557" y="192"/>
                        </a:cubicBezTo>
                        <a:cubicBezTo>
                          <a:pt x="555" y="193"/>
                          <a:pt x="554" y="193"/>
                          <a:pt x="553" y="193"/>
                        </a:cubicBezTo>
                        <a:cubicBezTo>
                          <a:pt x="549" y="194"/>
                          <a:pt x="542" y="195"/>
                          <a:pt x="540" y="197"/>
                        </a:cubicBezTo>
                        <a:cubicBezTo>
                          <a:pt x="538" y="199"/>
                          <a:pt x="541" y="207"/>
                          <a:pt x="542" y="210"/>
                        </a:cubicBezTo>
                        <a:cubicBezTo>
                          <a:pt x="544" y="214"/>
                          <a:pt x="540" y="217"/>
                          <a:pt x="537" y="220"/>
                        </a:cubicBezTo>
                        <a:cubicBezTo>
                          <a:pt x="536" y="221"/>
                          <a:pt x="534" y="223"/>
                          <a:pt x="533" y="224"/>
                        </a:cubicBezTo>
                        <a:cubicBezTo>
                          <a:pt x="534" y="228"/>
                          <a:pt x="530" y="230"/>
                          <a:pt x="526" y="233"/>
                        </a:cubicBezTo>
                        <a:cubicBezTo>
                          <a:pt x="524" y="234"/>
                          <a:pt x="524" y="234"/>
                          <a:pt x="524" y="234"/>
                        </a:cubicBezTo>
                        <a:cubicBezTo>
                          <a:pt x="523" y="234"/>
                          <a:pt x="522" y="234"/>
                          <a:pt x="522" y="235"/>
                        </a:cubicBezTo>
                        <a:cubicBezTo>
                          <a:pt x="517" y="237"/>
                          <a:pt x="514" y="238"/>
                          <a:pt x="515" y="241"/>
                        </a:cubicBezTo>
                        <a:cubicBezTo>
                          <a:pt x="515" y="242"/>
                          <a:pt x="514" y="243"/>
                          <a:pt x="513" y="244"/>
                        </a:cubicBezTo>
                        <a:cubicBezTo>
                          <a:pt x="513" y="245"/>
                          <a:pt x="511" y="245"/>
                          <a:pt x="510" y="245"/>
                        </a:cubicBezTo>
                        <a:cubicBezTo>
                          <a:pt x="507" y="245"/>
                          <a:pt x="504" y="244"/>
                          <a:pt x="501" y="242"/>
                        </a:cubicBezTo>
                        <a:cubicBezTo>
                          <a:pt x="500" y="242"/>
                          <a:pt x="498" y="242"/>
                          <a:pt x="496" y="243"/>
                        </a:cubicBezTo>
                        <a:cubicBezTo>
                          <a:pt x="494" y="243"/>
                          <a:pt x="492" y="244"/>
                          <a:pt x="490" y="244"/>
                        </a:cubicBezTo>
                        <a:cubicBezTo>
                          <a:pt x="489" y="244"/>
                          <a:pt x="489" y="244"/>
                          <a:pt x="489" y="244"/>
                        </a:cubicBezTo>
                        <a:cubicBezTo>
                          <a:pt x="486" y="244"/>
                          <a:pt x="485" y="242"/>
                          <a:pt x="483" y="241"/>
                        </a:cubicBezTo>
                        <a:cubicBezTo>
                          <a:pt x="482" y="240"/>
                          <a:pt x="482" y="240"/>
                          <a:pt x="481" y="241"/>
                        </a:cubicBezTo>
                        <a:cubicBezTo>
                          <a:pt x="478" y="242"/>
                          <a:pt x="475" y="241"/>
                          <a:pt x="474" y="239"/>
                        </a:cubicBezTo>
                        <a:cubicBezTo>
                          <a:pt x="473" y="237"/>
                          <a:pt x="472" y="235"/>
                          <a:pt x="473" y="233"/>
                        </a:cubicBezTo>
                        <a:cubicBezTo>
                          <a:pt x="474" y="232"/>
                          <a:pt x="475" y="231"/>
                          <a:pt x="477" y="231"/>
                        </a:cubicBezTo>
                        <a:cubicBezTo>
                          <a:pt x="479" y="231"/>
                          <a:pt x="482" y="233"/>
                          <a:pt x="483" y="235"/>
                        </a:cubicBezTo>
                        <a:cubicBezTo>
                          <a:pt x="483" y="235"/>
                          <a:pt x="484" y="234"/>
                          <a:pt x="486" y="233"/>
                        </a:cubicBezTo>
                        <a:cubicBezTo>
                          <a:pt x="489" y="232"/>
                          <a:pt x="491" y="233"/>
                          <a:pt x="492" y="234"/>
                        </a:cubicBezTo>
                        <a:cubicBezTo>
                          <a:pt x="492" y="235"/>
                          <a:pt x="493" y="235"/>
                          <a:pt x="494" y="236"/>
                        </a:cubicBezTo>
                        <a:cubicBezTo>
                          <a:pt x="495" y="236"/>
                          <a:pt x="496" y="236"/>
                          <a:pt x="496" y="236"/>
                        </a:cubicBezTo>
                        <a:cubicBezTo>
                          <a:pt x="496" y="235"/>
                          <a:pt x="497" y="233"/>
                          <a:pt x="500" y="233"/>
                        </a:cubicBezTo>
                        <a:cubicBezTo>
                          <a:pt x="500" y="233"/>
                          <a:pt x="500" y="233"/>
                          <a:pt x="501" y="233"/>
                        </a:cubicBezTo>
                        <a:cubicBezTo>
                          <a:pt x="500" y="233"/>
                          <a:pt x="500" y="232"/>
                          <a:pt x="500" y="231"/>
                        </a:cubicBezTo>
                        <a:cubicBezTo>
                          <a:pt x="501" y="229"/>
                          <a:pt x="504" y="228"/>
                          <a:pt x="506" y="227"/>
                        </a:cubicBezTo>
                        <a:cubicBezTo>
                          <a:pt x="507" y="227"/>
                          <a:pt x="507" y="227"/>
                          <a:pt x="507" y="227"/>
                        </a:cubicBezTo>
                        <a:cubicBezTo>
                          <a:pt x="507" y="227"/>
                          <a:pt x="507" y="226"/>
                          <a:pt x="507" y="225"/>
                        </a:cubicBezTo>
                        <a:cubicBezTo>
                          <a:pt x="508" y="224"/>
                          <a:pt x="508" y="222"/>
                          <a:pt x="510" y="221"/>
                        </a:cubicBezTo>
                        <a:cubicBezTo>
                          <a:pt x="510" y="221"/>
                          <a:pt x="510" y="221"/>
                          <a:pt x="510" y="220"/>
                        </a:cubicBezTo>
                        <a:cubicBezTo>
                          <a:pt x="511" y="219"/>
                          <a:pt x="511" y="217"/>
                          <a:pt x="514" y="217"/>
                        </a:cubicBezTo>
                        <a:cubicBezTo>
                          <a:pt x="514" y="217"/>
                          <a:pt x="515" y="216"/>
                          <a:pt x="515" y="216"/>
                        </a:cubicBezTo>
                        <a:cubicBezTo>
                          <a:pt x="516" y="215"/>
                          <a:pt x="517" y="213"/>
                          <a:pt x="519" y="213"/>
                        </a:cubicBezTo>
                        <a:cubicBezTo>
                          <a:pt x="519" y="213"/>
                          <a:pt x="520" y="213"/>
                          <a:pt x="520" y="212"/>
                        </a:cubicBezTo>
                        <a:cubicBezTo>
                          <a:pt x="520" y="212"/>
                          <a:pt x="520" y="211"/>
                          <a:pt x="520" y="211"/>
                        </a:cubicBezTo>
                        <a:cubicBezTo>
                          <a:pt x="519" y="210"/>
                          <a:pt x="519" y="208"/>
                          <a:pt x="519" y="206"/>
                        </a:cubicBezTo>
                        <a:cubicBezTo>
                          <a:pt x="520" y="204"/>
                          <a:pt x="522" y="201"/>
                          <a:pt x="524" y="201"/>
                        </a:cubicBezTo>
                        <a:cubicBezTo>
                          <a:pt x="524" y="200"/>
                          <a:pt x="524" y="200"/>
                          <a:pt x="524" y="200"/>
                        </a:cubicBezTo>
                        <a:cubicBezTo>
                          <a:pt x="524" y="200"/>
                          <a:pt x="524" y="200"/>
                          <a:pt x="524" y="200"/>
                        </a:cubicBezTo>
                        <a:cubicBezTo>
                          <a:pt x="523" y="199"/>
                          <a:pt x="523" y="199"/>
                          <a:pt x="523" y="199"/>
                        </a:cubicBezTo>
                        <a:cubicBezTo>
                          <a:pt x="518" y="196"/>
                          <a:pt x="513" y="192"/>
                          <a:pt x="514" y="188"/>
                        </a:cubicBezTo>
                        <a:cubicBezTo>
                          <a:pt x="514" y="187"/>
                          <a:pt x="514" y="185"/>
                          <a:pt x="514" y="183"/>
                        </a:cubicBezTo>
                        <a:cubicBezTo>
                          <a:pt x="513" y="181"/>
                          <a:pt x="513" y="178"/>
                          <a:pt x="514" y="176"/>
                        </a:cubicBezTo>
                        <a:cubicBezTo>
                          <a:pt x="514" y="175"/>
                          <a:pt x="514" y="170"/>
                          <a:pt x="514" y="168"/>
                        </a:cubicBezTo>
                        <a:cubicBezTo>
                          <a:pt x="513" y="167"/>
                          <a:pt x="513" y="167"/>
                          <a:pt x="513" y="167"/>
                        </a:cubicBezTo>
                        <a:cubicBezTo>
                          <a:pt x="513" y="165"/>
                          <a:pt x="514" y="162"/>
                          <a:pt x="515" y="160"/>
                        </a:cubicBezTo>
                        <a:cubicBezTo>
                          <a:pt x="515" y="158"/>
                          <a:pt x="516" y="157"/>
                          <a:pt x="516" y="154"/>
                        </a:cubicBezTo>
                        <a:cubicBezTo>
                          <a:pt x="517" y="150"/>
                          <a:pt x="511" y="145"/>
                          <a:pt x="508" y="144"/>
                        </a:cubicBezTo>
                        <a:cubicBezTo>
                          <a:pt x="506" y="143"/>
                          <a:pt x="506" y="141"/>
                          <a:pt x="506" y="140"/>
                        </a:cubicBezTo>
                        <a:cubicBezTo>
                          <a:pt x="505" y="138"/>
                          <a:pt x="507" y="135"/>
                          <a:pt x="511" y="132"/>
                        </a:cubicBezTo>
                        <a:cubicBezTo>
                          <a:pt x="515" y="128"/>
                          <a:pt x="516" y="117"/>
                          <a:pt x="516" y="114"/>
                        </a:cubicBezTo>
                        <a:cubicBezTo>
                          <a:pt x="515" y="113"/>
                          <a:pt x="508" y="111"/>
                          <a:pt x="504" y="111"/>
                        </a:cubicBezTo>
                        <a:cubicBezTo>
                          <a:pt x="504" y="111"/>
                          <a:pt x="504" y="111"/>
                          <a:pt x="504" y="111"/>
                        </a:cubicBezTo>
                        <a:cubicBezTo>
                          <a:pt x="500" y="112"/>
                          <a:pt x="485" y="111"/>
                          <a:pt x="482" y="110"/>
                        </a:cubicBezTo>
                        <a:cubicBezTo>
                          <a:pt x="480" y="110"/>
                          <a:pt x="479" y="112"/>
                          <a:pt x="478" y="114"/>
                        </a:cubicBezTo>
                        <a:cubicBezTo>
                          <a:pt x="478" y="116"/>
                          <a:pt x="478" y="116"/>
                          <a:pt x="478" y="116"/>
                        </a:cubicBezTo>
                        <a:cubicBezTo>
                          <a:pt x="477" y="117"/>
                          <a:pt x="477" y="118"/>
                          <a:pt x="476" y="119"/>
                        </a:cubicBezTo>
                        <a:cubicBezTo>
                          <a:pt x="474" y="122"/>
                          <a:pt x="472" y="126"/>
                          <a:pt x="470" y="131"/>
                        </a:cubicBezTo>
                        <a:cubicBezTo>
                          <a:pt x="468" y="139"/>
                          <a:pt x="460" y="142"/>
                          <a:pt x="456" y="143"/>
                        </a:cubicBezTo>
                        <a:cubicBezTo>
                          <a:pt x="455" y="144"/>
                          <a:pt x="455" y="144"/>
                          <a:pt x="454" y="144"/>
                        </a:cubicBezTo>
                        <a:cubicBezTo>
                          <a:pt x="452" y="145"/>
                          <a:pt x="451" y="147"/>
                          <a:pt x="450" y="149"/>
                        </a:cubicBezTo>
                        <a:cubicBezTo>
                          <a:pt x="450" y="150"/>
                          <a:pt x="450" y="150"/>
                          <a:pt x="450" y="151"/>
                        </a:cubicBezTo>
                        <a:cubicBezTo>
                          <a:pt x="451" y="152"/>
                          <a:pt x="451" y="151"/>
                          <a:pt x="452" y="151"/>
                        </a:cubicBezTo>
                        <a:cubicBezTo>
                          <a:pt x="454" y="151"/>
                          <a:pt x="455" y="151"/>
                          <a:pt x="456" y="152"/>
                        </a:cubicBezTo>
                        <a:cubicBezTo>
                          <a:pt x="457" y="152"/>
                          <a:pt x="457" y="153"/>
                          <a:pt x="458" y="155"/>
                        </a:cubicBezTo>
                        <a:cubicBezTo>
                          <a:pt x="458" y="157"/>
                          <a:pt x="457" y="162"/>
                          <a:pt x="455" y="163"/>
                        </a:cubicBezTo>
                        <a:cubicBezTo>
                          <a:pt x="455" y="164"/>
                          <a:pt x="455" y="164"/>
                          <a:pt x="456" y="164"/>
                        </a:cubicBezTo>
                        <a:cubicBezTo>
                          <a:pt x="456" y="165"/>
                          <a:pt x="457" y="168"/>
                          <a:pt x="454" y="170"/>
                        </a:cubicBezTo>
                        <a:cubicBezTo>
                          <a:pt x="452" y="171"/>
                          <a:pt x="451" y="173"/>
                          <a:pt x="451" y="174"/>
                        </a:cubicBezTo>
                        <a:cubicBezTo>
                          <a:pt x="451" y="174"/>
                          <a:pt x="451" y="174"/>
                          <a:pt x="451" y="174"/>
                        </a:cubicBezTo>
                        <a:cubicBezTo>
                          <a:pt x="451" y="175"/>
                          <a:pt x="454" y="176"/>
                          <a:pt x="456" y="176"/>
                        </a:cubicBezTo>
                        <a:cubicBezTo>
                          <a:pt x="459" y="177"/>
                          <a:pt x="462" y="178"/>
                          <a:pt x="463" y="179"/>
                        </a:cubicBezTo>
                        <a:cubicBezTo>
                          <a:pt x="466" y="180"/>
                          <a:pt x="467" y="183"/>
                          <a:pt x="467" y="185"/>
                        </a:cubicBezTo>
                        <a:cubicBezTo>
                          <a:pt x="468" y="186"/>
                          <a:pt x="468" y="187"/>
                          <a:pt x="469" y="189"/>
                        </a:cubicBezTo>
                        <a:cubicBezTo>
                          <a:pt x="470" y="190"/>
                          <a:pt x="471" y="190"/>
                          <a:pt x="472" y="190"/>
                        </a:cubicBezTo>
                        <a:cubicBezTo>
                          <a:pt x="473" y="190"/>
                          <a:pt x="475" y="190"/>
                          <a:pt x="476" y="192"/>
                        </a:cubicBezTo>
                        <a:cubicBezTo>
                          <a:pt x="477" y="193"/>
                          <a:pt x="476" y="195"/>
                          <a:pt x="475" y="198"/>
                        </a:cubicBezTo>
                        <a:cubicBezTo>
                          <a:pt x="474" y="200"/>
                          <a:pt x="470" y="206"/>
                          <a:pt x="467" y="206"/>
                        </a:cubicBezTo>
                        <a:cubicBezTo>
                          <a:pt x="467" y="206"/>
                          <a:pt x="467" y="206"/>
                          <a:pt x="467" y="206"/>
                        </a:cubicBezTo>
                        <a:cubicBezTo>
                          <a:pt x="465" y="206"/>
                          <a:pt x="462" y="204"/>
                          <a:pt x="456" y="198"/>
                        </a:cubicBezTo>
                        <a:cubicBezTo>
                          <a:pt x="454" y="197"/>
                          <a:pt x="453" y="196"/>
                          <a:pt x="452" y="195"/>
                        </a:cubicBezTo>
                        <a:cubicBezTo>
                          <a:pt x="451" y="194"/>
                          <a:pt x="447" y="193"/>
                          <a:pt x="444" y="191"/>
                        </a:cubicBezTo>
                        <a:cubicBezTo>
                          <a:pt x="440" y="190"/>
                          <a:pt x="437" y="189"/>
                          <a:pt x="434" y="188"/>
                        </a:cubicBezTo>
                        <a:cubicBezTo>
                          <a:pt x="432" y="186"/>
                          <a:pt x="430" y="186"/>
                          <a:pt x="428" y="185"/>
                        </a:cubicBezTo>
                        <a:cubicBezTo>
                          <a:pt x="426" y="185"/>
                          <a:pt x="423" y="184"/>
                          <a:pt x="419" y="181"/>
                        </a:cubicBezTo>
                        <a:cubicBezTo>
                          <a:pt x="414" y="178"/>
                          <a:pt x="410" y="176"/>
                          <a:pt x="401" y="176"/>
                        </a:cubicBezTo>
                        <a:cubicBezTo>
                          <a:pt x="398" y="176"/>
                          <a:pt x="398" y="176"/>
                          <a:pt x="398" y="176"/>
                        </a:cubicBezTo>
                        <a:cubicBezTo>
                          <a:pt x="393" y="176"/>
                          <a:pt x="388" y="175"/>
                          <a:pt x="385" y="175"/>
                        </a:cubicBezTo>
                        <a:cubicBezTo>
                          <a:pt x="382" y="174"/>
                          <a:pt x="380" y="174"/>
                          <a:pt x="379" y="174"/>
                        </a:cubicBezTo>
                        <a:cubicBezTo>
                          <a:pt x="376" y="175"/>
                          <a:pt x="375" y="173"/>
                          <a:pt x="374" y="172"/>
                        </a:cubicBezTo>
                        <a:cubicBezTo>
                          <a:pt x="373" y="170"/>
                          <a:pt x="372" y="169"/>
                          <a:pt x="370" y="168"/>
                        </a:cubicBezTo>
                        <a:cubicBezTo>
                          <a:pt x="368" y="167"/>
                          <a:pt x="366" y="166"/>
                          <a:pt x="365" y="165"/>
                        </a:cubicBezTo>
                        <a:cubicBezTo>
                          <a:pt x="362" y="164"/>
                          <a:pt x="359" y="163"/>
                          <a:pt x="358" y="163"/>
                        </a:cubicBezTo>
                        <a:cubicBezTo>
                          <a:pt x="357" y="164"/>
                          <a:pt x="357" y="165"/>
                          <a:pt x="357" y="166"/>
                        </a:cubicBezTo>
                        <a:cubicBezTo>
                          <a:pt x="357" y="167"/>
                          <a:pt x="358" y="169"/>
                          <a:pt x="360" y="169"/>
                        </a:cubicBezTo>
                        <a:cubicBezTo>
                          <a:pt x="363" y="169"/>
                          <a:pt x="365" y="170"/>
                          <a:pt x="365" y="172"/>
                        </a:cubicBezTo>
                        <a:cubicBezTo>
                          <a:pt x="366" y="172"/>
                          <a:pt x="366" y="172"/>
                          <a:pt x="368" y="172"/>
                        </a:cubicBezTo>
                        <a:cubicBezTo>
                          <a:pt x="372" y="172"/>
                          <a:pt x="374" y="173"/>
                          <a:pt x="376" y="174"/>
                        </a:cubicBezTo>
                        <a:cubicBezTo>
                          <a:pt x="377" y="176"/>
                          <a:pt x="378" y="177"/>
                          <a:pt x="378" y="180"/>
                        </a:cubicBezTo>
                        <a:cubicBezTo>
                          <a:pt x="377" y="182"/>
                          <a:pt x="380" y="186"/>
                          <a:pt x="382" y="187"/>
                        </a:cubicBezTo>
                        <a:cubicBezTo>
                          <a:pt x="384" y="189"/>
                          <a:pt x="384" y="191"/>
                          <a:pt x="384" y="193"/>
                        </a:cubicBezTo>
                        <a:cubicBezTo>
                          <a:pt x="383" y="195"/>
                          <a:pt x="380" y="197"/>
                          <a:pt x="377" y="197"/>
                        </a:cubicBezTo>
                        <a:cubicBezTo>
                          <a:pt x="373" y="197"/>
                          <a:pt x="372" y="197"/>
                          <a:pt x="371" y="198"/>
                        </a:cubicBezTo>
                        <a:cubicBezTo>
                          <a:pt x="373" y="200"/>
                          <a:pt x="372" y="201"/>
                          <a:pt x="372" y="202"/>
                        </a:cubicBezTo>
                        <a:cubicBezTo>
                          <a:pt x="371" y="203"/>
                          <a:pt x="370" y="204"/>
                          <a:pt x="368" y="204"/>
                        </a:cubicBezTo>
                        <a:cubicBezTo>
                          <a:pt x="366" y="204"/>
                          <a:pt x="365" y="204"/>
                          <a:pt x="363" y="203"/>
                        </a:cubicBezTo>
                        <a:cubicBezTo>
                          <a:pt x="361" y="202"/>
                          <a:pt x="360" y="201"/>
                          <a:pt x="359" y="199"/>
                        </a:cubicBezTo>
                        <a:cubicBezTo>
                          <a:pt x="359" y="197"/>
                          <a:pt x="360" y="195"/>
                          <a:pt x="362" y="194"/>
                        </a:cubicBezTo>
                        <a:cubicBezTo>
                          <a:pt x="361" y="193"/>
                          <a:pt x="359" y="192"/>
                          <a:pt x="356" y="191"/>
                        </a:cubicBezTo>
                        <a:cubicBezTo>
                          <a:pt x="355" y="191"/>
                          <a:pt x="349" y="195"/>
                          <a:pt x="346" y="197"/>
                        </a:cubicBezTo>
                        <a:cubicBezTo>
                          <a:pt x="343" y="198"/>
                          <a:pt x="342" y="199"/>
                          <a:pt x="340" y="200"/>
                        </a:cubicBezTo>
                        <a:cubicBezTo>
                          <a:pt x="339" y="200"/>
                          <a:pt x="336" y="200"/>
                          <a:pt x="333" y="200"/>
                        </a:cubicBezTo>
                        <a:cubicBezTo>
                          <a:pt x="329" y="199"/>
                          <a:pt x="325" y="199"/>
                          <a:pt x="321" y="200"/>
                        </a:cubicBezTo>
                        <a:cubicBezTo>
                          <a:pt x="317" y="201"/>
                          <a:pt x="316" y="203"/>
                          <a:pt x="315" y="205"/>
                        </a:cubicBezTo>
                        <a:cubicBezTo>
                          <a:pt x="313" y="206"/>
                          <a:pt x="312" y="208"/>
                          <a:pt x="310" y="208"/>
                        </a:cubicBezTo>
                        <a:cubicBezTo>
                          <a:pt x="309" y="207"/>
                          <a:pt x="307" y="207"/>
                          <a:pt x="305" y="207"/>
                        </a:cubicBezTo>
                        <a:cubicBezTo>
                          <a:pt x="304" y="207"/>
                          <a:pt x="303" y="208"/>
                          <a:pt x="302" y="208"/>
                        </a:cubicBezTo>
                        <a:cubicBezTo>
                          <a:pt x="298" y="208"/>
                          <a:pt x="295" y="207"/>
                          <a:pt x="294" y="206"/>
                        </a:cubicBezTo>
                        <a:cubicBezTo>
                          <a:pt x="291" y="205"/>
                          <a:pt x="291" y="203"/>
                          <a:pt x="291" y="202"/>
                        </a:cubicBezTo>
                        <a:cubicBezTo>
                          <a:pt x="292" y="200"/>
                          <a:pt x="294" y="199"/>
                          <a:pt x="297" y="199"/>
                        </a:cubicBezTo>
                        <a:cubicBezTo>
                          <a:pt x="298" y="199"/>
                          <a:pt x="298" y="199"/>
                          <a:pt x="298" y="199"/>
                        </a:cubicBezTo>
                        <a:cubicBezTo>
                          <a:pt x="299" y="199"/>
                          <a:pt x="299" y="199"/>
                          <a:pt x="299" y="199"/>
                        </a:cubicBezTo>
                        <a:cubicBezTo>
                          <a:pt x="299" y="199"/>
                          <a:pt x="299" y="199"/>
                          <a:pt x="299" y="199"/>
                        </a:cubicBezTo>
                        <a:cubicBezTo>
                          <a:pt x="297" y="197"/>
                          <a:pt x="298" y="194"/>
                          <a:pt x="300" y="192"/>
                        </a:cubicBezTo>
                        <a:cubicBezTo>
                          <a:pt x="296" y="193"/>
                          <a:pt x="290" y="196"/>
                          <a:pt x="289" y="196"/>
                        </a:cubicBezTo>
                        <a:cubicBezTo>
                          <a:pt x="289" y="197"/>
                          <a:pt x="289" y="197"/>
                          <a:pt x="289" y="198"/>
                        </a:cubicBezTo>
                        <a:cubicBezTo>
                          <a:pt x="289" y="200"/>
                          <a:pt x="289" y="202"/>
                          <a:pt x="286" y="203"/>
                        </a:cubicBezTo>
                        <a:cubicBezTo>
                          <a:pt x="286" y="203"/>
                          <a:pt x="285" y="204"/>
                          <a:pt x="284" y="204"/>
                        </a:cubicBezTo>
                        <a:cubicBezTo>
                          <a:pt x="283" y="204"/>
                          <a:pt x="282" y="202"/>
                          <a:pt x="281" y="201"/>
                        </a:cubicBezTo>
                        <a:cubicBezTo>
                          <a:pt x="281" y="201"/>
                          <a:pt x="280" y="200"/>
                          <a:pt x="280" y="200"/>
                        </a:cubicBezTo>
                        <a:cubicBezTo>
                          <a:pt x="280" y="200"/>
                          <a:pt x="280" y="200"/>
                          <a:pt x="279" y="200"/>
                        </a:cubicBezTo>
                        <a:cubicBezTo>
                          <a:pt x="274" y="200"/>
                          <a:pt x="259" y="204"/>
                          <a:pt x="256" y="207"/>
                        </a:cubicBezTo>
                        <a:cubicBezTo>
                          <a:pt x="254" y="210"/>
                          <a:pt x="251" y="211"/>
                          <a:pt x="248" y="212"/>
                        </a:cubicBezTo>
                        <a:cubicBezTo>
                          <a:pt x="247" y="212"/>
                          <a:pt x="246" y="213"/>
                          <a:pt x="246" y="213"/>
                        </a:cubicBezTo>
                        <a:cubicBezTo>
                          <a:pt x="245" y="216"/>
                          <a:pt x="242" y="216"/>
                          <a:pt x="238" y="217"/>
                        </a:cubicBezTo>
                        <a:cubicBezTo>
                          <a:pt x="236" y="217"/>
                          <a:pt x="233" y="218"/>
                          <a:pt x="232" y="218"/>
                        </a:cubicBezTo>
                        <a:cubicBezTo>
                          <a:pt x="231" y="219"/>
                          <a:pt x="231" y="221"/>
                          <a:pt x="231" y="223"/>
                        </a:cubicBezTo>
                        <a:cubicBezTo>
                          <a:pt x="231" y="225"/>
                          <a:pt x="231" y="227"/>
                          <a:pt x="231" y="229"/>
                        </a:cubicBezTo>
                        <a:cubicBezTo>
                          <a:pt x="230" y="232"/>
                          <a:pt x="224" y="233"/>
                          <a:pt x="216" y="233"/>
                        </a:cubicBezTo>
                        <a:cubicBezTo>
                          <a:pt x="211" y="233"/>
                          <a:pt x="211" y="233"/>
                          <a:pt x="211" y="233"/>
                        </a:cubicBezTo>
                        <a:cubicBezTo>
                          <a:pt x="211" y="233"/>
                          <a:pt x="210" y="233"/>
                          <a:pt x="210" y="233"/>
                        </a:cubicBezTo>
                        <a:cubicBezTo>
                          <a:pt x="210" y="233"/>
                          <a:pt x="210" y="233"/>
                          <a:pt x="210" y="233"/>
                        </a:cubicBezTo>
                        <a:cubicBezTo>
                          <a:pt x="206" y="233"/>
                          <a:pt x="204" y="230"/>
                          <a:pt x="203" y="227"/>
                        </a:cubicBezTo>
                        <a:cubicBezTo>
                          <a:pt x="202" y="226"/>
                          <a:pt x="201" y="224"/>
                          <a:pt x="200" y="224"/>
                        </a:cubicBezTo>
                        <a:cubicBezTo>
                          <a:pt x="199" y="224"/>
                          <a:pt x="198" y="223"/>
                          <a:pt x="197" y="222"/>
                        </a:cubicBezTo>
                        <a:cubicBezTo>
                          <a:pt x="196" y="220"/>
                          <a:pt x="197" y="218"/>
                          <a:pt x="199" y="214"/>
                        </a:cubicBezTo>
                        <a:cubicBezTo>
                          <a:pt x="200" y="212"/>
                          <a:pt x="201" y="212"/>
                          <a:pt x="203" y="212"/>
                        </a:cubicBezTo>
                        <a:cubicBezTo>
                          <a:pt x="204" y="212"/>
                          <a:pt x="205" y="212"/>
                          <a:pt x="207" y="210"/>
                        </a:cubicBezTo>
                        <a:cubicBezTo>
                          <a:pt x="210" y="209"/>
                          <a:pt x="213" y="209"/>
                          <a:pt x="215" y="210"/>
                        </a:cubicBezTo>
                        <a:cubicBezTo>
                          <a:pt x="215" y="210"/>
                          <a:pt x="215" y="210"/>
                          <a:pt x="215" y="210"/>
                        </a:cubicBezTo>
                        <a:cubicBezTo>
                          <a:pt x="215" y="209"/>
                          <a:pt x="215" y="209"/>
                          <a:pt x="214" y="208"/>
                        </a:cubicBezTo>
                        <a:cubicBezTo>
                          <a:pt x="212" y="206"/>
                          <a:pt x="210" y="204"/>
                          <a:pt x="209" y="201"/>
                        </a:cubicBezTo>
                        <a:cubicBezTo>
                          <a:pt x="209" y="200"/>
                          <a:pt x="206" y="198"/>
                          <a:pt x="202" y="198"/>
                        </a:cubicBezTo>
                        <a:cubicBezTo>
                          <a:pt x="200" y="198"/>
                          <a:pt x="199" y="198"/>
                          <a:pt x="198" y="199"/>
                        </a:cubicBezTo>
                        <a:cubicBezTo>
                          <a:pt x="195" y="199"/>
                          <a:pt x="192" y="200"/>
                          <a:pt x="188" y="199"/>
                        </a:cubicBezTo>
                        <a:cubicBezTo>
                          <a:pt x="191" y="201"/>
                          <a:pt x="190" y="203"/>
                          <a:pt x="190" y="205"/>
                        </a:cubicBezTo>
                        <a:cubicBezTo>
                          <a:pt x="190" y="206"/>
                          <a:pt x="190" y="206"/>
                          <a:pt x="190" y="207"/>
                        </a:cubicBezTo>
                        <a:cubicBezTo>
                          <a:pt x="192" y="211"/>
                          <a:pt x="188" y="217"/>
                          <a:pt x="186" y="221"/>
                        </a:cubicBezTo>
                        <a:cubicBezTo>
                          <a:pt x="185" y="221"/>
                          <a:pt x="185" y="222"/>
                          <a:pt x="185" y="222"/>
                        </a:cubicBezTo>
                        <a:cubicBezTo>
                          <a:pt x="186" y="222"/>
                          <a:pt x="187" y="222"/>
                          <a:pt x="187" y="222"/>
                        </a:cubicBezTo>
                        <a:cubicBezTo>
                          <a:pt x="188" y="222"/>
                          <a:pt x="188" y="222"/>
                          <a:pt x="188" y="222"/>
                        </a:cubicBezTo>
                        <a:cubicBezTo>
                          <a:pt x="189" y="222"/>
                          <a:pt x="191" y="222"/>
                          <a:pt x="192" y="223"/>
                        </a:cubicBezTo>
                        <a:cubicBezTo>
                          <a:pt x="194" y="226"/>
                          <a:pt x="194" y="230"/>
                          <a:pt x="194" y="233"/>
                        </a:cubicBezTo>
                        <a:cubicBezTo>
                          <a:pt x="194" y="234"/>
                          <a:pt x="194" y="234"/>
                          <a:pt x="194" y="234"/>
                        </a:cubicBezTo>
                        <a:cubicBezTo>
                          <a:pt x="194" y="237"/>
                          <a:pt x="193" y="239"/>
                          <a:pt x="192" y="240"/>
                        </a:cubicBezTo>
                        <a:cubicBezTo>
                          <a:pt x="191" y="241"/>
                          <a:pt x="190" y="242"/>
                          <a:pt x="190" y="243"/>
                        </a:cubicBezTo>
                        <a:cubicBezTo>
                          <a:pt x="190" y="245"/>
                          <a:pt x="189" y="246"/>
                          <a:pt x="188" y="246"/>
                        </a:cubicBezTo>
                        <a:cubicBezTo>
                          <a:pt x="187" y="246"/>
                          <a:pt x="186" y="245"/>
                          <a:pt x="185" y="245"/>
                        </a:cubicBezTo>
                        <a:cubicBezTo>
                          <a:pt x="185" y="245"/>
                          <a:pt x="185" y="244"/>
                          <a:pt x="184" y="244"/>
                        </a:cubicBezTo>
                        <a:cubicBezTo>
                          <a:pt x="184" y="245"/>
                          <a:pt x="183" y="245"/>
                          <a:pt x="183" y="245"/>
                        </a:cubicBezTo>
                        <a:cubicBezTo>
                          <a:pt x="181" y="245"/>
                          <a:pt x="179" y="243"/>
                          <a:pt x="178" y="240"/>
                        </a:cubicBezTo>
                        <a:cubicBezTo>
                          <a:pt x="178" y="239"/>
                          <a:pt x="175" y="239"/>
                          <a:pt x="174" y="239"/>
                        </a:cubicBezTo>
                        <a:cubicBezTo>
                          <a:pt x="172" y="239"/>
                          <a:pt x="170" y="239"/>
                          <a:pt x="168" y="239"/>
                        </a:cubicBezTo>
                        <a:cubicBezTo>
                          <a:pt x="166" y="238"/>
                          <a:pt x="165" y="238"/>
                          <a:pt x="163" y="241"/>
                        </a:cubicBezTo>
                        <a:cubicBezTo>
                          <a:pt x="161" y="245"/>
                          <a:pt x="155" y="246"/>
                          <a:pt x="152" y="247"/>
                        </a:cubicBezTo>
                        <a:cubicBezTo>
                          <a:pt x="151" y="247"/>
                          <a:pt x="148" y="249"/>
                          <a:pt x="146" y="251"/>
                        </a:cubicBezTo>
                        <a:cubicBezTo>
                          <a:pt x="144" y="252"/>
                          <a:pt x="143" y="253"/>
                          <a:pt x="142" y="254"/>
                        </a:cubicBezTo>
                        <a:cubicBezTo>
                          <a:pt x="141" y="255"/>
                          <a:pt x="141" y="255"/>
                          <a:pt x="141" y="256"/>
                        </a:cubicBezTo>
                        <a:cubicBezTo>
                          <a:pt x="140" y="258"/>
                          <a:pt x="141" y="259"/>
                          <a:pt x="143" y="261"/>
                        </a:cubicBezTo>
                        <a:cubicBezTo>
                          <a:pt x="147" y="265"/>
                          <a:pt x="149" y="268"/>
                          <a:pt x="148" y="272"/>
                        </a:cubicBezTo>
                        <a:cubicBezTo>
                          <a:pt x="148" y="275"/>
                          <a:pt x="143" y="275"/>
                          <a:pt x="142" y="275"/>
                        </a:cubicBezTo>
                        <a:cubicBezTo>
                          <a:pt x="141" y="275"/>
                          <a:pt x="133" y="275"/>
                          <a:pt x="131" y="272"/>
                        </a:cubicBezTo>
                        <a:cubicBezTo>
                          <a:pt x="130" y="271"/>
                          <a:pt x="126" y="270"/>
                          <a:pt x="123" y="270"/>
                        </a:cubicBezTo>
                        <a:cubicBezTo>
                          <a:pt x="122" y="270"/>
                          <a:pt x="122" y="270"/>
                          <a:pt x="121" y="270"/>
                        </a:cubicBezTo>
                        <a:cubicBezTo>
                          <a:pt x="121" y="270"/>
                          <a:pt x="121" y="270"/>
                          <a:pt x="121" y="270"/>
                        </a:cubicBezTo>
                        <a:cubicBezTo>
                          <a:pt x="119" y="270"/>
                          <a:pt x="117" y="268"/>
                          <a:pt x="114" y="266"/>
                        </a:cubicBezTo>
                        <a:cubicBezTo>
                          <a:pt x="112" y="264"/>
                          <a:pt x="109" y="262"/>
                          <a:pt x="108" y="262"/>
                        </a:cubicBezTo>
                        <a:cubicBezTo>
                          <a:pt x="108" y="262"/>
                          <a:pt x="108" y="262"/>
                          <a:pt x="108" y="262"/>
                        </a:cubicBezTo>
                        <a:cubicBezTo>
                          <a:pt x="106" y="262"/>
                          <a:pt x="104" y="265"/>
                          <a:pt x="103" y="267"/>
                        </a:cubicBezTo>
                        <a:cubicBezTo>
                          <a:pt x="101" y="267"/>
                          <a:pt x="101" y="267"/>
                          <a:pt x="101" y="267"/>
                        </a:cubicBezTo>
                        <a:cubicBezTo>
                          <a:pt x="101" y="267"/>
                          <a:pt x="101" y="267"/>
                          <a:pt x="101" y="267"/>
                        </a:cubicBezTo>
                        <a:cubicBezTo>
                          <a:pt x="103" y="267"/>
                          <a:pt x="103" y="267"/>
                          <a:pt x="103" y="267"/>
                        </a:cubicBezTo>
                        <a:cubicBezTo>
                          <a:pt x="103" y="267"/>
                          <a:pt x="104" y="268"/>
                          <a:pt x="104" y="268"/>
                        </a:cubicBezTo>
                        <a:close/>
                        <a:moveTo>
                          <a:pt x="849" y="490"/>
                        </a:moveTo>
                        <a:cubicBezTo>
                          <a:pt x="850" y="489"/>
                          <a:pt x="852" y="488"/>
                          <a:pt x="855" y="487"/>
                        </a:cubicBezTo>
                        <a:cubicBezTo>
                          <a:pt x="860" y="485"/>
                          <a:pt x="868" y="482"/>
                          <a:pt x="871" y="477"/>
                        </a:cubicBezTo>
                        <a:cubicBezTo>
                          <a:pt x="873" y="472"/>
                          <a:pt x="879" y="468"/>
                          <a:pt x="884" y="464"/>
                        </a:cubicBezTo>
                        <a:cubicBezTo>
                          <a:pt x="890" y="459"/>
                          <a:pt x="897" y="455"/>
                          <a:pt x="901" y="448"/>
                        </a:cubicBezTo>
                        <a:cubicBezTo>
                          <a:pt x="903" y="445"/>
                          <a:pt x="905" y="441"/>
                          <a:pt x="907" y="437"/>
                        </a:cubicBezTo>
                        <a:cubicBezTo>
                          <a:pt x="911" y="429"/>
                          <a:pt x="913" y="424"/>
                          <a:pt x="917" y="424"/>
                        </a:cubicBezTo>
                        <a:cubicBezTo>
                          <a:pt x="917" y="424"/>
                          <a:pt x="917" y="424"/>
                          <a:pt x="917" y="424"/>
                        </a:cubicBezTo>
                        <a:cubicBezTo>
                          <a:pt x="918" y="425"/>
                          <a:pt x="919" y="425"/>
                          <a:pt x="920" y="427"/>
                        </a:cubicBezTo>
                        <a:cubicBezTo>
                          <a:pt x="921" y="434"/>
                          <a:pt x="915" y="460"/>
                          <a:pt x="906" y="468"/>
                        </a:cubicBezTo>
                        <a:cubicBezTo>
                          <a:pt x="901" y="472"/>
                          <a:pt x="895" y="475"/>
                          <a:pt x="889" y="477"/>
                        </a:cubicBezTo>
                        <a:cubicBezTo>
                          <a:pt x="884" y="479"/>
                          <a:pt x="878" y="481"/>
                          <a:pt x="878" y="484"/>
                        </a:cubicBezTo>
                        <a:cubicBezTo>
                          <a:pt x="878" y="491"/>
                          <a:pt x="862" y="494"/>
                          <a:pt x="855" y="494"/>
                        </a:cubicBezTo>
                        <a:cubicBezTo>
                          <a:pt x="852" y="494"/>
                          <a:pt x="850" y="494"/>
                          <a:pt x="849" y="493"/>
                        </a:cubicBezTo>
                        <a:cubicBezTo>
                          <a:pt x="849" y="492"/>
                          <a:pt x="849" y="491"/>
                          <a:pt x="849" y="49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3" name="Freeform 1148">
                    <a:extLst>
                      <a:ext uri="{FF2B5EF4-FFF2-40B4-BE49-F238E27FC236}">
                        <a16:creationId xmlns="" xmlns:a16="http://schemas.microsoft.com/office/drawing/2014/main" id="{AD776B0F-ACC8-445C-B575-F59618F96B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90" y="1671"/>
                    <a:ext cx="25" cy="109"/>
                  </a:xfrm>
                  <a:custGeom>
                    <a:avLst/>
                    <a:gdLst>
                      <a:gd name="T0" fmla="*/ 5 w 26"/>
                      <a:gd name="T1" fmla="*/ 42 h 114"/>
                      <a:gd name="T2" fmla="*/ 5 w 26"/>
                      <a:gd name="T3" fmla="*/ 65 h 114"/>
                      <a:gd name="T4" fmla="*/ 4 w 26"/>
                      <a:gd name="T5" fmla="*/ 85 h 114"/>
                      <a:gd name="T6" fmla="*/ 3 w 26"/>
                      <a:gd name="T7" fmla="*/ 105 h 114"/>
                      <a:gd name="T8" fmla="*/ 2 w 26"/>
                      <a:gd name="T9" fmla="*/ 114 h 114"/>
                      <a:gd name="T10" fmla="*/ 7 w 26"/>
                      <a:gd name="T11" fmla="*/ 109 h 114"/>
                      <a:gd name="T12" fmla="*/ 11 w 26"/>
                      <a:gd name="T13" fmla="*/ 109 h 114"/>
                      <a:gd name="T14" fmla="*/ 6 w 26"/>
                      <a:gd name="T15" fmla="*/ 96 h 114"/>
                      <a:gd name="T16" fmla="*/ 7 w 26"/>
                      <a:gd name="T17" fmla="*/ 85 h 114"/>
                      <a:gd name="T18" fmla="*/ 9 w 26"/>
                      <a:gd name="T19" fmla="*/ 77 h 114"/>
                      <a:gd name="T20" fmla="*/ 16 w 26"/>
                      <a:gd name="T21" fmla="*/ 70 h 114"/>
                      <a:gd name="T22" fmla="*/ 25 w 26"/>
                      <a:gd name="T23" fmla="*/ 74 h 114"/>
                      <a:gd name="T24" fmla="*/ 26 w 26"/>
                      <a:gd name="T25" fmla="*/ 75 h 114"/>
                      <a:gd name="T26" fmla="*/ 26 w 26"/>
                      <a:gd name="T27" fmla="*/ 75 h 114"/>
                      <a:gd name="T28" fmla="*/ 20 w 26"/>
                      <a:gd name="T29" fmla="*/ 57 h 114"/>
                      <a:gd name="T30" fmla="*/ 14 w 26"/>
                      <a:gd name="T31" fmla="*/ 35 h 114"/>
                      <a:gd name="T32" fmla="*/ 14 w 26"/>
                      <a:gd name="T33" fmla="*/ 21 h 114"/>
                      <a:gd name="T34" fmla="*/ 13 w 26"/>
                      <a:gd name="T35" fmla="*/ 12 h 114"/>
                      <a:gd name="T36" fmla="*/ 7 w 26"/>
                      <a:gd name="T37" fmla="*/ 0 h 114"/>
                      <a:gd name="T38" fmla="*/ 7 w 26"/>
                      <a:gd name="T39" fmla="*/ 2 h 114"/>
                      <a:gd name="T40" fmla="*/ 2 w 26"/>
                      <a:gd name="T41" fmla="*/ 10 h 114"/>
                      <a:gd name="T42" fmla="*/ 1 w 26"/>
                      <a:gd name="T43" fmla="*/ 10 h 114"/>
                      <a:gd name="T44" fmla="*/ 1 w 26"/>
                      <a:gd name="T45" fmla="*/ 13 h 114"/>
                      <a:gd name="T46" fmla="*/ 1 w 26"/>
                      <a:gd name="T47" fmla="*/ 21 h 114"/>
                      <a:gd name="T48" fmla="*/ 5 w 26"/>
                      <a:gd name="T49" fmla="*/ 42 h 1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</a:cxnLst>
                    <a:rect l="0" t="0" r="r" b="b"/>
                    <a:pathLst>
                      <a:path w="26" h="114">
                        <a:moveTo>
                          <a:pt x="5" y="42"/>
                        </a:moveTo>
                        <a:cubicBezTo>
                          <a:pt x="6" y="45"/>
                          <a:pt x="6" y="53"/>
                          <a:pt x="5" y="65"/>
                        </a:cubicBezTo>
                        <a:cubicBezTo>
                          <a:pt x="4" y="73"/>
                          <a:pt x="3" y="83"/>
                          <a:pt x="4" y="85"/>
                        </a:cubicBezTo>
                        <a:cubicBezTo>
                          <a:pt x="5" y="89"/>
                          <a:pt x="5" y="95"/>
                          <a:pt x="3" y="105"/>
                        </a:cubicBezTo>
                        <a:cubicBezTo>
                          <a:pt x="2" y="108"/>
                          <a:pt x="2" y="111"/>
                          <a:pt x="2" y="114"/>
                        </a:cubicBezTo>
                        <a:cubicBezTo>
                          <a:pt x="2" y="112"/>
                          <a:pt x="4" y="109"/>
                          <a:pt x="7" y="109"/>
                        </a:cubicBezTo>
                        <a:cubicBezTo>
                          <a:pt x="9" y="108"/>
                          <a:pt x="10" y="109"/>
                          <a:pt x="11" y="109"/>
                        </a:cubicBezTo>
                        <a:cubicBezTo>
                          <a:pt x="9" y="107"/>
                          <a:pt x="7" y="102"/>
                          <a:pt x="6" y="96"/>
                        </a:cubicBezTo>
                        <a:cubicBezTo>
                          <a:pt x="4" y="93"/>
                          <a:pt x="6" y="89"/>
                          <a:pt x="7" y="85"/>
                        </a:cubicBezTo>
                        <a:cubicBezTo>
                          <a:pt x="8" y="83"/>
                          <a:pt x="9" y="80"/>
                          <a:pt x="9" y="77"/>
                        </a:cubicBezTo>
                        <a:cubicBezTo>
                          <a:pt x="9" y="73"/>
                          <a:pt x="12" y="70"/>
                          <a:pt x="16" y="70"/>
                        </a:cubicBezTo>
                        <a:cubicBezTo>
                          <a:pt x="19" y="70"/>
                          <a:pt x="23" y="72"/>
                          <a:pt x="25" y="74"/>
                        </a:cubicBezTo>
                        <a:cubicBezTo>
                          <a:pt x="26" y="75"/>
                          <a:pt x="26" y="75"/>
                          <a:pt x="26" y="75"/>
                        </a:cubicBezTo>
                        <a:cubicBezTo>
                          <a:pt x="26" y="75"/>
                          <a:pt x="26" y="75"/>
                          <a:pt x="26" y="75"/>
                        </a:cubicBezTo>
                        <a:cubicBezTo>
                          <a:pt x="25" y="73"/>
                          <a:pt x="23" y="67"/>
                          <a:pt x="20" y="57"/>
                        </a:cubicBezTo>
                        <a:cubicBezTo>
                          <a:pt x="18" y="49"/>
                          <a:pt x="16" y="39"/>
                          <a:pt x="14" y="35"/>
                        </a:cubicBezTo>
                        <a:cubicBezTo>
                          <a:pt x="12" y="30"/>
                          <a:pt x="13" y="25"/>
                          <a:pt x="14" y="21"/>
                        </a:cubicBezTo>
                        <a:cubicBezTo>
                          <a:pt x="15" y="16"/>
                          <a:pt x="16" y="13"/>
                          <a:pt x="13" y="12"/>
                        </a:cubicBezTo>
                        <a:cubicBezTo>
                          <a:pt x="9" y="8"/>
                          <a:pt x="8" y="4"/>
                          <a:pt x="7" y="0"/>
                        </a:cubicBezTo>
                        <a:cubicBezTo>
                          <a:pt x="7" y="1"/>
                          <a:pt x="7" y="2"/>
                          <a:pt x="7" y="2"/>
                        </a:cubicBezTo>
                        <a:cubicBezTo>
                          <a:pt x="7" y="5"/>
                          <a:pt x="7" y="10"/>
                          <a:pt x="2" y="10"/>
                        </a:cubicBezTo>
                        <a:cubicBezTo>
                          <a:pt x="1" y="10"/>
                          <a:pt x="1" y="10"/>
                          <a:pt x="1" y="10"/>
                        </a:cubicBezTo>
                        <a:cubicBezTo>
                          <a:pt x="1" y="11"/>
                          <a:pt x="1" y="12"/>
                          <a:pt x="1" y="13"/>
                        </a:cubicBezTo>
                        <a:cubicBezTo>
                          <a:pt x="2" y="15"/>
                          <a:pt x="2" y="18"/>
                          <a:pt x="1" y="21"/>
                        </a:cubicBezTo>
                        <a:cubicBezTo>
                          <a:pt x="0" y="27"/>
                          <a:pt x="2" y="36"/>
                          <a:pt x="5" y="4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4" name="Freeform 1149">
                    <a:extLst>
                      <a:ext uri="{FF2B5EF4-FFF2-40B4-BE49-F238E27FC236}">
                        <a16:creationId xmlns="" xmlns:a16="http://schemas.microsoft.com/office/drawing/2014/main" id="{EA07FD01-C1A6-4573-9825-A572D48286B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24" y="1256"/>
                    <a:ext cx="190" cy="130"/>
                  </a:xfrm>
                  <a:custGeom>
                    <a:avLst/>
                    <a:gdLst>
                      <a:gd name="T0" fmla="*/ 10 w 199"/>
                      <a:gd name="T1" fmla="*/ 115 h 136"/>
                      <a:gd name="T2" fmla="*/ 13 w 199"/>
                      <a:gd name="T3" fmla="*/ 121 h 136"/>
                      <a:gd name="T4" fmla="*/ 15 w 199"/>
                      <a:gd name="T5" fmla="*/ 124 h 136"/>
                      <a:gd name="T6" fmla="*/ 15 w 199"/>
                      <a:gd name="T7" fmla="*/ 119 h 136"/>
                      <a:gd name="T8" fmla="*/ 28 w 199"/>
                      <a:gd name="T9" fmla="*/ 124 h 136"/>
                      <a:gd name="T10" fmla="*/ 26 w 199"/>
                      <a:gd name="T11" fmla="*/ 130 h 136"/>
                      <a:gd name="T12" fmla="*/ 47 w 199"/>
                      <a:gd name="T13" fmla="*/ 134 h 136"/>
                      <a:gd name="T14" fmla="*/ 67 w 199"/>
                      <a:gd name="T15" fmla="*/ 135 h 136"/>
                      <a:gd name="T16" fmla="*/ 52 w 199"/>
                      <a:gd name="T17" fmla="*/ 123 h 136"/>
                      <a:gd name="T18" fmla="*/ 49 w 199"/>
                      <a:gd name="T19" fmla="*/ 96 h 136"/>
                      <a:gd name="T20" fmla="*/ 58 w 199"/>
                      <a:gd name="T21" fmla="*/ 83 h 136"/>
                      <a:gd name="T22" fmla="*/ 69 w 199"/>
                      <a:gd name="T23" fmla="*/ 71 h 136"/>
                      <a:gd name="T24" fmla="*/ 70 w 199"/>
                      <a:gd name="T25" fmla="*/ 69 h 136"/>
                      <a:gd name="T26" fmla="*/ 79 w 199"/>
                      <a:gd name="T27" fmla="*/ 60 h 136"/>
                      <a:gd name="T28" fmla="*/ 80 w 199"/>
                      <a:gd name="T29" fmla="*/ 52 h 136"/>
                      <a:gd name="T30" fmla="*/ 91 w 199"/>
                      <a:gd name="T31" fmla="*/ 49 h 136"/>
                      <a:gd name="T32" fmla="*/ 106 w 199"/>
                      <a:gd name="T33" fmla="*/ 43 h 136"/>
                      <a:gd name="T34" fmla="*/ 199 w 199"/>
                      <a:gd name="T35" fmla="*/ 4 h 136"/>
                      <a:gd name="T36" fmla="*/ 191 w 199"/>
                      <a:gd name="T37" fmla="*/ 0 h 136"/>
                      <a:gd name="T38" fmla="*/ 154 w 199"/>
                      <a:gd name="T39" fmla="*/ 11 h 136"/>
                      <a:gd name="T40" fmla="*/ 131 w 199"/>
                      <a:gd name="T41" fmla="*/ 17 h 136"/>
                      <a:gd name="T42" fmla="*/ 114 w 199"/>
                      <a:gd name="T43" fmla="*/ 16 h 136"/>
                      <a:gd name="T44" fmla="*/ 107 w 199"/>
                      <a:gd name="T45" fmla="*/ 19 h 136"/>
                      <a:gd name="T46" fmla="*/ 93 w 199"/>
                      <a:gd name="T47" fmla="*/ 23 h 136"/>
                      <a:gd name="T48" fmla="*/ 80 w 199"/>
                      <a:gd name="T49" fmla="*/ 28 h 136"/>
                      <a:gd name="T50" fmla="*/ 72 w 199"/>
                      <a:gd name="T51" fmla="*/ 33 h 136"/>
                      <a:gd name="T52" fmla="*/ 59 w 199"/>
                      <a:gd name="T53" fmla="*/ 37 h 136"/>
                      <a:gd name="T54" fmla="*/ 59 w 199"/>
                      <a:gd name="T55" fmla="*/ 42 h 136"/>
                      <a:gd name="T56" fmla="*/ 55 w 199"/>
                      <a:gd name="T57" fmla="*/ 50 h 136"/>
                      <a:gd name="T58" fmla="*/ 54 w 199"/>
                      <a:gd name="T59" fmla="*/ 52 h 136"/>
                      <a:gd name="T60" fmla="*/ 49 w 199"/>
                      <a:gd name="T61" fmla="*/ 57 h 136"/>
                      <a:gd name="T62" fmla="*/ 39 w 199"/>
                      <a:gd name="T63" fmla="*/ 65 h 136"/>
                      <a:gd name="T64" fmla="*/ 35 w 199"/>
                      <a:gd name="T65" fmla="*/ 68 h 136"/>
                      <a:gd name="T66" fmla="*/ 41 w 199"/>
                      <a:gd name="T67" fmla="*/ 71 h 136"/>
                      <a:gd name="T68" fmla="*/ 36 w 199"/>
                      <a:gd name="T69" fmla="*/ 77 h 136"/>
                      <a:gd name="T70" fmla="*/ 28 w 199"/>
                      <a:gd name="T71" fmla="*/ 83 h 136"/>
                      <a:gd name="T72" fmla="*/ 24 w 199"/>
                      <a:gd name="T73" fmla="*/ 88 h 136"/>
                      <a:gd name="T74" fmla="*/ 21 w 199"/>
                      <a:gd name="T75" fmla="*/ 96 h 136"/>
                      <a:gd name="T76" fmla="*/ 15 w 199"/>
                      <a:gd name="T77" fmla="*/ 103 h 136"/>
                      <a:gd name="T78" fmla="*/ 1 w 199"/>
                      <a:gd name="T79" fmla="*/ 110 h 136"/>
                      <a:gd name="T80" fmla="*/ 8 w 199"/>
                      <a:gd name="T81" fmla="*/ 114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99" h="136">
                        <a:moveTo>
                          <a:pt x="8" y="114"/>
                        </a:moveTo>
                        <a:cubicBezTo>
                          <a:pt x="9" y="115"/>
                          <a:pt x="9" y="115"/>
                          <a:pt x="10" y="115"/>
                        </a:cubicBezTo>
                        <a:cubicBezTo>
                          <a:pt x="11" y="115"/>
                          <a:pt x="13" y="115"/>
                          <a:pt x="14" y="116"/>
                        </a:cubicBezTo>
                        <a:cubicBezTo>
                          <a:pt x="15" y="118"/>
                          <a:pt x="14" y="119"/>
                          <a:pt x="13" y="121"/>
                        </a:cubicBezTo>
                        <a:cubicBezTo>
                          <a:pt x="13" y="123"/>
                          <a:pt x="13" y="123"/>
                          <a:pt x="13" y="123"/>
                        </a:cubicBezTo>
                        <a:cubicBezTo>
                          <a:pt x="14" y="124"/>
                          <a:pt x="15" y="124"/>
                          <a:pt x="15" y="124"/>
                        </a:cubicBezTo>
                        <a:cubicBezTo>
                          <a:pt x="15" y="124"/>
                          <a:pt x="15" y="123"/>
                          <a:pt x="15" y="122"/>
                        </a:cubicBezTo>
                        <a:cubicBezTo>
                          <a:pt x="14" y="120"/>
                          <a:pt x="14" y="119"/>
                          <a:pt x="15" y="119"/>
                        </a:cubicBezTo>
                        <a:cubicBezTo>
                          <a:pt x="15" y="118"/>
                          <a:pt x="16" y="117"/>
                          <a:pt x="17" y="117"/>
                        </a:cubicBezTo>
                        <a:cubicBezTo>
                          <a:pt x="21" y="117"/>
                          <a:pt x="27" y="120"/>
                          <a:pt x="28" y="124"/>
                        </a:cubicBezTo>
                        <a:cubicBezTo>
                          <a:pt x="29" y="126"/>
                          <a:pt x="28" y="128"/>
                          <a:pt x="27" y="129"/>
                        </a:cubicBezTo>
                        <a:cubicBezTo>
                          <a:pt x="26" y="129"/>
                          <a:pt x="26" y="130"/>
                          <a:pt x="26" y="130"/>
                        </a:cubicBezTo>
                        <a:cubicBezTo>
                          <a:pt x="27" y="131"/>
                          <a:pt x="34" y="133"/>
                          <a:pt x="40" y="134"/>
                        </a:cubicBezTo>
                        <a:cubicBezTo>
                          <a:pt x="41" y="134"/>
                          <a:pt x="44" y="134"/>
                          <a:pt x="47" y="134"/>
                        </a:cubicBezTo>
                        <a:cubicBezTo>
                          <a:pt x="52" y="135"/>
                          <a:pt x="58" y="136"/>
                          <a:pt x="62" y="136"/>
                        </a:cubicBezTo>
                        <a:cubicBezTo>
                          <a:pt x="66" y="136"/>
                          <a:pt x="67" y="135"/>
                          <a:pt x="67" y="135"/>
                        </a:cubicBezTo>
                        <a:cubicBezTo>
                          <a:pt x="67" y="135"/>
                          <a:pt x="64" y="133"/>
                          <a:pt x="62" y="131"/>
                        </a:cubicBezTo>
                        <a:cubicBezTo>
                          <a:pt x="59" y="129"/>
                          <a:pt x="56" y="127"/>
                          <a:pt x="52" y="123"/>
                        </a:cubicBezTo>
                        <a:cubicBezTo>
                          <a:pt x="48" y="119"/>
                          <a:pt x="43" y="111"/>
                          <a:pt x="44" y="104"/>
                        </a:cubicBezTo>
                        <a:cubicBezTo>
                          <a:pt x="44" y="100"/>
                          <a:pt x="46" y="98"/>
                          <a:pt x="49" y="96"/>
                        </a:cubicBezTo>
                        <a:cubicBezTo>
                          <a:pt x="52" y="94"/>
                          <a:pt x="52" y="93"/>
                          <a:pt x="52" y="91"/>
                        </a:cubicBezTo>
                        <a:cubicBezTo>
                          <a:pt x="53" y="88"/>
                          <a:pt x="53" y="86"/>
                          <a:pt x="58" y="83"/>
                        </a:cubicBezTo>
                        <a:cubicBezTo>
                          <a:pt x="61" y="81"/>
                          <a:pt x="62" y="78"/>
                          <a:pt x="62" y="76"/>
                        </a:cubicBezTo>
                        <a:cubicBezTo>
                          <a:pt x="63" y="74"/>
                          <a:pt x="64" y="71"/>
                          <a:pt x="69" y="71"/>
                        </a:cubicBezTo>
                        <a:cubicBezTo>
                          <a:pt x="70" y="71"/>
                          <a:pt x="70" y="71"/>
                          <a:pt x="70" y="71"/>
                        </a:cubicBezTo>
                        <a:cubicBezTo>
                          <a:pt x="70" y="70"/>
                          <a:pt x="70" y="70"/>
                          <a:pt x="70" y="69"/>
                        </a:cubicBezTo>
                        <a:cubicBezTo>
                          <a:pt x="70" y="68"/>
                          <a:pt x="69" y="64"/>
                          <a:pt x="74" y="63"/>
                        </a:cubicBezTo>
                        <a:cubicBezTo>
                          <a:pt x="76" y="63"/>
                          <a:pt x="78" y="62"/>
                          <a:pt x="79" y="60"/>
                        </a:cubicBezTo>
                        <a:cubicBezTo>
                          <a:pt x="80" y="58"/>
                          <a:pt x="80" y="56"/>
                          <a:pt x="80" y="55"/>
                        </a:cubicBezTo>
                        <a:cubicBezTo>
                          <a:pt x="79" y="54"/>
                          <a:pt x="80" y="53"/>
                          <a:pt x="80" y="52"/>
                        </a:cubicBezTo>
                        <a:cubicBezTo>
                          <a:pt x="81" y="51"/>
                          <a:pt x="83" y="51"/>
                          <a:pt x="85" y="51"/>
                        </a:cubicBezTo>
                        <a:cubicBezTo>
                          <a:pt x="87" y="51"/>
                          <a:pt x="90" y="51"/>
                          <a:pt x="91" y="49"/>
                        </a:cubicBezTo>
                        <a:cubicBezTo>
                          <a:pt x="93" y="47"/>
                          <a:pt x="96" y="46"/>
                          <a:pt x="99" y="46"/>
                        </a:cubicBezTo>
                        <a:cubicBezTo>
                          <a:pt x="102" y="45"/>
                          <a:pt x="105" y="45"/>
                          <a:pt x="106" y="43"/>
                        </a:cubicBezTo>
                        <a:cubicBezTo>
                          <a:pt x="109" y="35"/>
                          <a:pt x="152" y="22"/>
                          <a:pt x="170" y="18"/>
                        </a:cubicBezTo>
                        <a:cubicBezTo>
                          <a:pt x="188" y="14"/>
                          <a:pt x="198" y="8"/>
                          <a:pt x="199" y="4"/>
                        </a:cubicBezTo>
                        <a:cubicBezTo>
                          <a:pt x="199" y="3"/>
                          <a:pt x="199" y="3"/>
                          <a:pt x="198" y="1"/>
                        </a:cubicBezTo>
                        <a:cubicBezTo>
                          <a:pt x="196" y="0"/>
                          <a:pt x="194" y="0"/>
                          <a:pt x="191" y="0"/>
                        </a:cubicBezTo>
                        <a:cubicBezTo>
                          <a:pt x="182" y="0"/>
                          <a:pt x="169" y="5"/>
                          <a:pt x="166" y="8"/>
                        </a:cubicBezTo>
                        <a:cubicBezTo>
                          <a:pt x="162" y="11"/>
                          <a:pt x="158" y="11"/>
                          <a:pt x="154" y="11"/>
                        </a:cubicBezTo>
                        <a:cubicBezTo>
                          <a:pt x="152" y="11"/>
                          <a:pt x="149" y="12"/>
                          <a:pt x="147" y="13"/>
                        </a:cubicBezTo>
                        <a:cubicBezTo>
                          <a:pt x="144" y="15"/>
                          <a:pt x="137" y="17"/>
                          <a:pt x="131" y="17"/>
                        </a:cubicBezTo>
                        <a:cubicBezTo>
                          <a:pt x="128" y="17"/>
                          <a:pt x="125" y="16"/>
                          <a:pt x="123" y="15"/>
                        </a:cubicBezTo>
                        <a:cubicBezTo>
                          <a:pt x="120" y="13"/>
                          <a:pt x="117" y="15"/>
                          <a:pt x="114" y="16"/>
                        </a:cubicBezTo>
                        <a:cubicBezTo>
                          <a:pt x="112" y="18"/>
                          <a:pt x="109" y="19"/>
                          <a:pt x="107" y="19"/>
                        </a:cubicBezTo>
                        <a:cubicBezTo>
                          <a:pt x="107" y="19"/>
                          <a:pt x="107" y="19"/>
                          <a:pt x="107" y="19"/>
                        </a:cubicBezTo>
                        <a:cubicBezTo>
                          <a:pt x="105" y="19"/>
                          <a:pt x="103" y="20"/>
                          <a:pt x="101" y="21"/>
                        </a:cubicBezTo>
                        <a:cubicBezTo>
                          <a:pt x="99" y="22"/>
                          <a:pt x="96" y="23"/>
                          <a:pt x="93" y="23"/>
                        </a:cubicBezTo>
                        <a:cubicBezTo>
                          <a:pt x="93" y="23"/>
                          <a:pt x="93" y="23"/>
                          <a:pt x="93" y="23"/>
                        </a:cubicBezTo>
                        <a:cubicBezTo>
                          <a:pt x="88" y="23"/>
                          <a:pt x="81" y="26"/>
                          <a:pt x="80" y="28"/>
                        </a:cubicBezTo>
                        <a:cubicBezTo>
                          <a:pt x="80" y="30"/>
                          <a:pt x="77" y="31"/>
                          <a:pt x="75" y="31"/>
                        </a:cubicBezTo>
                        <a:cubicBezTo>
                          <a:pt x="74" y="32"/>
                          <a:pt x="72" y="32"/>
                          <a:pt x="72" y="33"/>
                        </a:cubicBezTo>
                        <a:cubicBezTo>
                          <a:pt x="72" y="36"/>
                          <a:pt x="67" y="39"/>
                          <a:pt x="63" y="39"/>
                        </a:cubicBezTo>
                        <a:cubicBezTo>
                          <a:pt x="62" y="39"/>
                          <a:pt x="60" y="39"/>
                          <a:pt x="59" y="37"/>
                        </a:cubicBezTo>
                        <a:cubicBezTo>
                          <a:pt x="58" y="37"/>
                          <a:pt x="58" y="37"/>
                          <a:pt x="57" y="38"/>
                        </a:cubicBezTo>
                        <a:cubicBezTo>
                          <a:pt x="57" y="39"/>
                          <a:pt x="57" y="41"/>
                          <a:pt x="59" y="42"/>
                        </a:cubicBezTo>
                        <a:cubicBezTo>
                          <a:pt x="60" y="43"/>
                          <a:pt x="61" y="45"/>
                          <a:pt x="60" y="46"/>
                        </a:cubicBezTo>
                        <a:cubicBezTo>
                          <a:pt x="60" y="48"/>
                          <a:pt x="57" y="49"/>
                          <a:pt x="55" y="50"/>
                        </a:cubicBezTo>
                        <a:cubicBezTo>
                          <a:pt x="54" y="50"/>
                          <a:pt x="54" y="51"/>
                          <a:pt x="53" y="51"/>
                        </a:cubicBezTo>
                        <a:cubicBezTo>
                          <a:pt x="54" y="51"/>
                          <a:pt x="54" y="52"/>
                          <a:pt x="54" y="52"/>
                        </a:cubicBezTo>
                        <a:cubicBezTo>
                          <a:pt x="53" y="54"/>
                          <a:pt x="52" y="55"/>
                          <a:pt x="51" y="56"/>
                        </a:cubicBezTo>
                        <a:cubicBezTo>
                          <a:pt x="50" y="56"/>
                          <a:pt x="50" y="57"/>
                          <a:pt x="49" y="57"/>
                        </a:cubicBezTo>
                        <a:cubicBezTo>
                          <a:pt x="50" y="58"/>
                          <a:pt x="50" y="60"/>
                          <a:pt x="50" y="61"/>
                        </a:cubicBezTo>
                        <a:cubicBezTo>
                          <a:pt x="48" y="63"/>
                          <a:pt x="44" y="64"/>
                          <a:pt x="39" y="65"/>
                        </a:cubicBezTo>
                        <a:cubicBezTo>
                          <a:pt x="38" y="65"/>
                          <a:pt x="38" y="65"/>
                          <a:pt x="38" y="65"/>
                        </a:cubicBezTo>
                        <a:cubicBezTo>
                          <a:pt x="36" y="66"/>
                          <a:pt x="35" y="67"/>
                          <a:pt x="35" y="68"/>
                        </a:cubicBezTo>
                        <a:cubicBezTo>
                          <a:pt x="35" y="69"/>
                          <a:pt x="36" y="69"/>
                          <a:pt x="37" y="69"/>
                        </a:cubicBezTo>
                        <a:cubicBezTo>
                          <a:pt x="39" y="69"/>
                          <a:pt x="40" y="69"/>
                          <a:pt x="41" y="71"/>
                        </a:cubicBezTo>
                        <a:cubicBezTo>
                          <a:pt x="41" y="73"/>
                          <a:pt x="40" y="74"/>
                          <a:pt x="39" y="74"/>
                        </a:cubicBezTo>
                        <a:cubicBezTo>
                          <a:pt x="37" y="75"/>
                          <a:pt x="36" y="76"/>
                          <a:pt x="36" y="77"/>
                        </a:cubicBezTo>
                        <a:cubicBezTo>
                          <a:pt x="36" y="79"/>
                          <a:pt x="35" y="80"/>
                          <a:pt x="35" y="81"/>
                        </a:cubicBezTo>
                        <a:cubicBezTo>
                          <a:pt x="33" y="82"/>
                          <a:pt x="31" y="83"/>
                          <a:pt x="28" y="83"/>
                        </a:cubicBezTo>
                        <a:cubicBezTo>
                          <a:pt x="27" y="83"/>
                          <a:pt x="26" y="83"/>
                          <a:pt x="26" y="83"/>
                        </a:cubicBezTo>
                        <a:cubicBezTo>
                          <a:pt x="26" y="85"/>
                          <a:pt x="25" y="86"/>
                          <a:pt x="24" y="88"/>
                        </a:cubicBezTo>
                        <a:cubicBezTo>
                          <a:pt x="23" y="89"/>
                          <a:pt x="21" y="90"/>
                          <a:pt x="17" y="90"/>
                        </a:cubicBezTo>
                        <a:cubicBezTo>
                          <a:pt x="19" y="92"/>
                          <a:pt x="21" y="93"/>
                          <a:pt x="21" y="96"/>
                        </a:cubicBezTo>
                        <a:cubicBezTo>
                          <a:pt x="22" y="99"/>
                          <a:pt x="19" y="100"/>
                          <a:pt x="17" y="100"/>
                        </a:cubicBezTo>
                        <a:cubicBezTo>
                          <a:pt x="15" y="101"/>
                          <a:pt x="15" y="101"/>
                          <a:pt x="15" y="103"/>
                        </a:cubicBezTo>
                        <a:cubicBezTo>
                          <a:pt x="14" y="107"/>
                          <a:pt x="10" y="107"/>
                          <a:pt x="7" y="108"/>
                        </a:cubicBezTo>
                        <a:cubicBezTo>
                          <a:pt x="3" y="108"/>
                          <a:pt x="1" y="108"/>
                          <a:pt x="1" y="110"/>
                        </a:cubicBezTo>
                        <a:cubicBezTo>
                          <a:pt x="0" y="112"/>
                          <a:pt x="0" y="113"/>
                          <a:pt x="1" y="113"/>
                        </a:cubicBezTo>
                        <a:cubicBezTo>
                          <a:pt x="2" y="114"/>
                          <a:pt x="5" y="114"/>
                          <a:pt x="8" y="1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5" name="Freeform 1150">
                    <a:extLst>
                      <a:ext uri="{FF2B5EF4-FFF2-40B4-BE49-F238E27FC236}">
                        <a16:creationId xmlns="" xmlns:a16="http://schemas.microsoft.com/office/drawing/2014/main" id="{06C1D730-134F-4FB9-A0B5-5100682732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0" y="2328"/>
                    <a:ext cx="106" cy="89"/>
                  </a:xfrm>
                  <a:custGeom>
                    <a:avLst/>
                    <a:gdLst>
                      <a:gd name="T0" fmla="*/ 74 w 111"/>
                      <a:gd name="T1" fmla="*/ 14 h 93"/>
                      <a:gd name="T2" fmla="*/ 70 w 111"/>
                      <a:gd name="T3" fmla="*/ 18 h 93"/>
                      <a:gd name="T4" fmla="*/ 64 w 111"/>
                      <a:gd name="T5" fmla="*/ 23 h 93"/>
                      <a:gd name="T6" fmla="*/ 58 w 111"/>
                      <a:gd name="T7" fmla="*/ 27 h 93"/>
                      <a:gd name="T8" fmla="*/ 46 w 111"/>
                      <a:gd name="T9" fmla="*/ 34 h 93"/>
                      <a:gd name="T10" fmla="*/ 45 w 111"/>
                      <a:gd name="T11" fmla="*/ 35 h 93"/>
                      <a:gd name="T12" fmla="*/ 35 w 111"/>
                      <a:gd name="T13" fmla="*/ 16 h 93"/>
                      <a:gd name="T14" fmla="*/ 32 w 111"/>
                      <a:gd name="T15" fmla="*/ 6 h 93"/>
                      <a:gd name="T16" fmla="*/ 15 w 111"/>
                      <a:gd name="T17" fmla="*/ 0 h 93"/>
                      <a:gd name="T18" fmla="*/ 10 w 111"/>
                      <a:gd name="T19" fmla="*/ 2 h 93"/>
                      <a:gd name="T20" fmla="*/ 3 w 111"/>
                      <a:gd name="T21" fmla="*/ 7 h 93"/>
                      <a:gd name="T22" fmla="*/ 0 w 111"/>
                      <a:gd name="T23" fmla="*/ 9 h 93"/>
                      <a:gd name="T24" fmla="*/ 0 w 111"/>
                      <a:gd name="T25" fmla="*/ 10 h 93"/>
                      <a:gd name="T26" fmla="*/ 2 w 111"/>
                      <a:gd name="T27" fmla="*/ 10 h 93"/>
                      <a:gd name="T28" fmla="*/ 4 w 111"/>
                      <a:gd name="T29" fmla="*/ 10 h 93"/>
                      <a:gd name="T30" fmla="*/ 11 w 111"/>
                      <a:gd name="T31" fmla="*/ 16 h 93"/>
                      <a:gd name="T32" fmla="*/ 13 w 111"/>
                      <a:gd name="T33" fmla="*/ 18 h 93"/>
                      <a:gd name="T34" fmla="*/ 17 w 111"/>
                      <a:gd name="T35" fmla="*/ 20 h 93"/>
                      <a:gd name="T36" fmla="*/ 25 w 111"/>
                      <a:gd name="T37" fmla="*/ 19 h 93"/>
                      <a:gd name="T38" fmla="*/ 29 w 111"/>
                      <a:gd name="T39" fmla="*/ 18 h 93"/>
                      <a:gd name="T40" fmla="*/ 29 w 111"/>
                      <a:gd name="T41" fmla="*/ 18 h 93"/>
                      <a:gd name="T42" fmla="*/ 34 w 111"/>
                      <a:gd name="T43" fmla="*/ 22 h 93"/>
                      <a:gd name="T44" fmla="*/ 27 w 111"/>
                      <a:gd name="T45" fmla="*/ 25 h 93"/>
                      <a:gd name="T46" fmla="*/ 23 w 111"/>
                      <a:gd name="T47" fmla="*/ 26 h 93"/>
                      <a:gd name="T48" fmla="*/ 18 w 111"/>
                      <a:gd name="T49" fmla="*/ 27 h 93"/>
                      <a:gd name="T50" fmla="*/ 14 w 111"/>
                      <a:gd name="T51" fmla="*/ 27 h 93"/>
                      <a:gd name="T52" fmla="*/ 20 w 111"/>
                      <a:gd name="T53" fmla="*/ 37 h 93"/>
                      <a:gd name="T54" fmla="*/ 22 w 111"/>
                      <a:gd name="T55" fmla="*/ 39 h 93"/>
                      <a:gd name="T56" fmla="*/ 24 w 111"/>
                      <a:gd name="T57" fmla="*/ 37 h 93"/>
                      <a:gd name="T58" fmla="*/ 27 w 111"/>
                      <a:gd name="T59" fmla="*/ 33 h 93"/>
                      <a:gd name="T60" fmla="*/ 31 w 111"/>
                      <a:gd name="T61" fmla="*/ 35 h 93"/>
                      <a:gd name="T62" fmla="*/ 38 w 111"/>
                      <a:gd name="T63" fmla="*/ 38 h 93"/>
                      <a:gd name="T64" fmla="*/ 44 w 111"/>
                      <a:gd name="T65" fmla="*/ 42 h 93"/>
                      <a:gd name="T66" fmla="*/ 48 w 111"/>
                      <a:gd name="T67" fmla="*/ 44 h 93"/>
                      <a:gd name="T68" fmla="*/ 81 w 111"/>
                      <a:gd name="T69" fmla="*/ 55 h 93"/>
                      <a:gd name="T70" fmla="*/ 86 w 111"/>
                      <a:gd name="T71" fmla="*/ 64 h 93"/>
                      <a:gd name="T72" fmla="*/ 87 w 111"/>
                      <a:gd name="T73" fmla="*/ 68 h 93"/>
                      <a:gd name="T74" fmla="*/ 91 w 111"/>
                      <a:gd name="T75" fmla="*/ 79 h 93"/>
                      <a:gd name="T76" fmla="*/ 85 w 111"/>
                      <a:gd name="T77" fmla="*/ 82 h 93"/>
                      <a:gd name="T78" fmla="*/ 77 w 111"/>
                      <a:gd name="T79" fmla="*/ 86 h 93"/>
                      <a:gd name="T80" fmla="*/ 76 w 111"/>
                      <a:gd name="T81" fmla="*/ 87 h 93"/>
                      <a:gd name="T82" fmla="*/ 79 w 111"/>
                      <a:gd name="T83" fmla="*/ 88 h 93"/>
                      <a:gd name="T84" fmla="*/ 93 w 111"/>
                      <a:gd name="T85" fmla="*/ 86 h 93"/>
                      <a:gd name="T86" fmla="*/ 101 w 111"/>
                      <a:gd name="T87" fmla="*/ 85 h 93"/>
                      <a:gd name="T88" fmla="*/ 108 w 111"/>
                      <a:gd name="T89" fmla="*/ 90 h 93"/>
                      <a:gd name="T90" fmla="*/ 111 w 111"/>
                      <a:gd name="T91" fmla="*/ 93 h 93"/>
                      <a:gd name="T92" fmla="*/ 111 w 111"/>
                      <a:gd name="T93" fmla="*/ 27 h 93"/>
                      <a:gd name="T94" fmla="*/ 94 w 111"/>
                      <a:gd name="T95" fmla="*/ 21 h 93"/>
                      <a:gd name="T96" fmla="*/ 74 w 111"/>
                      <a:gd name="T97" fmla="*/ 14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111" h="93">
                        <a:moveTo>
                          <a:pt x="74" y="14"/>
                        </a:moveTo>
                        <a:cubicBezTo>
                          <a:pt x="73" y="14"/>
                          <a:pt x="72" y="15"/>
                          <a:pt x="70" y="18"/>
                        </a:cubicBezTo>
                        <a:cubicBezTo>
                          <a:pt x="69" y="20"/>
                          <a:pt x="67" y="23"/>
                          <a:pt x="64" y="23"/>
                        </a:cubicBezTo>
                        <a:cubicBezTo>
                          <a:pt x="63" y="23"/>
                          <a:pt x="60" y="25"/>
                          <a:pt x="58" y="27"/>
                        </a:cubicBezTo>
                        <a:cubicBezTo>
                          <a:pt x="55" y="30"/>
                          <a:pt x="51" y="33"/>
                          <a:pt x="46" y="34"/>
                        </a:cubicBezTo>
                        <a:cubicBezTo>
                          <a:pt x="46" y="35"/>
                          <a:pt x="45" y="35"/>
                          <a:pt x="45" y="35"/>
                        </a:cubicBezTo>
                        <a:cubicBezTo>
                          <a:pt x="39" y="35"/>
                          <a:pt x="37" y="25"/>
                          <a:pt x="35" y="16"/>
                        </a:cubicBezTo>
                        <a:cubicBezTo>
                          <a:pt x="34" y="12"/>
                          <a:pt x="33" y="7"/>
                          <a:pt x="32" y="6"/>
                        </a:cubicBezTo>
                        <a:cubicBezTo>
                          <a:pt x="30" y="3"/>
                          <a:pt x="22" y="0"/>
                          <a:pt x="15" y="0"/>
                        </a:cubicBezTo>
                        <a:cubicBezTo>
                          <a:pt x="12" y="0"/>
                          <a:pt x="10" y="1"/>
                          <a:pt x="10" y="2"/>
                        </a:cubicBezTo>
                        <a:cubicBezTo>
                          <a:pt x="9" y="6"/>
                          <a:pt x="5" y="7"/>
                          <a:pt x="3" y="7"/>
                        </a:cubicBezTo>
                        <a:cubicBezTo>
                          <a:pt x="1" y="8"/>
                          <a:pt x="1" y="8"/>
                          <a:pt x="0" y="9"/>
                        </a:cubicBezTo>
                        <a:cubicBezTo>
                          <a:pt x="0" y="9"/>
                          <a:pt x="0" y="10"/>
                          <a:pt x="0" y="10"/>
                        </a:cubicBezTo>
                        <a:cubicBezTo>
                          <a:pt x="1" y="10"/>
                          <a:pt x="1" y="10"/>
                          <a:pt x="2" y="10"/>
                        </a:cubicBezTo>
                        <a:cubicBezTo>
                          <a:pt x="3" y="10"/>
                          <a:pt x="3" y="10"/>
                          <a:pt x="4" y="10"/>
                        </a:cubicBezTo>
                        <a:cubicBezTo>
                          <a:pt x="9" y="10"/>
                          <a:pt x="10" y="13"/>
                          <a:pt x="11" y="16"/>
                        </a:cubicBezTo>
                        <a:cubicBezTo>
                          <a:pt x="12" y="17"/>
                          <a:pt x="12" y="17"/>
                          <a:pt x="13" y="18"/>
                        </a:cubicBezTo>
                        <a:cubicBezTo>
                          <a:pt x="13" y="19"/>
                          <a:pt x="13" y="20"/>
                          <a:pt x="17" y="20"/>
                        </a:cubicBezTo>
                        <a:cubicBezTo>
                          <a:pt x="20" y="20"/>
                          <a:pt x="23" y="19"/>
                          <a:pt x="25" y="19"/>
                        </a:cubicBezTo>
                        <a:cubicBezTo>
                          <a:pt x="27" y="18"/>
                          <a:pt x="28" y="18"/>
                          <a:pt x="29" y="18"/>
                        </a:cubicBezTo>
                        <a:cubicBezTo>
                          <a:pt x="29" y="18"/>
                          <a:pt x="29" y="18"/>
                          <a:pt x="29" y="18"/>
                        </a:cubicBezTo>
                        <a:cubicBezTo>
                          <a:pt x="32" y="18"/>
                          <a:pt x="34" y="20"/>
                          <a:pt x="34" y="22"/>
                        </a:cubicBezTo>
                        <a:cubicBezTo>
                          <a:pt x="34" y="25"/>
                          <a:pt x="31" y="27"/>
                          <a:pt x="27" y="25"/>
                        </a:cubicBezTo>
                        <a:cubicBezTo>
                          <a:pt x="25" y="25"/>
                          <a:pt x="24" y="25"/>
                          <a:pt x="23" y="26"/>
                        </a:cubicBezTo>
                        <a:cubicBezTo>
                          <a:pt x="22" y="27"/>
                          <a:pt x="20" y="28"/>
                          <a:pt x="18" y="27"/>
                        </a:cubicBezTo>
                        <a:cubicBezTo>
                          <a:pt x="17" y="27"/>
                          <a:pt x="15" y="27"/>
                          <a:pt x="14" y="27"/>
                        </a:cubicBezTo>
                        <a:cubicBezTo>
                          <a:pt x="17" y="29"/>
                          <a:pt x="20" y="32"/>
                          <a:pt x="20" y="37"/>
                        </a:cubicBezTo>
                        <a:cubicBezTo>
                          <a:pt x="20" y="37"/>
                          <a:pt x="20" y="39"/>
                          <a:pt x="22" y="39"/>
                        </a:cubicBezTo>
                        <a:cubicBezTo>
                          <a:pt x="23" y="39"/>
                          <a:pt x="24" y="38"/>
                          <a:pt x="24" y="37"/>
                        </a:cubicBezTo>
                        <a:cubicBezTo>
                          <a:pt x="24" y="33"/>
                          <a:pt x="26" y="33"/>
                          <a:pt x="27" y="33"/>
                        </a:cubicBezTo>
                        <a:cubicBezTo>
                          <a:pt x="28" y="33"/>
                          <a:pt x="29" y="34"/>
                          <a:pt x="31" y="35"/>
                        </a:cubicBezTo>
                        <a:cubicBezTo>
                          <a:pt x="33" y="36"/>
                          <a:pt x="35" y="38"/>
                          <a:pt x="38" y="38"/>
                        </a:cubicBezTo>
                        <a:cubicBezTo>
                          <a:pt x="42" y="39"/>
                          <a:pt x="44" y="41"/>
                          <a:pt x="44" y="42"/>
                        </a:cubicBezTo>
                        <a:cubicBezTo>
                          <a:pt x="45" y="43"/>
                          <a:pt x="45" y="43"/>
                          <a:pt x="48" y="44"/>
                        </a:cubicBezTo>
                        <a:cubicBezTo>
                          <a:pt x="56" y="44"/>
                          <a:pt x="73" y="50"/>
                          <a:pt x="81" y="55"/>
                        </a:cubicBezTo>
                        <a:cubicBezTo>
                          <a:pt x="85" y="58"/>
                          <a:pt x="85" y="61"/>
                          <a:pt x="86" y="64"/>
                        </a:cubicBezTo>
                        <a:cubicBezTo>
                          <a:pt x="86" y="65"/>
                          <a:pt x="86" y="67"/>
                          <a:pt x="87" y="68"/>
                        </a:cubicBezTo>
                        <a:cubicBezTo>
                          <a:pt x="91" y="72"/>
                          <a:pt x="92" y="76"/>
                          <a:pt x="91" y="79"/>
                        </a:cubicBezTo>
                        <a:cubicBezTo>
                          <a:pt x="90" y="80"/>
                          <a:pt x="89" y="82"/>
                          <a:pt x="85" y="82"/>
                        </a:cubicBezTo>
                        <a:cubicBezTo>
                          <a:pt x="82" y="82"/>
                          <a:pt x="78" y="84"/>
                          <a:pt x="77" y="86"/>
                        </a:cubicBezTo>
                        <a:cubicBezTo>
                          <a:pt x="77" y="87"/>
                          <a:pt x="76" y="87"/>
                          <a:pt x="76" y="87"/>
                        </a:cubicBezTo>
                        <a:cubicBezTo>
                          <a:pt x="77" y="87"/>
                          <a:pt x="77" y="88"/>
                          <a:pt x="79" y="88"/>
                        </a:cubicBezTo>
                        <a:cubicBezTo>
                          <a:pt x="83" y="88"/>
                          <a:pt x="88" y="87"/>
                          <a:pt x="93" y="86"/>
                        </a:cubicBezTo>
                        <a:cubicBezTo>
                          <a:pt x="96" y="86"/>
                          <a:pt x="99" y="85"/>
                          <a:pt x="101" y="85"/>
                        </a:cubicBezTo>
                        <a:cubicBezTo>
                          <a:pt x="103" y="85"/>
                          <a:pt x="105" y="87"/>
                          <a:pt x="108" y="90"/>
                        </a:cubicBezTo>
                        <a:cubicBezTo>
                          <a:pt x="109" y="91"/>
                          <a:pt x="110" y="92"/>
                          <a:pt x="111" y="93"/>
                        </a:cubicBezTo>
                        <a:cubicBezTo>
                          <a:pt x="111" y="27"/>
                          <a:pt x="111" y="27"/>
                          <a:pt x="111" y="27"/>
                        </a:cubicBezTo>
                        <a:cubicBezTo>
                          <a:pt x="105" y="25"/>
                          <a:pt x="100" y="23"/>
                          <a:pt x="94" y="21"/>
                        </a:cubicBezTo>
                        <a:cubicBezTo>
                          <a:pt x="86" y="17"/>
                          <a:pt x="77" y="14"/>
                          <a:pt x="74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6" name="Freeform 1151">
                    <a:extLst>
                      <a:ext uri="{FF2B5EF4-FFF2-40B4-BE49-F238E27FC236}">
                        <a16:creationId xmlns="" xmlns:a16="http://schemas.microsoft.com/office/drawing/2014/main" id="{6C931605-DAF7-4F28-B91C-B12A3813F4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39" y="2355"/>
                    <a:ext cx="26" cy="9"/>
                  </a:xfrm>
                  <a:custGeom>
                    <a:avLst/>
                    <a:gdLst>
                      <a:gd name="T0" fmla="*/ 0 w 28"/>
                      <a:gd name="T1" fmla="*/ 3 h 9"/>
                      <a:gd name="T2" fmla="*/ 5 w 28"/>
                      <a:gd name="T3" fmla="*/ 4 h 9"/>
                      <a:gd name="T4" fmla="*/ 9 w 28"/>
                      <a:gd name="T5" fmla="*/ 4 h 9"/>
                      <a:gd name="T6" fmla="*/ 14 w 28"/>
                      <a:gd name="T7" fmla="*/ 4 h 9"/>
                      <a:gd name="T8" fmla="*/ 24 w 28"/>
                      <a:gd name="T9" fmla="*/ 7 h 9"/>
                      <a:gd name="T10" fmla="*/ 28 w 28"/>
                      <a:gd name="T11" fmla="*/ 9 h 9"/>
                      <a:gd name="T12" fmla="*/ 27 w 28"/>
                      <a:gd name="T13" fmla="*/ 7 h 9"/>
                      <a:gd name="T14" fmla="*/ 20 w 28"/>
                      <a:gd name="T15" fmla="*/ 1 h 9"/>
                      <a:gd name="T16" fmla="*/ 12 w 28"/>
                      <a:gd name="T17" fmla="*/ 0 h 9"/>
                      <a:gd name="T18" fmla="*/ 0 w 28"/>
                      <a:gd name="T19" fmla="*/ 3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28" h="9">
                        <a:moveTo>
                          <a:pt x="0" y="3"/>
                        </a:moveTo>
                        <a:cubicBezTo>
                          <a:pt x="0" y="3"/>
                          <a:pt x="1" y="4"/>
                          <a:pt x="5" y="4"/>
                        </a:cubicBezTo>
                        <a:cubicBezTo>
                          <a:pt x="6" y="4"/>
                          <a:pt x="7" y="4"/>
                          <a:pt x="9" y="4"/>
                        </a:cubicBezTo>
                        <a:cubicBezTo>
                          <a:pt x="10" y="4"/>
                          <a:pt x="12" y="4"/>
                          <a:pt x="14" y="4"/>
                        </a:cubicBezTo>
                        <a:cubicBezTo>
                          <a:pt x="18" y="4"/>
                          <a:pt x="22" y="5"/>
                          <a:pt x="24" y="7"/>
                        </a:cubicBezTo>
                        <a:cubicBezTo>
                          <a:pt x="26" y="8"/>
                          <a:pt x="27" y="8"/>
                          <a:pt x="28" y="9"/>
                        </a:cubicBezTo>
                        <a:cubicBezTo>
                          <a:pt x="28" y="8"/>
                          <a:pt x="27" y="8"/>
                          <a:pt x="27" y="7"/>
                        </a:cubicBezTo>
                        <a:cubicBezTo>
                          <a:pt x="27" y="6"/>
                          <a:pt x="25" y="3"/>
                          <a:pt x="20" y="1"/>
                        </a:cubicBezTo>
                        <a:cubicBezTo>
                          <a:pt x="18" y="0"/>
                          <a:pt x="15" y="0"/>
                          <a:pt x="12" y="0"/>
                        </a:cubicBezTo>
                        <a:cubicBezTo>
                          <a:pt x="5" y="0"/>
                          <a:pt x="1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7" name="Freeform 1152">
                    <a:extLst>
                      <a:ext uri="{FF2B5EF4-FFF2-40B4-BE49-F238E27FC236}">
                        <a16:creationId xmlns="" xmlns:a16="http://schemas.microsoft.com/office/drawing/2014/main" id="{4CE64D7A-EF34-4D67-9896-C956878D2B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85" y="2263"/>
                    <a:ext cx="120" cy="121"/>
                  </a:xfrm>
                  <a:custGeom>
                    <a:avLst/>
                    <a:gdLst>
                      <a:gd name="T0" fmla="*/ 116 w 125"/>
                      <a:gd name="T1" fmla="*/ 112 h 126"/>
                      <a:gd name="T2" fmla="*/ 117 w 125"/>
                      <a:gd name="T3" fmla="*/ 103 h 126"/>
                      <a:gd name="T4" fmla="*/ 118 w 125"/>
                      <a:gd name="T5" fmla="*/ 100 h 126"/>
                      <a:gd name="T6" fmla="*/ 124 w 125"/>
                      <a:gd name="T7" fmla="*/ 95 h 126"/>
                      <a:gd name="T8" fmla="*/ 124 w 125"/>
                      <a:gd name="T9" fmla="*/ 92 h 126"/>
                      <a:gd name="T10" fmla="*/ 121 w 125"/>
                      <a:gd name="T11" fmla="*/ 88 h 126"/>
                      <a:gd name="T12" fmla="*/ 115 w 125"/>
                      <a:gd name="T13" fmla="*/ 83 h 126"/>
                      <a:gd name="T14" fmla="*/ 113 w 125"/>
                      <a:gd name="T15" fmla="*/ 84 h 126"/>
                      <a:gd name="T16" fmla="*/ 114 w 125"/>
                      <a:gd name="T17" fmla="*/ 84 h 126"/>
                      <a:gd name="T18" fmla="*/ 120 w 125"/>
                      <a:gd name="T19" fmla="*/ 88 h 126"/>
                      <a:gd name="T20" fmla="*/ 120 w 125"/>
                      <a:gd name="T21" fmla="*/ 92 h 126"/>
                      <a:gd name="T22" fmla="*/ 118 w 125"/>
                      <a:gd name="T23" fmla="*/ 94 h 126"/>
                      <a:gd name="T24" fmla="*/ 115 w 125"/>
                      <a:gd name="T25" fmla="*/ 93 h 126"/>
                      <a:gd name="T26" fmla="*/ 112 w 125"/>
                      <a:gd name="T27" fmla="*/ 92 h 126"/>
                      <a:gd name="T28" fmla="*/ 111 w 125"/>
                      <a:gd name="T29" fmla="*/ 92 h 126"/>
                      <a:gd name="T30" fmla="*/ 106 w 125"/>
                      <a:gd name="T31" fmla="*/ 88 h 126"/>
                      <a:gd name="T32" fmla="*/ 104 w 125"/>
                      <a:gd name="T33" fmla="*/ 86 h 126"/>
                      <a:gd name="T34" fmla="*/ 98 w 125"/>
                      <a:gd name="T35" fmla="*/ 79 h 126"/>
                      <a:gd name="T36" fmla="*/ 94 w 125"/>
                      <a:gd name="T37" fmla="*/ 76 h 126"/>
                      <a:gd name="T38" fmla="*/ 88 w 125"/>
                      <a:gd name="T39" fmla="*/ 72 h 126"/>
                      <a:gd name="T40" fmla="*/ 91 w 125"/>
                      <a:gd name="T41" fmla="*/ 64 h 126"/>
                      <a:gd name="T42" fmla="*/ 89 w 125"/>
                      <a:gd name="T43" fmla="*/ 62 h 126"/>
                      <a:gd name="T44" fmla="*/ 84 w 125"/>
                      <a:gd name="T45" fmla="*/ 55 h 126"/>
                      <a:gd name="T46" fmla="*/ 83 w 125"/>
                      <a:gd name="T47" fmla="*/ 54 h 126"/>
                      <a:gd name="T48" fmla="*/ 78 w 125"/>
                      <a:gd name="T49" fmla="*/ 50 h 126"/>
                      <a:gd name="T50" fmla="*/ 78 w 125"/>
                      <a:gd name="T51" fmla="*/ 50 h 126"/>
                      <a:gd name="T52" fmla="*/ 78 w 125"/>
                      <a:gd name="T53" fmla="*/ 49 h 126"/>
                      <a:gd name="T54" fmla="*/ 73 w 125"/>
                      <a:gd name="T55" fmla="*/ 46 h 126"/>
                      <a:gd name="T56" fmla="*/ 71 w 125"/>
                      <a:gd name="T57" fmla="*/ 45 h 126"/>
                      <a:gd name="T58" fmla="*/ 70 w 125"/>
                      <a:gd name="T59" fmla="*/ 45 h 126"/>
                      <a:gd name="T60" fmla="*/ 66 w 125"/>
                      <a:gd name="T61" fmla="*/ 43 h 126"/>
                      <a:gd name="T62" fmla="*/ 60 w 125"/>
                      <a:gd name="T63" fmla="*/ 39 h 126"/>
                      <a:gd name="T64" fmla="*/ 48 w 125"/>
                      <a:gd name="T65" fmla="*/ 29 h 126"/>
                      <a:gd name="T66" fmla="*/ 40 w 125"/>
                      <a:gd name="T67" fmla="*/ 22 h 126"/>
                      <a:gd name="T68" fmla="*/ 29 w 125"/>
                      <a:gd name="T69" fmla="*/ 12 h 126"/>
                      <a:gd name="T70" fmla="*/ 16 w 125"/>
                      <a:gd name="T71" fmla="*/ 5 h 126"/>
                      <a:gd name="T72" fmla="*/ 14 w 125"/>
                      <a:gd name="T73" fmla="*/ 5 h 126"/>
                      <a:gd name="T74" fmla="*/ 14 w 125"/>
                      <a:gd name="T75" fmla="*/ 5 h 126"/>
                      <a:gd name="T76" fmla="*/ 3 w 125"/>
                      <a:gd name="T77" fmla="*/ 1 h 126"/>
                      <a:gd name="T78" fmla="*/ 1 w 125"/>
                      <a:gd name="T79" fmla="*/ 0 h 126"/>
                      <a:gd name="T80" fmla="*/ 16 w 125"/>
                      <a:gd name="T81" fmla="*/ 19 h 126"/>
                      <a:gd name="T82" fmla="*/ 23 w 125"/>
                      <a:gd name="T83" fmla="*/ 27 h 126"/>
                      <a:gd name="T84" fmla="*/ 30 w 125"/>
                      <a:gd name="T85" fmla="*/ 35 h 126"/>
                      <a:gd name="T86" fmla="*/ 39 w 125"/>
                      <a:gd name="T87" fmla="*/ 49 h 126"/>
                      <a:gd name="T88" fmla="*/ 43 w 125"/>
                      <a:gd name="T89" fmla="*/ 57 h 126"/>
                      <a:gd name="T90" fmla="*/ 62 w 125"/>
                      <a:gd name="T91" fmla="*/ 85 h 126"/>
                      <a:gd name="T92" fmla="*/ 70 w 125"/>
                      <a:gd name="T93" fmla="*/ 96 h 126"/>
                      <a:gd name="T94" fmla="*/ 78 w 125"/>
                      <a:gd name="T95" fmla="*/ 104 h 126"/>
                      <a:gd name="T96" fmla="*/ 92 w 125"/>
                      <a:gd name="T97" fmla="*/ 116 h 126"/>
                      <a:gd name="T98" fmla="*/ 98 w 125"/>
                      <a:gd name="T99" fmla="*/ 121 h 126"/>
                      <a:gd name="T100" fmla="*/ 100 w 125"/>
                      <a:gd name="T101" fmla="*/ 124 h 126"/>
                      <a:gd name="T102" fmla="*/ 101 w 125"/>
                      <a:gd name="T103" fmla="*/ 126 h 126"/>
                      <a:gd name="T104" fmla="*/ 105 w 125"/>
                      <a:gd name="T105" fmla="*/ 125 h 126"/>
                      <a:gd name="T106" fmla="*/ 111 w 125"/>
                      <a:gd name="T107" fmla="*/ 126 h 126"/>
                      <a:gd name="T108" fmla="*/ 114 w 125"/>
                      <a:gd name="T109" fmla="*/ 126 h 126"/>
                      <a:gd name="T110" fmla="*/ 116 w 125"/>
                      <a:gd name="T111" fmla="*/ 112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25" h="126">
                        <a:moveTo>
                          <a:pt x="116" y="112"/>
                        </a:moveTo>
                        <a:cubicBezTo>
                          <a:pt x="116" y="109"/>
                          <a:pt x="117" y="105"/>
                          <a:pt x="117" y="103"/>
                        </a:cubicBezTo>
                        <a:cubicBezTo>
                          <a:pt x="117" y="102"/>
                          <a:pt x="118" y="101"/>
                          <a:pt x="118" y="100"/>
                        </a:cubicBezTo>
                        <a:cubicBezTo>
                          <a:pt x="118" y="96"/>
                          <a:pt x="120" y="94"/>
                          <a:pt x="124" y="95"/>
                        </a:cubicBezTo>
                        <a:cubicBezTo>
                          <a:pt x="125" y="94"/>
                          <a:pt x="124" y="93"/>
                          <a:pt x="124" y="92"/>
                        </a:cubicBezTo>
                        <a:cubicBezTo>
                          <a:pt x="123" y="92"/>
                          <a:pt x="122" y="90"/>
                          <a:pt x="121" y="88"/>
                        </a:cubicBezTo>
                        <a:cubicBezTo>
                          <a:pt x="119" y="85"/>
                          <a:pt x="118" y="83"/>
                          <a:pt x="115" y="83"/>
                        </a:cubicBezTo>
                        <a:cubicBezTo>
                          <a:pt x="114" y="83"/>
                          <a:pt x="113" y="84"/>
                          <a:pt x="113" y="84"/>
                        </a:cubicBezTo>
                        <a:cubicBezTo>
                          <a:pt x="113" y="84"/>
                          <a:pt x="114" y="84"/>
                          <a:pt x="114" y="84"/>
                        </a:cubicBezTo>
                        <a:cubicBezTo>
                          <a:pt x="117" y="84"/>
                          <a:pt x="119" y="86"/>
                          <a:pt x="120" y="88"/>
                        </a:cubicBezTo>
                        <a:cubicBezTo>
                          <a:pt x="121" y="89"/>
                          <a:pt x="121" y="91"/>
                          <a:pt x="120" y="92"/>
                        </a:cubicBezTo>
                        <a:cubicBezTo>
                          <a:pt x="120" y="94"/>
                          <a:pt x="118" y="94"/>
                          <a:pt x="118" y="94"/>
                        </a:cubicBezTo>
                        <a:cubicBezTo>
                          <a:pt x="117" y="94"/>
                          <a:pt x="116" y="94"/>
                          <a:pt x="115" y="93"/>
                        </a:cubicBezTo>
                        <a:cubicBezTo>
                          <a:pt x="114" y="92"/>
                          <a:pt x="113" y="92"/>
                          <a:pt x="112" y="92"/>
                        </a:cubicBezTo>
                        <a:cubicBezTo>
                          <a:pt x="111" y="92"/>
                          <a:pt x="111" y="92"/>
                          <a:pt x="111" y="92"/>
                        </a:cubicBezTo>
                        <a:cubicBezTo>
                          <a:pt x="108" y="92"/>
                          <a:pt x="107" y="89"/>
                          <a:pt x="106" y="88"/>
                        </a:cubicBezTo>
                        <a:cubicBezTo>
                          <a:pt x="106" y="86"/>
                          <a:pt x="106" y="86"/>
                          <a:pt x="104" y="86"/>
                        </a:cubicBezTo>
                        <a:cubicBezTo>
                          <a:pt x="100" y="85"/>
                          <a:pt x="99" y="82"/>
                          <a:pt x="98" y="79"/>
                        </a:cubicBezTo>
                        <a:cubicBezTo>
                          <a:pt x="97" y="77"/>
                          <a:pt x="96" y="76"/>
                          <a:pt x="94" y="76"/>
                        </a:cubicBezTo>
                        <a:cubicBezTo>
                          <a:pt x="90" y="76"/>
                          <a:pt x="88" y="73"/>
                          <a:pt x="88" y="72"/>
                        </a:cubicBezTo>
                        <a:cubicBezTo>
                          <a:pt x="87" y="70"/>
                          <a:pt x="88" y="66"/>
                          <a:pt x="91" y="64"/>
                        </a:cubicBezTo>
                        <a:cubicBezTo>
                          <a:pt x="91" y="63"/>
                          <a:pt x="89" y="62"/>
                          <a:pt x="89" y="62"/>
                        </a:cubicBezTo>
                        <a:cubicBezTo>
                          <a:pt x="87" y="60"/>
                          <a:pt x="84" y="58"/>
                          <a:pt x="84" y="55"/>
                        </a:cubicBezTo>
                        <a:cubicBezTo>
                          <a:pt x="84" y="55"/>
                          <a:pt x="83" y="55"/>
                          <a:pt x="83" y="54"/>
                        </a:cubicBezTo>
                        <a:cubicBezTo>
                          <a:pt x="81" y="54"/>
                          <a:pt x="78" y="53"/>
                          <a:pt x="78" y="50"/>
                        </a:cubicBezTo>
                        <a:cubicBezTo>
                          <a:pt x="78" y="50"/>
                          <a:pt x="78" y="50"/>
                          <a:pt x="78" y="50"/>
                        </a:cubicBezTo>
                        <a:cubicBezTo>
                          <a:pt x="78" y="50"/>
                          <a:pt x="78" y="50"/>
                          <a:pt x="78" y="49"/>
                        </a:cubicBezTo>
                        <a:cubicBezTo>
                          <a:pt x="77" y="49"/>
                          <a:pt x="75" y="48"/>
                          <a:pt x="73" y="46"/>
                        </a:cubicBezTo>
                        <a:cubicBezTo>
                          <a:pt x="72" y="45"/>
                          <a:pt x="72" y="45"/>
                          <a:pt x="71" y="45"/>
                        </a:cubicBezTo>
                        <a:cubicBezTo>
                          <a:pt x="70" y="45"/>
                          <a:pt x="70" y="45"/>
                          <a:pt x="70" y="45"/>
                        </a:cubicBezTo>
                        <a:cubicBezTo>
                          <a:pt x="69" y="45"/>
                          <a:pt x="67" y="44"/>
                          <a:pt x="66" y="43"/>
                        </a:cubicBezTo>
                        <a:cubicBezTo>
                          <a:pt x="64" y="40"/>
                          <a:pt x="61" y="39"/>
                          <a:pt x="60" y="39"/>
                        </a:cubicBezTo>
                        <a:cubicBezTo>
                          <a:pt x="56" y="41"/>
                          <a:pt x="50" y="35"/>
                          <a:pt x="48" y="29"/>
                        </a:cubicBezTo>
                        <a:cubicBezTo>
                          <a:pt x="47" y="27"/>
                          <a:pt x="43" y="24"/>
                          <a:pt x="40" y="22"/>
                        </a:cubicBezTo>
                        <a:cubicBezTo>
                          <a:pt x="35" y="19"/>
                          <a:pt x="30" y="15"/>
                          <a:pt x="29" y="12"/>
                        </a:cubicBezTo>
                        <a:cubicBezTo>
                          <a:pt x="27" y="9"/>
                          <a:pt x="25" y="5"/>
                          <a:pt x="16" y="5"/>
                        </a:cubicBezTo>
                        <a:cubicBezTo>
                          <a:pt x="15" y="5"/>
                          <a:pt x="15" y="5"/>
                          <a:pt x="14" y="5"/>
                        </a:cubicBez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9" y="5"/>
                          <a:pt x="5" y="3"/>
                          <a:pt x="3" y="1"/>
                        </a:cubicBezTo>
                        <a:cubicBezTo>
                          <a:pt x="2" y="1"/>
                          <a:pt x="2" y="0"/>
                          <a:pt x="1" y="0"/>
                        </a:cubicBezTo>
                        <a:cubicBezTo>
                          <a:pt x="0" y="4"/>
                          <a:pt x="10" y="15"/>
                          <a:pt x="16" y="19"/>
                        </a:cubicBezTo>
                        <a:cubicBezTo>
                          <a:pt x="19" y="21"/>
                          <a:pt x="21" y="24"/>
                          <a:pt x="23" y="27"/>
                        </a:cubicBezTo>
                        <a:cubicBezTo>
                          <a:pt x="25" y="31"/>
                          <a:pt x="27" y="34"/>
                          <a:pt x="30" y="35"/>
                        </a:cubicBezTo>
                        <a:cubicBezTo>
                          <a:pt x="35" y="35"/>
                          <a:pt x="37" y="42"/>
                          <a:pt x="39" y="49"/>
                        </a:cubicBezTo>
                        <a:cubicBezTo>
                          <a:pt x="40" y="51"/>
                          <a:pt x="42" y="57"/>
                          <a:pt x="43" y="57"/>
                        </a:cubicBezTo>
                        <a:cubicBezTo>
                          <a:pt x="49" y="59"/>
                          <a:pt x="60" y="76"/>
                          <a:pt x="62" y="85"/>
                        </a:cubicBezTo>
                        <a:cubicBezTo>
                          <a:pt x="63" y="89"/>
                          <a:pt x="67" y="93"/>
                          <a:pt x="70" y="96"/>
                        </a:cubicBezTo>
                        <a:cubicBezTo>
                          <a:pt x="73" y="98"/>
                          <a:pt x="76" y="101"/>
                          <a:pt x="78" y="104"/>
                        </a:cubicBezTo>
                        <a:cubicBezTo>
                          <a:pt x="80" y="107"/>
                          <a:pt x="87" y="112"/>
                          <a:pt x="92" y="116"/>
                        </a:cubicBezTo>
                        <a:cubicBezTo>
                          <a:pt x="95" y="118"/>
                          <a:pt x="97" y="120"/>
                          <a:pt x="98" y="121"/>
                        </a:cubicBezTo>
                        <a:cubicBezTo>
                          <a:pt x="99" y="122"/>
                          <a:pt x="99" y="123"/>
                          <a:pt x="100" y="124"/>
                        </a:cubicBezTo>
                        <a:cubicBezTo>
                          <a:pt x="100" y="125"/>
                          <a:pt x="101" y="125"/>
                          <a:pt x="101" y="126"/>
                        </a:cubicBezTo>
                        <a:cubicBezTo>
                          <a:pt x="102" y="125"/>
                          <a:pt x="103" y="125"/>
                          <a:pt x="105" y="125"/>
                        </a:cubicBezTo>
                        <a:cubicBezTo>
                          <a:pt x="107" y="125"/>
                          <a:pt x="109" y="125"/>
                          <a:pt x="111" y="126"/>
                        </a:cubicBezTo>
                        <a:cubicBezTo>
                          <a:pt x="112" y="126"/>
                          <a:pt x="113" y="126"/>
                          <a:pt x="114" y="126"/>
                        </a:cubicBezTo>
                        <a:cubicBezTo>
                          <a:pt x="115" y="125"/>
                          <a:pt x="116" y="117"/>
                          <a:pt x="116" y="1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8" name="Freeform 1153">
                    <a:extLst>
                      <a:ext uri="{FF2B5EF4-FFF2-40B4-BE49-F238E27FC236}">
                        <a16:creationId xmlns="" xmlns:a16="http://schemas.microsoft.com/office/drawing/2014/main" id="{BF2CEDC8-7B49-4A7C-B2DC-4F795BAE74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09" y="2413"/>
                    <a:ext cx="27" cy="8"/>
                  </a:xfrm>
                  <a:custGeom>
                    <a:avLst/>
                    <a:gdLst>
                      <a:gd name="T0" fmla="*/ 3 w 29"/>
                      <a:gd name="T1" fmla="*/ 2 h 8"/>
                      <a:gd name="T2" fmla="*/ 2 w 29"/>
                      <a:gd name="T3" fmla="*/ 1 h 8"/>
                      <a:gd name="T4" fmla="*/ 0 w 29"/>
                      <a:gd name="T5" fmla="*/ 3 h 8"/>
                      <a:gd name="T6" fmla="*/ 0 w 29"/>
                      <a:gd name="T7" fmla="*/ 5 h 8"/>
                      <a:gd name="T8" fmla="*/ 9 w 29"/>
                      <a:gd name="T9" fmla="*/ 8 h 8"/>
                      <a:gd name="T10" fmla="*/ 9 w 29"/>
                      <a:gd name="T11" fmla="*/ 8 h 8"/>
                      <a:gd name="T12" fmla="*/ 14 w 29"/>
                      <a:gd name="T13" fmla="*/ 7 h 8"/>
                      <a:gd name="T14" fmla="*/ 25 w 29"/>
                      <a:gd name="T15" fmla="*/ 4 h 8"/>
                      <a:gd name="T16" fmla="*/ 29 w 29"/>
                      <a:gd name="T17" fmla="*/ 3 h 8"/>
                      <a:gd name="T18" fmla="*/ 18 w 29"/>
                      <a:gd name="T19" fmla="*/ 0 h 8"/>
                      <a:gd name="T20" fmla="*/ 16 w 29"/>
                      <a:gd name="T21" fmla="*/ 0 h 8"/>
                      <a:gd name="T22" fmla="*/ 9 w 29"/>
                      <a:gd name="T23" fmla="*/ 3 h 8"/>
                      <a:gd name="T24" fmla="*/ 3 w 29"/>
                      <a:gd name="T25" fmla="*/ 2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29" h="8">
                        <a:moveTo>
                          <a:pt x="3" y="2"/>
                        </a:moveTo>
                        <a:cubicBezTo>
                          <a:pt x="3" y="1"/>
                          <a:pt x="2" y="1"/>
                          <a:pt x="2" y="1"/>
                        </a:cubicBezTo>
                        <a:cubicBezTo>
                          <a:pt x="2" y="1"/>
                          <a:pt x="1" y="2"/>
                          <a:pt x="0" y="3"/>
                        </a:cubicBezTo>
                        <a:cubicBezTo>
                          <a:pt x="0" y="3"/>
                          <a:pt x="0" y="4"/>
                          <a:pt x="0" y="5"/>
                        </a:cubicBezTo>
                        <a:cubicBezTo>
                          <a:pt x="1" y="5"/>
                          <a:pt x="4" y="8"/>
                          <a:pt x="9" y="8"/>
                        </a:cubicBezTo>
                        <a:cubicBezTo>
                          <a:pt x="9" y="8"/>
                          <a:pt x="9" y="8"/>
                          <a:pt x="9" y="8"/>
                        </a:cubicBezTo>
                        <a:cubicBezTo>
                          <a:pt x="11" y="8"/>
                          <a:pt x="12" y="8"/>
                          <a:pt x="14" y="7"/>
                        </a:cubicBezTo>
                        <a:cubicBezTo>
                          <a:pt x="19" y="5"/>
                          <a:pt x="22" y="5"/>
                          <a:pt x="25" y="4"/>
                        </a:cubicBezTo>
                        <a:cubicBezTo>
                          <a:pt x="28" y="4"/>
                          <a:pt x="29" y="4"/>
                          <a:pt x="29" y="3"/>
                        </a:cubicBezTo>
                        <a:cubicBezTo>
                          <a:pt x="29" y="2"/>
                          <a:pt x="22" y="0"/>
                          <a:pt x="18" y="0"/>
                        </a:cubicBezTo>
                        <a:cubicBezTo>
                          <a:pt x="17" y="0"/>
                          <a:pt x="16" y="0"/>
                          <a:pt x="16" y="0"/>
                        </a:cubicBezTo>
                        <a:cubicBezTo>
                          <a:pt x="15" y="2"/>
                          <a:pt x="12" y="3"/>
                          <a:pt x="9" y="3"/>
                        </a:cubicBezTo>
                        <a:cubicBezTo>
                          <a:pt x="7" y="3"/>
                          <a:pt x="5" y="3"/>
                          <a:pt x="3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79" name="Freeform 1154">
                    <a:extLst>
                      <a:ext uri="{FF2B5EF4-FFF2-40B4-BE49-F238E27FC236}">
                        <a16:creationId xmlns="" xmlns:a16="http://schemas.microsoft.com/office/drawing/2014/main" id="{C2CC7510-8665-4EAE-BE20-FC0E74B227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31" y="2304"/>
                    <a:ext cx="13" cy="22"/>
                  </a:xfrm>
                  <a:custGeom>
                    <a:avLst/>
                    <a:gdLst>
                      <a:gd name="T0" fmla="*/ 13 w 14"/>
                      <a:gd name="T1" fmla="*/ 8 h 23"/>
                      <a:gd name="T2" fmla="*/ 13 w 14"/>
                      <a:gd name="T3" fmla="*/ 8 h 23"/>
                      <a:gd name="T4" fmla="*/ 12 w 14"/>
                      <a:gd name="T5" fmla="*/ 8 h 23"/>
                      <a:gd name="T6" fmla="*/ 11 w 14"/>
                      <a:gd name="T7" fmla="*/ 8 h 23"/>
                      <a:gd name="T8" fmla="*/ 7 w 14"/>
                      <a:gd name="T9" fmla="*/ 7 h 23"/>
                      <a:gd name="T10" fmla="*/ 6 w 14"/>
                      <a:gd name="T11" fmla="*/ 5 h 23"/>
                      <a:gd name="T12" fmla="*/ 4 w 14"/>
                      <a:gd name="T13" fmla="*/ 0 h 23"/>
                      <a:gd name="T14" fmla="*/ 2 w 14"/>
                      <a:gd name="T15" fmla="*/ 2 h 23"/>
                      <a:gd name="T16" fmla="*/ 2 w 14"/>
                      <a:gd name="T17" fmla="*/ 17 h 23"/>
                      <a:gd name="T18" fmla="*/ 6 w 14"/>
                      <a:gd name="T19" fmla="*/ 23 h 23"/>
                      <a:gd name="T20" fmla="*/ 5 w 14"/>
                      <a:gd name="T21" fmla="*/ 22 h 23"/>
                      <a:gd name="T22" fmla="*/ 6 w 14"/>
                      <a:gd name="T23" fmla="*/ 16 h 23"/>
                      <a:gd name="T24" fmla="*/ 11 w 14"/>
                      <a:gd name="T25" fmla="*/ 14 h 23"/>
                      <a:gd name="T26" fmla="*/ 14 w 14"/>
                      <a:gd name="T27" fmla="*/ 14 h 23"/>
                      <a:gd name="T28" fmla="*/ 13 w 14"/>
                      <a:gd name="T29" fmla="*/ 12 h 23"/>
                      <a:gd name="T30" fmla="*/ 13 w 14"/>
                      <a:gd name="T31" fmla="*/ 8 h 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4" h="23">
                        <a:moveTo>
                          <a:pt x="13" y="8"/>
                        </a:moveTo>
                        <a:cubicBezTo>
                          <a:pt x="13" y="8"/>
                          <a:pt x="13" y="8"/>
                          <a:pt x="13" y="8"/>
                        </a:cubicBezTo>
                        <a:cubicBezTo>
                          <a:pt x="13" y="8"/>
                          <a:pt x="12" y="8"/>
                          <a:pt x="12" y="8"/>
                        </a:cubicBezTo>
                        <a:cubicBezTo>
                          <a:pt x="12" y="8"/>
                          <a:pt x="11" y="8"/>
                          <a:pt x="11" y="8"/>
                        </a:cubicBezTo>
                        <a:cubicBezTo>
                          <a:pt x="10" y="8"/>
                          <a:pt x="9" y="8"/>
                          <a:pt x="7" y="7"/>
                        </a:cubicBezTo>
                        <a:cubicBezTo>
                          <a:pt x="7" y="7"/>
                          <a:pt x="6" y="6"/>
                          <a:pt x="6" y="5"/>
                        </a:cubicBezTo>
                        <a:cubicBezTo>
                          <a:pt x="6" y="3"/>
                          <a:pt x="5" y="0"/>
                          <a:pt x="4" y="0"/>
                        </a:cubicBezTo>
                        <a:cubicBezTo>
                          <a:pt x="4" y="0"/>
                          <a:pt x="3" y="0"/>
                          <a:pt x="2" y="2"/>
                        </a:cubicBezTo>
                        <a:cubicBezTo>
                          <a:pt x="0" y="5"/>
                          <a:pt x="0" y="12"/>
                          <a:pt x="2" y="17"/>
                        </a:cubicBezTo>
                        <a:cubicBezTo>
                          <a:pt x="3" y="20"/>
                          <a:pt x="5" y="22"/>
                          <a:pt x="6" y="23"/>
                        </a:cubicBezTo>
                        <a:cubicBezTo>
                          <a:pt x="6" y="22"/>
                          <a:pt x="5" y="22"/>
                          <a:pt x="5" y="22"/>
                        </a:cubicBezTo>
                        <a:cubicBezTo>
                          <a:pt x="5" y="20"/>
                          <a:pt x="5" y="17"/>
                          <a:pt x="6" y="16"/>
                        </a:cubicBezTo>
                        <a:cubicBezTo>
                          <a:pt x="7" y="15"/>
                          <a:pt x="9" y="14"/>
                          <a:pt x="11" y="14"/>
                        </a:cubicBezTo>
                        <a:cubicBezTo>
                          <a:pt x="13" y="14"/>
                          <a:pt x="14" y="14"/>
                          <a:pt x="14" y="14"/>
                        </a:cubicBezTo>
                        <a:cubicBezTo>
                          <a:pt x="14" y="14"/>
                          <a:pt x="13" y="13"/>
                          <a:pt x="13" y="12"/>
                        </a:cubicBezTo>
                        <a:cubicBezTo>
                          <a:pt x="13" y="11"/>
                          <a:pt x="13" y="9"/>
                          <a:pt x="13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0" name="Freeform 1155">
                    <a:extLst>
                      <a:ext uri="{FF2B5EF4-FFF2-40B4-BE49-F238E27FC236}">
                        <a16:creationId xmlns="" xmlns:a16="http://schemas.microsoft.com/office/drawing/2014/main" id="{4DF487F0-2221-4D81-9DE7-E6CFF8FE49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36" y="2329"/>
                    <a:ext cx="47" cy="55"/>
                  </a:xfrm>
                  <a:custGeom>
                    <a:avLst/>
                    <a:gdLst>
                      <a:gd name="T0" fmla="*/ 10 w 49"/>
                      <a:gd name="T1" fmla="*/ 3 h 57"/>
                      <a:gd name="T2" fmla="*/ 8 w 49"/>
                      <a:gd name="T3" fmla="*/ 9 h 57"/>
                      <a:gd name="T4" fmla="*/ 2 w 49"/>
                      <a:gd name="T5" fmla="*/ 24 h 57"/>
                      <a:gd name="T6" fmla="*/ 0 w 49"/>
                      <a:gd name="T7" fmla="*/ 30 h 57"/>
                      <a:gd name="T8" fmla="*/ 8 w 49"/>
                      <a:gd name="T9" fmla="*/ 32 h 57"/>
                      <a:gd name="T10" fmla="*/ 12 w 49"/>
                      <a:gd name="T11" fmla="*/ 34 h 57"/>
                      <a:gd name="T12" fmla="*/ 13 w 49"/>
                      <a:gd name="T13" fmla="*/ 46 h 57"/>
                      <a:gd name="T14" fmla="*/ 12 w 49"/>
                      <a:gd name="T15" fmla="*/ 57 h 57"/>
                      <a:gd name="T16" fmla="*/ 17 w 49"/>
                      <a:gd name="T17" fmla="*/ 51 h 57"/>
                      <a:gd name="T18" fmla="*/ 17 w 49"/>
                      <a:gd name="T19" fmla="*/ 49 h 57"/>
                      <a:gd name="T20" fmla="*/ 15 w 49"/>
                      <a:gd name="T21" fmla="*/ 27 h 57"/>
                      <a:gd name="T22" fmla="*/ 19 w 49"/>
                      <a:gd name="T23" fmla="*/ 24 h 57"/>
                      <a:gd name="T24" fmla="*/ 26 w 49"/>
                      <a:gd name="T25" fmla="*/ 27 h 57"/>
                      <a:gd name="T26" fmla="*/ 26 w 49"/>
                      <a:gd name="T27" fmla="*/ 33 h 57"/>
                      <a:gd name="T28" fmla="*/ 27 w 49"/>
                      <a:gd name="T29" fmla="*/ 36 h 57"/>
                      <a:gd name="T30" fmla="*/ 31 w 49"/>
                      <a:gd name="T31" fmla="*/ 43 h 57"/>
                      <a:gd name="T32" fmla="*/ 32 w 49"/>
                      <a:gd name="T33" fmla="*/ 45 h 57"/>
                      <a:gd name="T34" fmla="*/ 32 w 49"/>
                      <a:gd name="T35" fmla="*/ 45 h 57"/>
                      <a:gd name="T36" fmla="*/ 36 w 49"/>
                      <a:gd name="T37" fmla="*/ 44 h 57"/>
                      <a:gd name="T38" fmla="*/ 39 w 49"/>
                      <a:gd name="T39" fmla="*/ 43 h 57"/>
                      <a:gd name="T40" fmla="*/ 41 w 49"/>
                      <a:gd name="T41" fmla="*/ 41 h 57"/>
                      <a:gd name="T42" fmla="*/ 39 w 49"/>
                      <a:gd name="T43" fmla="*/ 37 h 57"/>
                      <a:gd name="T44" fmla="*/ 38 w 49"/>
                      <a:gd name="T45" fmla="*/ 29 h 57"/>
                      <a:gd name="T46" fmla="*/ 37 w 49"/>
                      <a:gd name="T47" fmla="*/ 25 h 57"/>
                      <a:gd name="T48" fmla="*/ 30 w 49"/>
                      <a:gd name="T49" fmla="*/ 15 h 57"/>
                      <a:gd name="T50" fmla="*/ 34 w 49"/>
                      <a:gd name="T51" fmla="*/ 12 h 57"/>
                      <a:gd name="T52" fmla="*/ 49 w 49"/>
                      <a:gd name="T53" fmla="*/ 2 h 57"/>
                      <a:gd name="T54" fmla="*/ 47 w 49"/>
                      <a:gd name="T55" fmla="*/ 2 h 57"/>
                      <a:gd name="T56" fmla="*/ 30 w 49"/>
                      <a:gd name="T57" fmla="*/ 8 h 57"/>
                      <a:gd name="T58" fmla="*/ 25 w 49"/>
                      <a:gd name="T59" fmla="*/ 12 h 57"/>
                      <a:gd name="T60" fmla="*/ 16 w 49"/>
                      <a:gd name="T61" fmla="*/ 7 h 57"/>
                      <a:gd name="T62" fmla="*/ 12 w 49"/>
                      <a:gd name="T63" fmla="*/ 0 h 57"/>
                      <a:gd name="T64" fmla="*/ 10 w 49"/>
                      <a:gd name="T65" fmla="*/ 3 h 5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9" h="57">
                        <a:moveTo>
                          <a:pt x="10" y="3"/>
                        </a:moveTo>
                        <a:cubicBezTo>
                          <a:pt x="10" y="3"/>
                          <a:pt x="9" y="6"/>
                          <a:pt x="8" y="9"/>
                        </a:cubicBezTo>
                        <a:cubicBezTo>
                          <a:pt x="7" y="13"/>
                          <a:pt x="5" y="18"/>
                          <a:pt x="2" y="24"/>
                        </a:cubicBezTo>
                        <a:cubicBezTo>
                          <a:pt x="0" y="26"/>
                          <a:pt x="0" y="28"/>
                          <a:pt x="0" y="30"/>
                        </a:cubicBezTo>
                        <a:cubicBezTo>
                          <a:pt x="1" y="31"/>
                          <a:pt x="4" y="32"/>
                          <a:pt x="8" y="32"/>
                        </a:cubicBezTo>
                        <a:cubicBezTo>
                          <a:pt x="9" y="32"/>
                          <a:pt x="11" y="33"/>
                          <a:pt x="12" y="34"/>
                        </a:cubicBezTo>
                        <a:cubicBezTo>
                          <a:pt x="14" y="37"/>
                          <a:pt x="13" y="43"/>
                          <a:pt x="13" y="46"/>
                        </a:cubicBezTo>
                        <a:cubicBezTo>
                          <a:pt x="11" y="53"/>
                          <a:pt x="11" y="56"/>
                          <a:pt x="12" y="57"/>
                        </a:cubicBezTo>
                        <a:cubicBezTo>
                          <a:pt x="14" y="56"/>
                          <a:pt x="17" y="53"/>
                          <a:pt x="17" y="51"/>
                        </a:cubicBezTo>
                        <a:cubicBezTo>
                          <a:pt x="17" y="50"/>
                          <a:pt x="17" y="50"/>
                          <a:pt x="17" y="49"/>
                        </a:cubicBezTo>
                        <a:cubicBezTo>
                          <a:pt x="12" y="46"/>
                          <a:pt x="13" y="30"/>
                          <a:pt x="15" y="27"/>
                        </a:cubicBezTo>
                        <a:cubicBezTo>
                          <a:pt x="15" y="25"/>
                          <a:pt x="17" y="24"/>
                          <a:pt x="19" y="24"/>
                        </a:cubicBezTo>
                        <a:cubicBezTo>
                          <a:pt x="22" y="24"/>
                          <a:pt x="24" y="25"/>
                          <a:pt x="26" y="27"/>
                        </a:cubicBezTo>
                        <a:cubicBezTo>
                          <a:pt x="27" y="29"/>
                          <a:pt x="27" y="31"/>
                          <a:pt x="26" y="33"/>
                        </a:cubicBezTo>
                        <a:cubicBezTo>
                          <a:pt x="25" y="34"/>
                          <a:pt x="25" y="34"/>
                          <a:pt x="27" y="36"/>
                        </a:cubicBezTo>
                        <a:cubicBezTo>
                          <a:pt x="29" y="37"/>
                          <a:pt x="31" y="39"/>
                          <a:pt x="31" y="43"/>
                        </a:cubicBezTo>
                        <a:cubicBezTo>
                          <a:pt x="31" y="45"/>
                          <a:pt x="32" y="45"/>
                          <a:pt x="32" y="45"/>
                        </a:cubicBezTo>
                        <a:cubicBezTo>
                          <a:pt x="32" y="45"/>
                          <a:pt x="32" y="45"/>
                          <a:pt x="32" y="45"/>
                        </a:cubicBezTo>
                        <a:cubicBezTo>
                          <a:pt x="33" y="45"/>
                          <a:pt x="35" y="44"/>
                          <a:pt x="36" y="44"/>
                        </a:cubicBezTo>
                        <a:cubicBezTo>
                          <a:pt x="37" y="43"/>
                          <a:pt x="38" y="43"/>
                          <a:pt x="39" y="43"/>
                        </a:cubicBezTo>
                        <a:cubicBezTo>
                          <a:pt x="41" y="42"/>
                          <a:pt x="41" y="42"/>
                          <a:pt x="41" y="41"/>
                        </a:cubicBezTo>
                        <a:cubicBezTo>
                          <a:pt x="41" y="41"/>
                          <a:pt x="42" y="40"/>
                          <a:pt x="39" y="37"/>
                        </a:cubicBezTo>
                        <a:cubicBezTo>
                          <a:pt x="37" y="35"/>
                          <a:pt x="37" y="31"/>
                          <a:pt x="38" y="29"/>
                        </a:cubicBezTo>
                        <a:cubicBezTo>
                          <a:pt x="38" y="26"/>
                          <a:pt x="38" y="26"/>
                          <a:pt x="37" y="25"/>
                        </a:cubicBezTo>
                        <a:cubicBezTo>
                          <a:pt x="33" y="22"/>
                          <a:pt x="30" y="18"/>
                          <a:pt x="30" y="15"/>
                        </a:cubicBezTo>
                        <a:cubicBezTo>
                          <a:pt x="30" y="14"/>
                          <a:pt x="31" y="12"/>
                          <a:pt x="34" y="12"/>
                        </a:cubicBezTo>
                        <a:cubicBezTo>
                          <a:pt x="38" y="11"/>
                          <a:pt x="48" y="5"/>
                          <a:pt x="49" y="2"/>
                        </a:cubicBezTo>
                        <a:cubicBezTo>
                          <a:pt x="49" y="2"/>
                          <a:pt x="48" y="2"/>
                          <a:pt x="47" y="2"/>
                        </a:cubicBezTo>
                        <a:cubicBezTo>
                          <a:pt x="41" y="2"/>
                          <a:pt x="31" y="6"/>
                          <a:pt x="30" y="8"/>
                        </a:cubicBezTo>
                        <a:cubicBezTo>
                          <a:pt x="30" y="11"/>
                          <a:pt x="28" y="12"/>
                          <a:pt x="25" y="12"/>
                        </a:cubicBezTo>
                        <a:cubicBezTo>
                          <a:pt x="22" y="12"/>
                          <a:pt x="18" y="10"/>
                          <a:pt x="16" y="7"/>
                        </a:cubicBezTo>
                        <a:cubicBezTo>
                          <a:pt x="14" y="5"/>
                          <a:pt x="13" y="3"/>
                          <a:pt x="12" y="0"/>
                        </a:cubicBezTo>
                        <a:cubicBezTo>
                          <a:pt x="12" y="1"/>
                          <a:pt x="11" y="2"/>
                          <a:pt x="1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1" name="Freeform 1156">
                    <a:extLst>
                      <a:ext uri="{FF2B5EF4-FFF2-40B4-BE49-F238E27FC236}">
                        <a16:creationId xmlns="" xmlns:a16="http://schemas.microsoft.com/office/drawing/2014/main" id="{AFD7F86D-73E2-41D7-A1EF-659E3673D6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50" y="2308"/>
                    <a:ext cx="51" cy="15"/>
                  </a:xfrm>
                  <a:custGeom>
                    <a:avLst/>
                    <a:gdLst>
                      <a:gd name="T0" fmla="*/ 26 w 54"/>
                      <a:gd name="T1" fmla="*/ 7 h 15"/>
                      <a:gd name="T2" fmla="*/ 39 w 54"/>
                      <a:gd name="T3" fmla="*/ 9 h 15"/>
                      <a:gd name="T4" fmla="*/ 54 w 54"/>
                      <a:gd name="T5" fmla="*/ 0 h 15"/>
                      <a:gd name="T6" fmla="*/ 49 w 54"/>
                      <a:gd name="T7" fmla="*/ 4 h 15"/>
                      <a:gd name="T8" fmla="*/ 46 w 54"/>
                      <a:gd name="T9" fmla="*/ 5 h 15"/>
                      <a:gd name="T10" fmla="*/ 39 w 54"/>
                      <a:gd name="T11" fmla="*/ 7 h 15"/>
                      <a:gd name="T12" fmla="*/ 16 w 54"/>
                      <a:gd name="T13" fmla="*/ 2 h 15"/>
                      <a:gd name="T14" fmla="*/ 14 w 54"/>
                      <a:gd name="T15" fmla="*/ 2 h 15"/>
                      <a:gd name="T16" fmla="*/ 10 w 54"/>
                      <a:gd name="T17" fmla="*/ 4 h 15"/>
                      <a:gd name="T18" fmla="*/ 4 w 54"/>
                      <a:gd name="T19" fmla="*/ 8 h 15"/>
                      <a:gd name="T20" fmla="*/ 0 w 54"/>
                      <a:gd name="T21" fmla="*/ 15 h 15"/>
                      <a:gd name="T22" fmla="*/ 26 w 54"/>
                      <a:gd name="T23" fmla="*/ 7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54" h="15">
                        <a:moveTo>
                          <a:pt x="26" y="7"/>
                        </a:moveTo>
                        <a:cubicBezTo>
                          <a:pt x="31" y="7"/>
                          <a:pt x="36" y="8"/>
                          <a:pt x="39" y="9"/>
                        </a:cubicBezTo>
                        <a:cubicBezTo>
                          <a:pt x="44" y="11"/>
                          <a:pt x="51" y="6"/>
                          <a:pt x="54" y="0"/>
                        </a:cubicBezTo>
                        <a:cubicBezTo>
                          <a:pt x="52" y="1"/>
                          <a:pt x="50" y="3"/>
                          <a:pt x="49" y="4"/>
                        </a:cubicBezTo>
                        <a:cubicBezTo>
                          <a:pt x="46" y="5"/>
                          <a:pt x="46" y="5"/>
                          <a:pt x="46" y="5"/>
                        </a:cubicBezTo>
                        <a:cubicBezTo>
                          <a:pt x="45" y="6"/>
                          <a:pt x="42" y="7"/>
                          <a:pt x="39" y="7"/>
                        </a:cubicBezTo>
                        <a:cubicBezTo>
                          <a:pt x="30" y="7"/>
                          <a:pt x="20" y="4"/>
                          <a:pt x="16" y="2"/>
                        </a:cubicBezTo>
                        <a:cubicBezTo>
                          <a:pt x="16" y="2"/>
                          <a:pt x="15" y="2"/>
                          <a:pt x="14" y="2"/>
                        </a:cubicBezTo>
                        <a:cubicBezTo>
                          <a:pt x="13" y="2"/>
                          <a:pt x="12" y="3"/>
                          <a:pt x="10" y="4"/>
                        </a:cubicBezTo>
                        <a:cubicBezTo>
                          <a:pt x="9" y="6"/>
                          <a:pt x="7" y="8"/>
                          <a:pt x="4" y="8"/>
                        </a:cubicBezTo>
                        <a:cubicBezTo>
                          <a:pt x="2" y="9"/>
                          <a:pt x="1" y="12"/>
                          <a:pt x="0" y="15"/>
                        </a:cubicBezTo>
                        <a:cubicBezTo>
                          <a:pt x="5" y="9"/>
                          <a:pt x="18" y="7"/>
                          <a:pt x="26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2" name="Freeform 1157">
                    <a:extLst>
                      <a:ext uri="{FF2B5EF4-FFF2-40B4-BE49-F238E27FC236}">
                        <a16:creationId xmlns="" xmlns:a16="http://schemas.microsoft.com/office/drawing/2014/main" id="{0B8C4628-DB57-4497-8D7E-89D4C23A8B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29" y="2278"/>
                    <a:ext cx="106" cy="87"/>
                  </a:xfrm>
                  <a:custGeom>
                    <a:avLst/>
                    <a:gdLst>
                      <a:gd name="T0" fmla="*/ 1 w 111"/>
                      <a:gd name="T1" fmla="*/ 38 h 91"/>
                      <a:gd name="T2" fmla="*/ 7 w 111"/>
                      <a:gd name="T3" fmla="*/ 55 h 91"/>
                      <a:gd name="T4" fmla="*/ 17 w 111"/>
                      <a:gd name="T5" fmla="*/ 67 h 91"/>
                      <a:gd name="T6" fmla="*/ 25 w 111"/>
                      <a:gd name="T7" fmla="*/ 80 h 91"/>
                      <a:gd name="T8" fmla="*/ 36 w 111"/>
                      <a:gd name="T9" fmla="*/ 85 h 91"/>
                      <a:gd name="T10" fmla="*/ 43 w 111"/>
                      <a:gd name="T11" fmla="*/ 84 h 91"/>
                      <a:gd name="T12" fmla="*/ 66 w 111"/>
                      <a:gd name="T13" fmla="*/ 91 h 91"/>
                      <a:gd name="T14" fmla="*/ 67 w 111"/>
                      <a:gd name="T15" fmla="*/ 91 h 91"/>
                      <a:gd name="T16" fmla="*/ 80 w 111"/>
                      <a:gd name="T17" fmla="*/ 87 h 91"/>
                      <a:gd name="T18" fmla="*/ 88 w 111"/>
                      <a:gd name="T19" fmla="*/ 62 h 91"/>
                      <a:gd name="T20" fmla="*/ 106 w 111"/>
                      <a:gd name="T21" fmla="*/ 37 h 91"/>
                      <a:gd name="T22" fmla="*/ 104 w 111"/>
                      <a:gd name="T23" fmla="*/ 29 h 91"/>
                      <a:gd name="T24" fmla="*/ 100 w 111"/>
                      <a:gd name="T25" fmla="*/ 20 h 91"/>
                      <a:gd name="T26" fmla="*/ 97 w 111"/>
                      <a:gd name="T27" fmla="*/ 7 h 91"/>
                      <a:gd name="T28" fmla="*/ 96 w 111"/>
                      <a:gd name="T29" fmla="*/ 0 h 91"/>
                      <a:gd name="T30" fmla="*/ 95 w 111"/>
                      <a:gd name="T31" fmla="*/ 0 h 91"/>
                      <a:gd name="T32" fmla="*/ 93 w 111"/>
                      <a:gd name="T33" fmla="*/ 0 h 91"/>
                      <a:gd name="T34" fmla="*/ 80 w 111"/>
                      <a:gd name="T35" fmla="*/ 2 h 91"/>
                      <a:gd name="T36" fmla="*/ 76 w 111"/>
                      <a:gd name="T37" fmla="*/ 13 h 91"/>
                      <a:gd name="T38" fmla="*/ 73 w 111"/>
                      <a:gd name="T39" fmla="*/ 14 h 91"/>
                      <a:gd name="T40" fmla="*/ 69 w 111"/>
                      <a:gd name="T41" fmla="*/ 25 h 91"/>
                      <a:gd name="T42" fmla="*/ 64 w 111"/>
                      <a:gd name="T43" fmla="*/ 32 h 91"/>
                      <a:gd name="T44" fmla="*/ 58 w 111"/>
                      <a:gd name="T45" fmla="*/ 34 h 91"/>
                      <a:gd name="T46" fmla="*/ 47 w 111"/>
                      <a:gd name="T47" fmla="*/ 32 h 91"/>
                      <a:gd name="T48" fmla="*/ 36 w 111"/>
                      <a:gd name="T49" fmla="*/ 37 h 91"/>
                      <a:gd name="T50" fmla="*/ 28 w 111"/>
                      <a:gd name="T51" fmla="*/ 37 h 91"/>
                      <a:gd name="T52" fmla="*/ 22 w 111"/>
                      <a:gd name="T53" fmla="*/ 38 h 91"/>
                      <a:gd name="T54" fmla="*/ 14 w 111"/>
                      <a:gd name="T55" fmla="*/ 36 h 91"/>
                      <a:gd name="T56" fmla="*/ 11 w 111"/>
                      <a:gd name="T57" fmla="*/ 34 h 91"/>
                      <a:gd name="T58" fmla="*/ 10 w 111"/>
                      <a:gd name="T59" fmla="*/ 33 h 91"/>
                      <a:gd name="T60" fmla="*/ 10 w 111"/>
                      <a:gd name="T61" fmla="*/ 33 h 91"/>
                      <a:gd name="T62" fmla="*/ 9 w 111"/>
                      <a:gd name="T63" fmla="*/ 32 h 91"/>
                      <a:gd name="T64" fmla="*/ 8 w 111"/>
                      <a:gd name="T65" fmla="*/ 31 h 91"/>
                      <a:gd name="T66" fmla="*/ 8 w 111"/>
                      <a:gd name="T67" fmla="*/ 30 h 91"/>
                      <a:gd name="T68" fmla="*/ 7 w 111"/>
                      <a:gd name="T69" fmla="*/ 28 h 91"/>
                      <a:gd name="T70" fmla="*/ 7 w 111"/>
                      <a:gd name="T71" fmla="*/ 27 h 91"/>
                      <a:gd name="T72" fmla="*/ 1 w 111"/>
                      <a:gd name="T73" fmla="*/ 34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11" h="91">
                        <a:moveTo>
                          <a:pt x="1" y="34"/>
                        </a:moveTo>
                        <a:cubicBezTo>
                          <a:pt x="0" y="36"/>
                          <a:pt x="0" y="38"/>
                          <a:pt x="1" y="38"/>
                        </a:cubicBezTo>
                        <a:cubicBezTo>
                          <a:pt x="4" y="42"/>
                          <a:pt x="5" y="46"/>
                          <a:pt x="6" y="50"/>
                        </a:cubicBezTo>
                        <a:cubicBezTo>
                          <a:pt x="6" y="52"/>
                          <a:pt x="6" y="53"/>
                          <a:pt x="7" y="55"/>
                        </a:cubicBezTo>
                        <a:cubicBezTo>
                          <a:pt x="8" y="55"/>
                          <a:pt x="9" y="56"/>
                          <a:pt x="10" y="57"/>
                        </a:cubicBezTo>
                        <a:cubicBezTo>
                          <a:pt x="13" y="59"/>
                          <a:pt x="17" y="61"/>
                          <a:pt x="17" y="67"/>
                        </a:cubicBezTo>
                        <a:cubicBezTo>
                          <a:pt x="17" y="73"/>
                          <a:pt x="22" y="80"/>
                          <a:pt x="24" y="80"/>
                        </a:cubicBezTo>
                        <a:cubicBezTo>
                          <a:pt x="24" y="80"/>
                          <a:pt x="24" y="80"/>
                          <a:pt x="25" y="80"/>
                        </a:cubicBezTo>
                        <a:cubicBezTo>
                          <a:pt x="26" y="79"/>
                          <a:pt x="27" y="79"/>
                          <a:pt x="29" y="79"/>
                        </a:cubicBezTo>
                        <a:cubicBezTo>
                          <a:pt x="33" y="79"/>
                          <a:pt x="36" y="83"/>
                          <a:pt x="36" y="85"/>
                        </a:cubicBezTo>
                        <a:cubicBezTo>
                          <a:pt x="37" y="85"/>
                          <a:pt x="37" y="85"/>
                          <a:pt x="37" y="85"/>
                        </a:cubicBezTo>
                        <a:cubicBezTo>
                          <a:pt x="38" y="85"/>
                          <a:pt x="41" y="84"/>
                          <a:pt x="43" y="84"/>
                        </a:cubicBezTo>
                        <a:cubicBezTo>
                          <a:pt x="46" y="83"/>
                          <a:pt x="48" y="82"/>
                          <a:pt x="50" y="83"/>
                        </a:cubicBezTo>
                        <a:cubicBezTo>
                          <a:pt x="58" y="84"/>
                          <a:pt x="65" y="86"/>
                          <a:pt x="66" y="91"/>
                        </a:cubicBezTo>
                        <a:cubicBezTo>
                          <a:pt x="66" y="91"/>
                          <a:pt x="66" y="91"/>
                          <a:pt x="66" y="91"/>
                        </a:cubicBezTo>
                        <a:cubicBezTo>
                          <a:pt x="66" y="91"/>
                          <a:pt x="66" y="91"/>
                          <a:pt x="67" y="91"/>
                        </a:cubicBezTo>
                        <a:cubicBezTo>
                          <a:pt x="69" y="91"/>
                          <a:pt x="73" y="89"/>
                          <a:pt x="77" y="88"/>
                        </a:cubicBezTo>
                        <a:cubicBezTo>
                          <a:pt x="78" y="87"/>
                          <a:pt x="79" y="87"/>
                          <a:pt x="80" y="87"/>
                        </a:cubicBezTo>
                        <a:cubicBezTo>
                          <a:pt x="82" y="86"/>
                          <a:pt x="82" y="80"/>
                          <a:pt x="83" y="76"/>
                        </a:cubicBezTo>
                        <a:cubicBezTo>
                          <a:pt x="84" y="70"/>
                          <a:pt x="84" y="64"/>
                          <a:pt x="88" y="62"/>
                        </a:cubicBezTo>
                        <a:cubicBezTo>
                          <a:pt x="94" y="58"/>
                          <a:pt x="94" y="52"/>
                          <a:pt x="94" y="46"/>
                        </a:cubicBezTo>
                        <a:cubicBezTo>
                          <a:pt x="93" y="40"/>
                          <a:pt x="101" y="38"/>
                          <a:pt x="106" y="37"/>
                        </a:cubicBezTo>
                        <a:cubicBezTo>
                          <a:pt x="108" y="36"/>
                          <a:pt x="111" y="36"/>
                          <a:pt x="111" y="35"/>
                        </a:cubicBezTo>
                        <a:cubicBezTo>
                          <a:pt x="111" y="34"/>
                          <a:pt x="109" y="31"/>
                          <a:pt x="104" y="29"/>
                        </a:cubicBezTo>
                        <a:cubicBezTo>
                          <a:pt x="101" y="28"/>
                          <a:pt x="101" y="25"/>
                          <a:pt x="101" y="23"/>
                        </a:cubicBezTo>
                        <a:cubicBezTo>
                          <a:pt x="101" y="21"/>
                          <a:pt x="101" y="21"/>
                          <a:pt x="100" y="20"/>
                        </a:cubicBezTo>
                        <a:cubicBezTo>
                          <a:pt x="99" y="19"/>
                          <a:pt x="93" y="13"/>
                          <a:pt x="94" y="9"/>
                        </a:cubicBezTo>
                        <a:cubicBezTo>
                          <a:pt x="94" y="8"/>
                          <a:pt x="95" y="7"/>
                          <a:pt x="97" y="7"/>
                        </a:cubicBezTo>
                        <a:cubicBezTo>
                          <a:pt x="97" y="6"/>
                          <a:pt x="97" y="6"/>
                          <a:pt x="97" y="6"/>
                        </a:cubicBezTo>
                        <a:cubicBezTo>
                          <a:pt x="96" y="4"/>
                          <a:pt x="95" y="2"/>
                          <a:pt x="96" y="0"/>
                        </a:cubicBezTo>
                        <a:cubicBezTo>
                          <a:pt x="96" y="0"/>
                          <a:pt x="96" y="0"/>
                          <a:pt x="95" y="0"/>
                        </a:cubicBezTo>
                        <a:cubicBezTo>
                          <a:pt x="95" y="0"/>
                          <a:pt x="95" y="0"/>
                          <a:pt x="95" y="0"/>
                        </a:cubicBezTo>
                        <a:cubicBezTo>
                          <a:pt x="95" y="0"/>
                          <a:pt x="95" y="0"/>
                          <a:pt x="95" y="0"/>
                        </a:cubicBezTo>
                        <a:cubicBezTo>
                          <a:pt x="94" y="0"/>
                          <a:pt x="93" y="0"/>
                          <a:pt x="93" y="0"/>
                        </a:cubicBezTo>
                        <a:cubicBezTo>
                          <a:pt x="92" y="0"/>
                          <a:pt x="91" y="0"/>
                          <a:pt x="90" y="0"/>
                        </a:cubicBezTo>
                        <a:cubicBezTo>
                          <a:pt x="88" y="0"/>
                          <a:pt x="82" y="0"/>
                          <a:pt x="80" y="2"/>
                        </a:cubicBezTo>
                        <a:cubicBezTo>
                          <a:pt x="80" y="3"/>
                          <a:pt x="79" y="3"/>
                          <a:pt x="79" y="5"/>
                        </a:cubicBezTo>
                        <a:cubicBezTo>
                          <a:pt x="80" y="10"/>
                          <a:pt x="78" y="12"/>
                          <a:pt x="76" y="13"/>
                        </a:cubicBezTo>
                        <a:cubicBezTo>
                          <a:pt x="75" y="13"/>
                          <a:pt x="75" y="13"/>
                          <a:pt x="74" y="14"/>
                        </a:cubicBezTo>
                        <a:cubicBezTo>
                          <a:pt x="74" y="14"/>
                          <a:pt x="73" y="14"/>
                          <a:pt x="73" y="14"/>
                        </a:cubicBezTo>
                        <a:cubicBezTo>
                          <a:pt x="73" y="18"/>
                          <a:pt x="72" y="19"/>
                          <a:pt x="71" y="21"/>
                        </a:cubicBezTo>
                        <a:cubicBezTo>
                          <a:pt x="70" y="22"/>
                          <a:pt x="69" y="23"/>
                          <a:pt x="69" y="25"/>
                        </a:cubicBezTo>
                        <a:cubicBezTo>
                          <a:pt x="70" y="27"/>
                          <a:pt x="69" y="29"/>
                          <a:pt x="69" y="30"/>
                        </a:cubicBezTo>
                        <a:cubicBezTo>
                          <a:pt x="68" y="31"/>
                          <a:pt x="66" y="32"/>
                          <a:pt x="64" y="32"/>
                        </a:cubicBezTo>
                        <a:cubicBezTo>
                          <a:pt x="63" y="32"/>
                          <a:pt x="61" y="33"/>
                          <a:pt x="60" y="33"/>
                        </a:cubicBezTo>
                        <a:cubicBezTo>
                          <a:pt x="59" y="34"/>
                          <a:pt x="59" y="34"/>
                          <a:pt x="58" y="34"/>
                        </a:cubicBezTo>
                        <a:cubicBezTo>
                          <a:pt x="54" y="36"/>
                          <a:pt x="52" y="35"/>
                          <a:pt x="50" y="34"/>
                        </a:cubicBezTo>
                        <a:cubicBezTo>
                          <a:pt x="50" y="33"/>
                          <a:pt x="49" y="32"/>
                          <a:pt x="47" y="32"/>
                        </a:cubicBezTo>
                        <a:cubicBezTo>
                          <a:pt x="43" y="32"/>
                          <a:pt x="42" y="33"/>
                          <a:pt x="40" y="35"/>
                        </a:cubicBezTo>
                        <a:cubicBezTo>
                          <a:pt x="39" y="35"/>
                          <a:pt x="38" y="36"/>
                          <a:pt x="36" y="37"/>
                        </a:cubicBezTo>
                        <a:cubicBezTo>
                          <a:pt x="35" y="37"/>
                          <a:pt x="33" y="37"/>
                          <a:pt x="31" y="37"/>
                        </a:cubicBezTo>
                        <a:cubicBezTo>
                          <a:pt x="30" y="37"/>
                          <a:pt x="29" y="37"/>
                          <a:pt x="28" y="37"/>
                        </a:cubicBezTo>
                        <a:cubicBezTo>
                          <a:pt x="27" y="37"/>
                          <a:pt x="27" y="37"/>
                          <a:pt x="26" y="37"/>
                        </a:cubicBezTo>
                        <a:cubicBezTo>
                          <a:pt x="23" y="37"/>
                          <a:pt x="22" y="38"/>
                          <a:pt x="22" y="38"/>
                        </a:cubicBezTo>
                        <a:cubicBezTo>
                          <a:pt x="21" y="38"/>
                          <a:pt x="20" y="39"/>
                          <a:pt x="20" y="39"/>
                        </a:cubicBezTo>
                        <a:cubicBezTo>
                          <a:pt x="18" y="39"/>
                          <a:pt x="16" y="37"/>
                          <a:pt x="14" y="36"/>
                        </a:cubicBezTo>
                        <a:cubicBezTo>
                          <a:pt x="13" y="35"/>
                          <a:pt x="12" y="34"/>
                          <a:pt x="11" y="34"/>
                        </a:cubicBezTo>
                        <a:cubicBezTo>
                          <a:pt x="11" y="34"/>
                          <a:pt x="11" y="34"/>
                          <a:pt x="11" y="34"/>
                        </a:cubicBezTo>
                        <a:cubicBezTo>
                          <a:pt x="11" y="34"/>
                          <a:pt x="11" y="34"/>
                          <a:pt x="11" y="33"/>
                        </a:cubicBezTo>
                        <a:cubicBezTo>
                          <a:pt x="10" y="33"/>
                          <a:pt x="10" y="33"/>
                          <a:pt x="10" y="33"/>
                        </a:cubicBezTo>
                        <a:cubicBezTo>
                          <a:pt x="10" y="33"/>
                          <a:pt x="10" y="33"/>
                          <a:pt x="10" y="33"/>
                        </a:cubicBezTo>
                        <a:cubicBezTo>
                          <a:pt x="10" y="33"/>
                          <a:pt x="10" y="33"/>
                          <a:pt x="10" y="33"/>
                        </a:cubicBezTo>
                        <a:cubicBezTo>
                          <a:pt x="9" y="33"/>
                          <a:pt x="9" y="33"/>
                          <a:pt x="9" y="33"/>
                        </a:cubicBezTo>
                        <a:cubicBezTo>
                          <a:pt x="9" y="32"/>
                          <a:pt x="9" y="32"/>
                          <a:pt x="9" y="32"/>
                        </a:cubicBezTo>
                        <a:cubicBezTo>
                          <a:pt x="9" y="32"/>
                          <a:pt x="9" y="32"/>
                          <a:pt x="9" y="32"/>
                        </a:cubicBezTo>
                        <a:cubicBezTo>
                          <a:pt x="8" y="32"/>
                          <a:pt x="8" y="31"/>
                          <a:pt x="8" y="31"/>
                        </a:cubicBezTo>
                        <a:cubicBezTo>
                          <a:pt x="8" y="31"/>
                          <a:pt x="8" y="31"/>
                          <a:pt x="8" y="31"/>
                        </a:cubicBezTo>
                        <a:cubicBezTo>
                          <a:pt x="8" y="30"/>
                          <a:pt x="8" y="30"/>
                          <a:pt x="8" y="30"/>
                        </a:cubicBezTo>
                        <a:cubicBezTo>
                          <a:pt x="8" y="30"/>
                          <a:pt x="7" y="30"/>
                          <a:pt x="7" y="29"/>
                        </a:cubicBezTo>
                        <a:cubicBezTo>
                          <a:pt x="7" y="29"/>
                          <a:pt x="7" y="29"/>
                          <a:pt x="7" y="28"/>
                        </a:cubicBezTo>
                        <a:cubicBezTo>
                          <a:pt x="7" y="28"/>
                          <a:pt x="7" y="28"/>
                          <a:pt x="7" y="28"/>
                        </a:cubicBezTo>
                        <a:cubicBezTo>
                          <a:pt x="7" y="27"/>
                          <a:pt x="7" y="27"/>
                          <a:pt x="7" y="27"/>
                        </a:cubicBezTo>
                        <a:cubicBezTo>
                          <a:pt x="7" y="27"/>
                          <a:pt x="6" y="26"/>
                          <a:pt x="6" y="26"/>
                        </a:cubicBezTo>
                        <a:cubicBezTo>
                          <a:pt x="5" y="27"/>
                          <a:pt x="2" y="30"/>
                          <a:pt x="1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083" name="Freeform 1158">
                    <a:extLst>
                      <a:ext uri="{FF2B5EF4-FFF2-40B4-BE49-F238E27FC236}">
                        <a16:creationId xmlns="" xmlns:a16="http://schemas.microsoft.com/office/drawing/2014/main" id="{9282C037-B6BF-44E1-8E26-18489F5AAC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96" y="2389"/>
                    <a:ext cx="104" cy="26"/>
                  </a:xfrm>
                  <a:custGeom>
                    <a:avLst/>
                    <a:gdLst>
                      <a:gd name="T0" fmla="*/ 94 w 109"/>
                      <a:gd name="T1" fmla="*/ 27 h 28"/>
                      <a:gd name="T2" fmla="*/ 95 w 109"/>
                      <a:gd name="T3" fmla="*/ 27 h 28"/>
                      <a:gd name="T4" fmla="*/ 98 w 109"/>
                      <a:gd name="T5" fmla="*/ 25 h 28"/>
                      <a:gd name="T6" fmla="*/ 102 w 109"/>
                      <a:gd name="T7" fmla="*/ 27 h 28"/>
                      <a:gd name="T8" fmla="*/ 106 w 109"/>
                      <a:gd name="T9" fmla="*/ 28 h 28"/>
                      <a:gd name="T10" fmla="*/ 109 w 109"/>
                      <a:gd name="T11" fmla="*/ 27 h 28"/>
                      <a:gd name="T12" fmla="*/ 106 w 109"/>
                      <a:gd name="T13" fmla="*/ 26 h 28"/>
                      <a:gd name="T14" fmla="*/ 97 w 109"/>
                      <a:gd name="T15" fmla="*/ 22 h 28"/>
                      <a:gd name="T16" fmla="*/ 93 w 109"/>
                      <a:gd name="T17" fmla="*/ 22 h 28"/>
                      <a:gd name="T18" fmla="*/ 90 w 109"/>
                      <a:gd name="T19" fmla="*/ 22 h 28"/>
                      <a:gd name="T20" fmla="*/ 87 w 109"/>
                      <a:gd name="T21" fmla="*/ 22 h 28"/>
                      <a:gd name="T22" fmla="*/ 78 w 109"/>
                      <a:gd name="T23" fmla="*/ 20 h 28"/>
                      <a:gd name="T24" fmla="*/ 75 w 109"/>
                      <a:gd name="T25" fmla="*/ 17 h 28"/>
                      <a:gd name="T26" fmla="*/ 84 w 109"/>
                      <a:gd name="T27" fmla="*/ 12 h 28"/>
                      <a:gd name="T28" fmla="*/ 86 w 109"/>
                      <a:gd name="T29" fmla="*/ 11 h 28"/>
                      <a:gd name="T30" fmla="*/ 78 w 109"/>
                      <a:gd name="T31" fmla="*/ 12 h 28"/>
                      <a:gd name="T32" fmla="*/ 73 w 109"/>
                      <a:gd name="T33" fmla="*/ 13 h 28"/>
                      <a:gd name="T34" fmla="*/ 59 w 109"/>
                      <a:gd name="T35" fmla="*/ 10 h 28"/>
                      <a:gd name="T36" fmla="*/ 56 w 109"/>
                      <a:gd name="T37" fmla="*/ 9 h 28"/>
                      <a:gd name="T38" fmla="*/ 51 w 109"/>
                      <a:gd name="T39" fmla="*/ 12 h 28"/>
                      <a:gd name="T40" fmla="*/ 29 w 109"/>
                      <a:gd name="T41" fmla="*/ 4 h 28"/>
                      <a:gd name="T42" fmla="*/ 12 w 109"/>
                      <a:gd name="T43" fmla="*/ 0 h 28"/>
                      <a:gd name="T44" fmla="*/ 5 w 109"/>
                      <a:gd name="T45" fmla="*/ 2 h 28"/>
                      <a:gd name="T46" fmla="*/ 0 w 109"/>
                      <a:gd name="T47" fmla="*/ 7 h 28"/>
                      <a:gd name="T48" fmla="*/ 0 w 109"/>
                      <a:gd name="T49" fmla="*/ 7 h 28"/>
                      <a:gd name="T50" fmla="*/ 1 w 109"/>
                      <a:gd name="T51" fmla="*/ 8 h 28"/>
                      <a:gd name="T52" fmla="*/ 3 w 109"/>
                      <a:gd name="T53" fmla="*/ 8 h 28"/>
                      <a:gd name="T54" fmla="*/ 6 w 109"/>
                      <a:gd name="T55" fmla="*/ 8 h 28"/>
                      <a:gd name="T56" fmla="*/ 11 w 109"/>
                      <a:gd name="T57" fmla="*/ 11 h 28"/>
                      <a:gd name="T58" fmla="*/ 13 w 109"/>
                      <a:gd name="T59" fmla="*/ 14 h 28"/>
                      <a:gd name="T60" fmla="*/ 17 w 109"/>
                      <a:gd name="T61" fmla="*/ 15 h 28"/>
                      <a:gd name="T62" fmla="*/ 29 w 109"/>
                      <a:gd name="T63" fmla="*/ 17 h 28"/>
                      <a:gd name="T64" fmla="*/ 31 w 109"/>
                      <a:gd name="T65" fmla="*/ 17 h 28"/>
                      <a:gd name="T66" fmla="*/ 36 w 109"/>
                      <a:gd name="T67" fmla="*/ 14 h 28"/>
                      <a:gd name="T68" fmla="*/ 55 w 109"/>
                      <a:gd name="T69" fmla="*/ 21 h 28"/>
                      <a:gd name="T70" fmla="*/ 81 w 109"/>
                      <a:gd name="T71" fmla="*/ 26 h 28"/>
                      <a:gd name="T72" fmla="*/ 90 w 109"/>
                      <a:gd name="T73" fmla="*/ 27 h 28"/>
                      <a:gd name="T74" fmla="*/ 94 w 109"/>
                      <a:gd name="T75" fmla="*/ 27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09" h="28">
                        <a:moveTo>
                          <a:pt x="94" y="27"/>
                        </a:moveTo>
                        <a:cubicBezTo>
                          <a:pt x="95" y="27"/>
                          <a:pt x="95" y="27"/>
                          <a:pt x="95" y="27"/>
                        </a:cubicBezTo>
                        <a:cubicBezTo>
                          <a:pt x="96" y="26"/>
                          <a:pt x="97" y="25"/>
                          <a:pt x="98" y="25"/>
                        </a:cubicBezTo>
                        <a:cubicBezTo>
                          <a:pt x="99" y="25"/>
                          <a:pt x="101" y="26"/>
                          <a:pt x="102" y="27"/>
                        </a:cubicBezTo>
                        <a:cubicBezTo>
                          <a:pt x="103" y="27"/>
                          <a:pt x="104" y="28"/>
                          <a:pt x="106" y="28"/>
                        </a:cubicBezTo>
                        <a:cubicBezTo>
                          <a:pt x="107" y="28"/>
                          <a:pt x="108" y="28"/>
                          <a:pt x="109" y="27"/>
                        </a:cubicBezTo>
                        <a:cubicBezTo>
                          <a:pt x="108" y="27"/>
                          <a:pt x="106" y="27"/>
                          <a:pt x="106" y="26"/>
                        </a:cubicBezTo>
                        <a:cubicBezTo>
                          <a:pt x="101" y="26"/>
                          <a:pt x="97" y="25"/>
                          <a:pt x="97" y="22"/>
                        </a:cubicBezTo>
                        <a:cubicBezTo>
                          <a:pt x="97" y="22"/>
                          <a:pt x="96" y="22"/>
                          <a:pt x="93" y="22"/>
                        </a:cubicBezTo>
                        <a:cubicBezTo>
                          <a:pt x="92" y="22"/>
                          <a:pt x="91" y="22"/>
                          <a:pt x="90" y="22"/>
                        </a:cubicBezTo>
                        <a:cubicBezTo>
                          <a:pt x="89" y="22"/>
                          <a:pt x="88" y="22"/>
                          <a:pt x="87" y="22"/>
                        </a:cubicBezTo>
                        <a:cubicBezTo>
                          <a:pt x="84" y="22"/>
                          <a:pt x="81" y="22"/>
                          <a:pt x="78" y="20"/>
                        </a:cubicBezTo>
                        <a:cubicBezTo>
                          <a:pt x="76" y="20"/>
                          <a:pt x="75" y="18"/>
                          <a:pt x="75" y="17"/>
                        </a:cubicBezTo>
                        <a:cubicBezTo>
                          <a:pt x="75" y="14"/>
                          <a:pt x="79" y="13"/>
                          <a:pt x="84" y="12"/>
                        </a:cubicBezTo>
                        <a:cubicBezTo>
                          <a:pt x="85" y="11"/>
                          <a:pt x="85" y="11"/>
                          <a:pt x="86" y="11"/>
                        </a:cubicBezTo>
                        <a:cubicBezTo>
                          <a:pt x="84" y="11"/>
                          <a:pt x="81" y="12"/>
                          <a:pt x="78" y="12"/>
                        </a:cubicBezTo>
                        <a:cubicBezTo>
                          <a:pt x="76" y="13"/>
                          <a:pt x="74" y="13"/>
                          <a:pt x="73" y="13"/>
                        </a:cubicBezTo>
                        <a:cubicBezTo>
                          <a:pt x="68" y="13"/>
                          <a:pt x="63" y="11"/>
                          <a:pt x="59" y="10"/>
                        </a:cubicBezTo>
                        <a:cubicBezTo>
                          <a:pt x="58" y="10"/>
                          <a:pt x="57" y="9"/>
                          <a:pt x="56" y="9"/>
                        </a:cubicBezTo>
                        <a:cubicBezTo>
                          <a:pt x="55" y="10"/>
                          <a:pt x="54" y="12"/>
                          <a:pt x="51" y="12"/>
                        </a:cubicBezTo>
                        <a:cubicBezTo>
                          <a:pt x="45" y="12"/>
                          <a:pt x="32" y="7"/>
                          <a:pt x="29" y="4"/>
                        </a:cubicBezTo>
                        <a:cubicBezTo>
                          <a:pt x="26" y="2"/>
                          <a:pt x="19" y="0"/>
                          <a:pt x="12" y="0"/>
                        </a:cubicBezTo>
                        <a:cubicBezTo>
                          <a:pt x="8" y="0"/>
                          <a:pt x="6" y="1"/>
                          <a:pt x="5" y="2"/>
                        </a:cubicBezTo>
                        <a:cubicBezTo>
                          <a:pt x="3" y="6"/>
                          <a:pt x="1" y="6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8"/>
                          <a:pt x="0" y="8"/>
                          <a:pt x="1" y="8"/>
                        </a:cubicBezTo>
                        <a:cubicBezTo>
                          <a:pt x="2" y="8"/>
                          <a:pt x="3" y="8"/>
                          <a:pt x="3" y="8"/>
                        </a:cubicBezTo>
                        <a:cubicBezTo>
                          <a:pt x="4" y="8"/>
                          <a:pt x="5" y="8"/>
                          <a:pt x="6" y="8"/>
                        </a:cubicBezTo>
                        <a:cubicBezTo>
                          <a:pt x="9" y="8"/>
                          <a:pt x="10" y="10"/>
                          <a:pt x="11" y="11"/>
                        </a:cubicBezTo>
                        <a:cubicBezTo>
                          <a:pt x="11" y="13"/>
                          <a:pt x="12" y="14"/>
                          <a:pt x="13" y="14"/>
                        </a:cubicBezTo>
                        <a:cubicBezTo>
                          <a:pt x="14" y="14"/>
                          <a:pt x="15" y="14"/>
                          <a:pt x="17" y="15"/>
                        </a:cubicBezTo>
                        <a:cubicBezTo>
                          <a:pt x="21" y="16"/>
                          <a:pt x="26" y="17"/>
                          <a:pt x="29" y="17"/>
                        </a:cubicBezTo>
                        <a:cubicBezTo>
                          <a:pt x="30" y="17"/>
                          <a:pt x="31" y="17"/>
                          <a:pt x="31" y="17"/>
                        </a:cubicBezTo>
                        <a:cubicBezTo>
                          <a:pt x="31" y="15"/>
                          <a:pt x="33" y="14"/>
                          <a:pt x="36" y="14"/>
                        </a:cubicBezTo>
                        <a:cubicBezTo>
                          <a:pt x="41" y="14"/>
                          <a:pt x="50" y="17"/>
                          <a:pt x="55" y="21"/>
                        </a:cubicBezTo>
                        <a:cubicBezTo>
                          <a:pt x="61" y="26"/>
                          <a:pt x="75" y="27"/>
                          <a:pt x="81" y="26"/>
                        </a:cubicBezTo>
                        <a:cubicBezTo>
                          <a:pt x="84" y="25"/>
                          <a:pt x="88" y="26"/>
                          <a:pt x="90" y="27"/>
                        </a:cubicBezTo>
                        <a:cubicBezTo>
                          <a:pt x="92" y="27"/>
                          <a:pt x="93" y="27"/>
                          <a:pt x="94" y="2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</p:grpSp>
          </p:grpSp>
          <p:grpSp>
            <p:nvGrpSpPr>
              <p:cNvPr id="10" name="Group 1186">
                <a:extLst>
                  <a:ext uri="{FF2B5EF4-FFF2-40B4-BE49-F238E27FC236}">
                    <a16:creationId xmlns="" xmlns:a16="http://schemas.microsoft.com/office/drawing/2014/main" id="{A31383B0-10F0-4662-8145-6C8FB6091274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978999" y="2756980"/>
                <a:ext cx="1089020" cy="963989"/>
                <a:chOff x="2433" y="2872"/>
                <a:chExt cx="586" cy="536"/>
              </a:xfrm>
              <a:grpFill/>
            </p:grpSpPr>
            <p:sp>
              <p:nvSpPr>
                <p:cNvPr id="1000" name="Freeform 1187">
                  <a:extLst>
                    <a:ext uri="{FF2B5EF4-FFF2-40B4-BE49-F238E27FC236}">
                      <a16:creationId xmlns="" xmlns:a16="http://schemas.microsoft.com/office/drawing/2014/main" id="{CAEB7885-B7F3-41C7-B5BE-73736BD72667}"/>
                    </a:ext>
                  </a:extLst>
                </p:cNvPr>
                <p:cNvSpPr/>
                <p:nvPr/>
              </p:nvSpPr>
              <p:spPr bwMode="auto">
                <a:xfrm>
                  <a:off x="2822" y="3333"/>
                  <a:ext cx="197" cy="75"/>
                </a:xfrm>
                <a:custGeom>
                  <a:avLst/>
                  <a:gdLst>
                    <a:gd name="T0" fmla="*/ 202 w 206"/>
                    <a:gd name="T1" fmla="*/ 26 h 78"/>
                    <a:gd name="T2" fmla="*/ 202 w 206"/>
                    <a:gd name="T3" fmla="*/ 26 h 78"/>
                    <a:gd name="T4" fmla="*/ 200 w 206"/>
                    <a:gd name="T5" fmla="*/ 25 h 78"/>
                    <a:gd name="T6" fmla="*/ 190 w 206"/>
                    <a:gd name="T7" fmla="*/ 12 h 78"/>
                    <a:gd name="T8" fmla="*/ 188 w 206"/>
                    <a:gd name="T9" fmla="*/ 9 h 78"/>
                    <a:gd name="T10" fmla="*/ 178 w 206"/>
                    <a:gd name="T11" fmla="*/ 7 h 78"/>
                    <a:gd name="T12" fmla="*/ 172 w 206"/>
                    <a:gd name="T13" fmla="*/ 7 h 78"/>
                    <a:gd name="T14" fmla="*/ 139 w 206"/>
                    <a:gd name="T15" fmla="*/ 14 h 78"/>
                    <a:gd name="T16" fmla="*/ 118 w 206"/>
                    <a:gd name="T17" fmla="*/ 10 h 78"/>
                    <a:gd name="T18" fmla="*/ 107 w 206"/>
                    <a:gd name="T19" fmla="*/ 5 h 78"/>
                    <a:gd name="T20" fmla="*/ 86 w 206"/>
                    <a:gd name="T21" fmla="*/ 0 h 78"/>
                    <a:gd name="T22" fmla="*/ 38 w 206"/>
                    <a:gd name="T23" fmla="*/ 13 h 78"/>
                    <a:gd name="T24" fmla="*/ 27 w 206"/>
                    <a:gd name="T25" fmla="*/ 21 h 78"/>
                    <a:gd name="T26" fmla="*/ 3 w 206"/>
                    <a:gd name="T27" fmla="*/ 23 h 78"/>
                    <a:gd name="T28" fmla="*/ 7 w 206"/>
                    <a:gd name="T29" fmla="*/ 30 h 78"/>
                    <a:gd name="T30" fmla="*/ 7 w 206"/>
                    <a:gd name="T31" fmla="*/ 43 h 78"/>
                    <a:gd name="T32" fmla="*/ 10 w 206"/>
                    <a:gd name="T33" fmla="*/ 54 h 78"/>
                    <a:gd name="T34" fmla="*/ 14 w 206"/>
                    <a:gd name="T35" fmla="*/ 60 h 78"/>
                    <a:gd name="T36" fmla="*/ 24 w 206"/>
                    <a:gd name="T37" fmla="*/ 65 h 78"/>
                    <a:gd name="T38" fmla="*/ 33 w 206"/>
                    <a:gd name="T39" fmla="*/ 73 h 78"/>
                    <a:gd name="T40" fmla="*/ 53 w 206"/>
                    <a:gd name="T41" fmla="*/ 65 h 78"/>
                    <a:gd name="T42" fmla="*/ 71 w 206"/>
                    <a:gd name="T43" fmla="*/ 75 h 78"/>
                    <a:gd name="T44" fmla="*/ 82 w 206"/>
                    <a:gd name="T45" fmla="*/ 72 h 78"/>
                    <a:gd name="T46" fmla="*/ 97 w 206"/>
                    <a:gd name="T47" fmla="*/ 67 h 78"/>
                    <a:gd name="T48" fmla="*/ 111 w 206"/>
                    <a:gd name="T49" fmla="*/ 66 h 78"/>
                    <a:gd name="T50" fmla="*/ 109 w 206"/>
                    <a:gd name="T51" fmla="*/ 76 h 78"/>
                    <a:gd name="T52" fmla="*/ 111 w 206"/>
                    <a:gd name="T53" fmla="*/ 77 h 78"/>
                    <a:gd name="T54" fmla="*/ 112 w 206"/>
                    <a:gd name="T55" fmla="*/ 76 h 78"/>
                    <a:gd name="T56" fmla="*/ 112 w 206"/>
                    <a:gd name="T57" fmla="*/ 73 h 78"/>
                    <a:gd name="T58" fmla="*/ 117 w 206"/>
                    <a:gd name="T59" fmla="*/ 67 h 78"/>
                    <a:gd name="T60" fmla="*/ 120 w 206"/>
                    <a:gd name="T61" fmla="*/ 68 h 78"/>
                    <a:gd name="T62" fmla="*/ 134 w 206"/>
                    <a:gd name="T63" fmla="*/ 65 h 78"/>
                    <a:gd name="T64" fmla="*/ 136 w 206"/>
                    <a:gd name="T65" fmla="*/ 66 h 78"/>
                    <a:gd name="T66" fmla="*/ 138 w 206"/>
                    <a:gd name="T67" fmla="*/ 67 h 78"/>
                    <a:gd name="T68" fmla="*/ 149 w 206"/>
                    <a:gd name="T69" fmla="*/ 67 h 78"/>
                    <a:gd name="T70" fmla="*/ 176 w 206"/>
                    <a:gd name="T71" fmla="*/ 61 h 78"/>
                    <a:gd name="T72" fmla="*/ 180 w 206"/>
                    <a:gd name="T73" fmla="*/ 61 h 78"/>
                    <a:gd name="T74" fmla="*/ 195 w 206"/>
                    <a:gd name="T75" fmla="*/ 61 h 78"/>
                    <a:gd name="T76" fmla="*/ 205 w 206"/>
                    <a:gd name="T77" fmla="*/ 64 h 78"/>
                    <a:gd name="T78" fmla="*/ 206 w 206"/>
                    <a:gd name="T79" fmla="*/ 64 h 78"/>
                    <a:gd name="T80" fmla="*/ 206 w 206"/>
                    <a:gd name="T81" fmla="*/ 64 h 78"/>
                    <a:gd name="T82" fmla="*/ 205 w 206"/>
                    <a:gd name="T83" fmla="*/ 63 h 78"/>
                    <a:gd name="T84" fmla="*/ 205 w 206"/>
                    <a:gd name="T85" fmla="*/ 61 h 78"/>
                    <a:gd name="T86" fmla="*/ 204 w 206"/>
                    <a:gd name="T87" fmla="*/ 60 h 78"/>
                    <a:gd name="T88" fmla="*/ 203 w 206"/>
                    <a:gd name="T89" fmla="*/ 58 h 78"/>
                    <a:gd name="T90" fmla="*/ 202 w 206"/>
                    <a:gd name="T91" fmla="*/ 57 h 78"/>
                    <a:gd name="T92" fmla="*/ 200 w 206"/>
                    <a:gd name="T93" fmla="*/ 44 h 78"/>
                    <a:gd name="T94" fmla="*/ 199 w 206"/>
                    <a:gd name="T95" fmla="*/ 41 h 78"/>
                    <a:gd name="T96" fmla="*/ 199 w 206"/>
                    <a:gd name="T97" fmla="*/ 36 h 78"/>
                    <a:gd name="T98" fmla="*/ 199 w 206"/>
                    <a:gd name="T99" fmla="*/ 33 h 78"/>
                    <a:gd name="T100" fmla="*/ 201 w 206"/>
                    <a:gd name="T101" fmla="*/ 32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06" h="78">
                      <a:moveTo>
                        <a:pt x="201" y="31"/>
                      </a:moveTo>
                      <a:cubicBezTo>
                        <a:pt x="201" y="30"/>
                        <a:pt x="201" y="28"/>
                        <a:pt x="202" y="27"/>
                      </a:cubicBezTo>
                      <a:cubicBezTo>
                        <a:pt x="202" y="27"/>
                        <a:pt x="202" y="26"/>
                        <a:pt x="202" y="26"/>
                      </a:cubicBez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26"/>
                        <a:pt x="202" y="26"/>
                        <a:pt x="202" y="26"/>
                      </a:cubicBezTo>
                      <a:cubicBezTo>
                        <a:pt x="202" y="26"/>
                        <a:pt x="201" y="25"/>
                        <a:pt x="201" y="25"/>
                      </a:cubicBezTo>
                      <a:cubicBezTo>
                        <a:pt x="201" y="26"/>
                        <a:pt x="201" y="25"/>
                        <a:pt x="201" y="25"/>
                      </a:cubicBezTo>
                      <a:cubicBezTo>
                        <a:pt x="200" y="25"/>
                        <a:pt x="200" y="25"/>
                        <a:pt x="200" y="25"/>
                      </a:cubicBezTo>
                      <a:cubicBezTo>
                        <a:pt x="198" y="25"/>
                        <a:pt x="194" y="25"/>
                        <a:pt x="192" y="21"/>
                      </a:cubicBezTo>
                      <a:cubicBezTo>
                        <a:pt x="191" y="19"/>
                        <a:pt x="191" y="17"/>
                        <a:pt x="191" y="16"/>
                      </a:cubicBezTo>
                      <a:cubicBezTo>
                        <a:pt x="191" y="14"/>
                        <a:pt x="191" y="14"/>
                        <a:pt x="190" y="12"/>
                      </a:cubicBezTo>
                      <a:cubicBezTo>
                        <a:pt x="190" y="12"/>
                        <a:pt x="190" y="12"/>
                        <a:pt x="190" y="12"/>
                      </a:cubicBezTo>
                      <a:cubicBezTo>
                        <a:pt x="190" y="12"/>
                        <a:pt x="190" y="12"/>
                        <a:pt x="189" y="12"/>
                      </a:cubicBezTo>
                      <a:cubicBezTo>
                        <a:pt x="189" y="11"/>
                        <a:pt x="188" y="10"/>
                        <a:pt x="188" y="9"/>
                      </a:cubicBezTo>
                      <a:cubicBezTo>
                        <a:pt x="187" y="7"/>
                        <a:pt x="185" y="6"/>
                        <a:pt x="185" y="6"/>
                      </a:cubicBezTo>
                      <a:cubicBezTo>
                        <a:pt x="184" y="6"/>
                        <a:pt x="184" y="6"/>
                        <a:pt x="184" y="6"/>
                      </a:cubicBezTo>
                      <a:cubicBezTo>
                        <a:pt x="183" y="6"/>
                        <a:pt x="182" y="7"/>
                        <a:pt x="178" y="7"/>
                      </a:cubicBezTo>
                      <a:cubicBezTo>
                        <a:pt x="177" y="7"/>
                        <a:pt x="176" y="7"/>
                        <a:pt x="175" y="7"/>
                      </a:cubicBezTo>
                      <a:cubicBezTo>
                        <a:pt x="174" y="7"/>
                        <a:pt x="174" y="7"/>
                        <a:pt x="174" y="7"/>
                      </a:cubicBezTo>
                      <a:cubicBezTo>
                        <a:pt x="173" y="7"/>
                        <a:pt x="173" y="7"/>
                        <a:pt x="172" y="7"/>
                      </a:cubicBezTo>
                      <a:cubicBezTo>
                        <a:pt x="167" y="11"/>
                        <a:pt x="158" y="14"/>
                        <a:pt x="153" y="14"/>
                      </a:cubicBezTo>
                      <a:cubicBezTo>
                        <a:pt x="151" y="14"/>
                        <a:pt x="150" y="14"/>
                        <a:pt x="150" y="13"/>
                      </a:cubicBezTo>
                      <a:cubicBezTo>
                        <a:pt x="148" y="13"/>
                        <a:pt x="143" y="13"/>
                        <a:pt x="139" y="14"/>
                      </a:cubicBezTo>
                      <a:cubicBezTo>
                        <a:pt x="136" y="14"/>
                        <a:pt x="133" y="14"/>
                        <a:pt x="131" y="14"/>
                      </a:cubicBezTo>
                      <a:cubicBezTo>
                        <a:pt x="127" y="14"/>
                        <a:pt x="124" y="13"/>
                        <a:pt x="122" y="11"/>
                      </a:cubicBezTo>
                      <a:cubicBezTo>
                        <a:pt x="121" y="10"/>
                        <a:pt x="119" y="10"/>
                        <a:pt x="118" y="10"/>
                      </a:cubicBezTo>
                      <a:cubicBezTo>
                        <a:pt x="117" y="10"/>
                        <a:pt x="117" y="10"/>
                        <a:pt x="117" y="10"/>
                      </a:cubicBezTo>
                      <a:cubicBezTo>
                        <a:pt x="114" y="10"/>
                        <a:pt x="112" y="8"/>
                        <a:pt x="111" y="7"/>
                      </a:cubicBezTo>
                      <a:cubicBezTo>
                        <a:pt x="110" y="6"/>
                        <a:pt x="109" y="5"/>
                        <a:pt x="107" y="5"/>
                      </a:cubicBezTo>
                      <a:cubicBezTo>
                        <a:pt x="105" y="5"/>
                        <a:pt x="104" y="5"/>
                        <a:pt x="103" y="4"/>
                      </a:cubicBezTo>
                      <a:cubicBezTo>
                        <a:pt x="102" y="3"/>
                        <a:pt x="99" y="2"/>
                        <a:pt x="90" y="1"/>
                      </a:cubicBezTo>
                      <a:cubicBezTo>
                        <a:pt x="89" y="1"/>
                        <a:pt x="87" y="0"/>
                        <a:pt x="86" y="0"/>
                      </a:cubicBezTo>
                      <a:cubicBezTo>
                        <a:pt x="73" y="0"/>
                        <a:pt x="62" y="7"/>
                        <a:pt x="58" y="11"/>
                      </a:cubicBezTo>
                      <a:cubicBezTo>
                        <a:pt x="56" y="12"/>
                        <a:pt x="52" y="13"/>
                        <a:pt x="47" y="13"/>
                      </a:cubicBezTo>
                      <a:cubicBezTo>
                        <a:pt x="44" y="13"/>
                        <a:pt x="41" y="13"/>
                        <a:pt x="38" y="13"/>
                      </a:cubicBezTo>
                      <a:cubicBezTo>
                        <a:pt x="36" y="13"/>
                        <a:pt x="34" y="12"/>
                        <a:pt x="33" y="12"/>
                      </a:cubicBezTo>
                      <a:cubicBezTo>
                        <a:pt x="33" y="13"/>
                        <a:pt x="33" y="13"/>
                        <a:pt x="33" y="13"/>
                      </a:cubicBezTo>
                      <a:cubicBezTo>
                        <a:pt x="32" y="15"/>
                        <a:pt x="32" y="19"/>
                        <a:pt x="27" y="21"/>
                      </a:cubicBezTo>
                      <a:cubicBezTo>
                        <a:pt x="24" y="22"/>
                        <a:pt x="20" y="22"/>
                        <a:pt x="16" y="22"/>
                      </a:cubicBezTo>
                      <a:cubicBezTo>
                        <a:pt x="10" y="22"/>
                        <a:pt x="10" y="22"/>
                        <a:pt x="10" y="22"/>
                      </a:cubicBezTo>
                      <a:cubicBezTo>
                        <a:pt x="8" y="22"/>
                        <a:pt x="5" y="22"/>
                        <a:pt x="3" y="23"/>
                      </a:cubicBezTo>
                      <a:cubicBezTo>
                        <a:pt x="1" y="24"/>
                        <a:pt x="0" y="27"/>
                        <a:pt x="0" y="28"/>
                      </a:cubicBezTo>
                      <a:cubicBezTo>
                        <a:pt x="0" y="28"/>
                        <a:pt x="1" y="28"/>
                        <a:pt x="1" y="28"/>
                      </a:cubicBezTo>
                      <a:cubicBezTo>
                        <a:pt x="4" y="28"/>
                        <a:pt x="6" y="29"/>
                        <a:pt x="7" y="30"/>
                      </a:cubicBezTo>
                      <a:cubicBezTo>
                        <a:pt x="7" y="31"/>
                        <a:pt x="7" y="33"/>
                        <a:pt x="7" y="34"/>
                      </a:cubicBezTo>
                      <a:cubicBezTo>
                        <a:pt x="7" y="34"/>
                        <a:pt x="7" y="35"/>
                        <a:pt x="7" y="35"/>
                      </a:cubicBezTo>
                      <a:cubicBezTo>
                        <a:pt x="8" y="37"/>
                        <a:pt x="9" y="40"/>
                        <a:pt x="7" y="43"/>
                      </a:cubicBezTo>
                      <a:cubicBezTo>
                        <a:pt x="6" y="43"/>
                        <a:pt x="6" y="44"/>
                        <a:pt x="6" y="45"/>
                      </a:cubicBezTo>
                      <a:cubicBezTo>
                        <a:pt x="6" y="46"/>
                        <a:pt x="6" y="47"/>
                        <a:pt x="7" y="47"/>
                      </a:cubicBezTo>
                      <a:cubicBezTo>
                        <a:pt x="10" y="49"/>
                        <a:pt x="11" y="52"/>
                        <a:pt x="10" y="54"/>
                      </a:cubicBezTo>
                      <a:cubicBezTo>
                        <a:pt x="10" y="55"/>
                        <a:pt x="9" y="55"/>
                        <a:pt x="9" y="56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12" y="58"/>
                        <a:pt x="13" y="59"/>
                        <a:pt x="14" y="60"/>
                      </a:cubicBezTo>
                      <a:cubicBezTo>
                        <a:pt x="14" y="60"/>
                        <a:pt x="15" y="61"/>
                        <a:pt x="16" y="61"/>
                      </a:cubicBezTo>
                      <a:cubicBezTo>
                        <a:pt x="18" y="62"/>
                        <a:pt x="21" y="63"/>
                        <a:pt x="21" y="65"/>
                      </a:cubicBezTo>
                      <a:cubicBezTo>
                        <a:pt x="21" y="65"/>
                        <a:pt x="22" y="66"/>
                        <a:pt x="24" y="65"/>
                      </a:cubicBezTo>
                      <a:cubicBezTo>
                        <a:pt x="25" y="65"/>
                        <a:pt x="25" y="65"/>
                        <a:pt x="26" y="65"/>
                      </a:cubicBezTo>
                      <a:cubicBezTo>
                        <a:pt x="29" y="65"/>
                        <a:pt x="31" y="68"/>
                        <a:pt x="32" y="71"/>
                      </a:cubicBezTo>
                      <a:cubicBezTo>
                        <a:pt x="33" y="72"/>
                        <a:pt x="33" y="72"/>
                        <a:pt x="33" y="73"/>
                      </a:cubicBezTo>
                      <a:cubicBezTo>
                        <a:pt x="34" y="73"/>
                        <a:pt x="34" y="74"/>
                        <a:pt x="37" y="74"/>
                      </a:cubicBezTo>
                      <a:cubicBezTo>
                        <a:pt x="40" y="74"/>
                        <a:pt x="44" y="72"/>
                        <a:pt x="44" y="71"/>
                      </a:cubicBezTo>
                      <a:cubicBezTo>
                        <a:pt x="44" y="69"/>
                        <a:pt x="45" y="65"/>
                        <a:pt x="53" y="65"/>
                      </a:cubicBezTo>
                      <a:cubicBezTo>
                        <a:pt x="54" y="65"/>
                        <a:pt x="55" y="65"/>
                        <a:pt x="56" y="65"/>
                      </a:cubicBezTo>
                      <a:cubicBezTo>
                        <a:pt x="60" y="66"/>
                        <a:pt x="64" y="69"/>
                        <a:pt x="68" y="72"/>
                      </a:cubicBezTo>
                      <a:cubicBezTo>
                        <a:pt x="69" y="73"/>
                        <a:pt x="71" y="74"/>
                        <a:pt x="71" y="75"/>
                      </a:cubicBezTo>
                      <a:cubicBezTo>
                        <a:pt x="72" y="75"/>
                        <a:pt x="72" y="75"/>
                        <a:pt x="72" y="75"/>
                      </a:cubicBezTo>
                      <a:cubicBezTo>
                        <a:pt x="73" y="75"/>
                        <a:pt x="75" y="74"/>
                        <a:pt x="77" y="74"/>
                      </a:cubicBezTo>
                      <a:cubicBezTo>
                        <a:pt x="79" y="73"/>
                        <a:pt x="81" y="72"/>
                        <a:pt x="82" y="72"/>
                      </a:cubicBezTo>
                      <a:cubicBezTo>
                        <a:pt x="84" y="72"/>
                        <a:pt x="87" y="70"/>
                        <a:pt x="89" y="68"/>
                      </a:cubicBezTo>
                      <a:cubicBezTo>
                        <a:pt x="90" y="67"/>
                        <a:pt x="91" y="66"/>
                        <a:pt x="92" y="66"/>
                      </a:cubicBezTo>
                      <a:cubicBezTo>
                        <a:pt x="94" y="65"/>
                        <a:pt x="96" y="66"/>
                        <a:pt x="97" y="67"/>
                      </a:cubicBezTo>
                      <a:cubicBezTo>
                        <a:pt x="99" y="68"/>
                        <a:pt x="100" y="69"/>
                        <a:pt x="101" y="68"/>
                      </a:cubicBezTo>
                      <a:cubicBezTo>
                        <a:pt x="103" y="67"/>
                        <a:pt x="106" y="65"/>
                        <a:pt x="109" y="65"/>
                      </a:cubicBezTo>
                      <a:cubicBezTo>
                        <a:pt x="110" y="65"/>
                        <a:pt x="111" y="65"/>
                        <a:pt x="111" y="66"/>
                      </a:cubicBezTo>
                      <a:cubicBezTo>
                        <a:pt x="112" y="66"/>
                        <a:pt x="112" y="67"/>
                        <a:pt x="113" y="68"/>
                      </a:cubicBezTo>
                      <a:cubicBezTo>
                        <a:pt x="113" y="69"/>
                        <a:pt x="112" y="71"/>
                        <a:pt x="111" y="72"/>
                      </a:cubicBezTo>
                      <a:cubicBezTo>
                        <a:pt x="110" y="73"/>
                        <a:pt x="109" y="75"/>
                        <a:pt x="109" y="76"/>
                      </a:cubicBezTo>
                      <a:cubicBezTo>
                        <a:pt x="109" y="76"/>
                        <a:pt x="110" y="77"/>
                        <a:pt x="110" y="78"/>
                      </a:cubicBezTo>
                      <a:cubicBezTo>
                        <a:pt x="110" y="78"/>
                        <a:pt x="110" y="78"/>
                        <a:pt x="110" y="78"/>
                      </a:cubicBezTo>
                      <a:cubicBezTo>
                        <a:pt x="110" y="78"/>
                        <a:pt x="111" y="77"/>
                        <a:pt x="111" y="77"/>
                      </a:cubicBezTo>
                      <a:cubicBezTo>
                        <a:pt x="111" y="77"/>
                        <a:pt x="111" y="77"/>
                        <a:pt x="111" y="77"/>
                      </a:cubicBezTo>
                      <a:cubicBezTo>
                        <a:pt x="111" y="76"/>
                        <a:pt x="111" y="76"/>
                        <a:pt x="112" y="76"/>
                      </a:cubicBezTo>
                      <a:cubicBezTo>
                        <a:pt x="112" y="76"/>
                        <a:pt x="112" y="76"/>
                        <a:pt x="112" y="76"/>
                      </a:cubicBezTo>
                      <a:cubicBezTo>
                        <a:pt x="112" y="76"/>
                        <a:pt x="112" y="75"/>
                        <a:pt x="112" y="75"/>
                      </a:cubicBezTo>
                      <a:cubicBezTo>
                        <a:pt x="112" y="75"/>
                        <a:pt x="112" y="75"/>
                        <a:pt x="112" y="75"/>
                      </a:cubicBezTo>
                      <a:cubicBezTo>
                        <a:pt x="112" y="74"/>
                        <a:pt x="112" y="74"/>
                        <a:pt x="112" y="73"/>
                      </a:cubicBezTo>
                      <a:cubicBezTo>
                        <a:pt x="112" y="73"/>
                        <a:pt x="112" y="73"/>
                        <a:pt x="112" y="72"/>
                      </a:cubicBezTo>
                      <a:cubicBezTo>
                        <a:pt x="112" y="71"/>
                        <a:pt x="113" y="70"/>
                        <a:pt x="113" y="70"/>
                      </a:cubicBezTo>
                      <a:cubicBezTo>
                        <a:pt x="114" y="68"/>
                        <a:pt x="115" y="67"/>
                        <a:pt x="117" y="67"/>
                      </a:cubicBezTo>
                      <a:cubicBezTo>
                        <a:pt x="117" y="67"/>
                        <a:pt x="117" y="67"/>
                        <a:pt x="117" y="67"/>
                      </a:cubicBezTo>
                      <a:cubicBezTo>
                        <a:pt x="117" y="67"/>
                        <a:pt x="117" y="67"/>
                        <a:pt x="117" y="67"/>
                      </a:cubicBezTo>
                      <a:cubicBezTo>
                        <a:pt x="118" y="67"/>
                        <a:pt x="119" y="68"/>
                        <a:pt x="120" y="68"/>
                      </a:cubicBezTo>
                      <a:cubicBezTo>
                        <a:pt x="122" y="70"/>
                        <a:pt x="124" y="70"/>
                        <a:pt x="128" y="68"/>
                      </a:cubicBezTo>
                      <a:cubicBezTo>
                        <a:pt x="129" y="68"/>
                        <a:pt x="130" y="67"/>
                        <a:pt x="131" y="67"/>
                      </a:cubicBezTo>
                      <a:cubicBezTo>
                        <a:pt x="132" y="66"/>
                        <a:pt x="133" y="65"/>
                        <a:pt x="134" y="65"/>
                      </a:cubicBezTo>
                      <a:cubicBezTo>
                        <a:pt x="135" y="65"/>
                        <a:pt x="135" y="66"/>
                        <a:pt x="135" y="66"/>
                      </a:cubicBezTo>
                      <a:cubicBezTo>
                        <a:pt x="136" y="66"/>
                        <a:pt x="136" y="66"/>
                        <a:pt x="136" y="66"/>
                      </a:cubicBezTo>
                      <a:cubicBezTo>
                        <a:pt x="136" y="66"/>
                        <a:pt x="136" y="66"/>
                        <a:pt x="136" y="66"/>
                      </a:cubicBezTo>
                      <a:cubicBezTo>
                        <a:pt x="136" y="66"/>
                        <a:pt x="137" y="66"/>
                        <a:pt x="137" y="66"/>
                      </a:cubicBezTo>
                      <a:cubicBezTo>
                        <a:pt x="137" y="67"/>
                        <a:pt x="137" y="67"/>
                        <a:pt x="137" y="67"/>
                      </a:cubicBezTo>
                      <a:cubicBezTo>
                        <a:pt x="137" y="67"/>
                        <a:pt x="137" y="67"/>
                        <a:pt x="138" y="67"/>
                      </a:cubicBezTo>
                      <a:cubicBezTo>
                        <a:pt x="138" y="67"/>
                        <a:pt x="138" y="68"/>
                        <a:pt x="139" y="68"/>
                      </a:cubicBezTo>
                      <a:cubicBezTo>
                        <a:pt x="140" y="68"/>
                        <a:pt x="141" y="68"/>
                        <a:pt x="142" y="67"/>
                      </a:cubicBezTo>
                      <a:cubicBezTo>
                        <a:pt x="144" y="67"/>
                        <a:pt x="146" y="67"/>
                        <a:pt x="149" y="67"/>
                      </a:cubicBezTo>
                      <a:cubicBezTo>
                        <a:pt x="152" y="67"/>
                        <a:pt x="154" y="66"/>
                        <a:pt x="156" y="65"/>
                      </a:cubicBezTo>
                      <a:cubicBezTo>
                        <a:pt x="158" y="64"/>
                        <a:pt x="160" y="62"/>
                        <a:pt x="164" y="63"/>
                      </a:cubicBezTo>
                      <a:cubicBezTo>
                        <a:pt x="170" y="63"/>
                        <a:pt x="176" y="61"/>
                        <a:pt x="176" y="61"/>
                      </a:cubicBezTo>
                      <a:cubicBezTo>
                        <a:pt x="176" y="61"/>
                        <a:pt x="176" y="61"/>
                        <a:pt x="176" y="61"/>
                      </a:cubicBezTo>
                      <a:cubicBezTo>
                        <a:pt x="180" y="62"/>
                        <a:pt x="180" y="62"/>
                        <a:pt x="180" y="62"/>
                      </a:cubicBezTo>
                      <a:cubicBezTo>
                        <a:pt x="180" y="62"/>
                        <a:pt x="180" y="62"/>
                        <a:pt x="180" y="61"/>
                      </a:cubicBezTo>
                      <a:cubicBezTo>
                        <a:pt x="181" y="60"/>
                        <a:pt x="182" y="59"/>
                        <a:pt x="185" y="58"/>
                      </a:cubicBezTo>
                      <a:cubicBezTo>
                        <a:pt x="189" y="58"/>
                        <a:pt x="191" y="59"/>
                        <a:pt x="193" y="60"/>
                      </a:cubicBezTo>
                      <a:cubicBezTo>
                        <a:pt x="194" y="60"/>
                        <a:pt x="194" y="61"/>
                        <a:pt x="195" y="61"/>
                      </a:cubicBezTo>
                      <a:cubicBezTo>
                        <a:pt x="195" y="60"/>
                        <a:pt x="196" y="60"/>
                        <a:pt x="196" y="60"/>
                      </a:cubicBezTo>
                      <a:cubicBezTo>
                        <a:pt x="198" y="60"/>
                        <a:pt x="200" y="61"/>
                        <a:pt x="202" y="62"/>
                      </a:cubicBezTo>
                      <a:cubicBezTo>
                        <a:pt x="203" y="63"/>
                        <a:pt x="204" y="63"/>
                        <a:pt x="205" y="64"/>
                      </a:cubicBezTo>
                      <a:cubicBezTo>
                        <a:pt x="205" y="64"/>
                        <a:pt x="205" y="64"/>
                        <a:pt x="205" y="64"/>
                      </a:cubicBezTo>
                      <a:cubicBezTo>
                        <a:pt x="205" y="64"/>
                        <a:pt x="205" y="64"/>
                        <a:pt x="206" y="64"/>
                      </a:cubicBezTo>
                      <a:cubicBezTo>
                        <a:pt x="206" y="64"/>
                        <a:pt x="206" y="64"/>
                        <a:pt x="206" y="64"/>
                      </a:cubicBezTo>
                      <a:cubicBezTo>
                        <a:pt x="206" y="64"/>
                        <a:pt x="206" y="64"/>
                        <a:pt x="206" y="64"/>
                      </a:cubicBezTo>
                      <a:cubicBezTo>
                        <a:pt x="206" y="64"/>
                        <a:pt x="206" y="64"/>
                        <a:pt x="206" y="64"/>
                      </a:cubicBezTo>
                      <a:cubicBezTo>
                        <a:pt x="206" y="64"/>
                        <a:pt x="206" y="64"/>
                        <a:pt x="206" y="64"/>
                      </a:cubicBezTo>
                      <a:cubicBezTo>
                        <a:pt x="206" y="64"/>
                        <a:pt x="206" y="64"/>
                        <a:pt x="206" y="63"/>
                      </a:cubicBezTo>
                      <a:cubicBezTo>
                        <a:pt x="206" y="63"/>
                        <a:pt x="206" y="63"/>
                        <a:pt x="205" y="63"/>
                      </a:cubicBezTo>
                      <a:cubicBezTo>
                        <a:pt x="205" y="63"/>
                        <a:pt x="205" y="63"/>
                        <a:pt x="205" y="63"/>
                      </a:cubicBezTo>
                      <a:cubicBezTo>
                        <a:pt x="205" y="62"/>
                        <a:pt x="205" y="62"/>
                        <a:pt x="205" y="62"/>
                      </a:cubicBezTo>
                      <a:cubicBezTo>
                        <a:pt x="205" y="62"/>
                        <a:pt x="205" y="62"/>
                        <a:pt x="205" y="62"/>
                      </a:cubicBezTo>
                      <a:cubicBezTo>
                        <a:pt x="205" y="62"/>
                        <a:pt x="205" y="61"/>
                        <a:pt x="205" y="61"/>
                      </a:cubicBezTo>
                      <a:cubicBezTo>
                        <a:pt x="204" y="61"/>
                        <a:pt x="204" y="61"/>
                        <a:pt x="204" y="61"/>
                      </a:cubicBezTo>
                      <a:cubicBezTo>
                        <a:pt x="204" y="61"/>
                        <a:pt x="204" y="60"/>
                        <a:pt x="204" y="60"/>
                      </a:cubicBezTo>
                      <a:cubicBezTo>
                        <a:pt x="204" y="60"/>
                        <a:pt x="204" y="60"/>
                        <a:pt x="204" y="60"/>
                      </a:cubicBezTo>
                      <a:cubicBezTo>
                        <a:pt x="204" y="59"/>
                        <a:pt x="203" y="59"/>
                        <a:pt x="203" y="59"/>
                      </a:cubicBezTo>
                      <a:cubicBezTo>
                        <a:pt x="203" y="59"/>
                        <a:pt x="203" y="59"/>
                        <a:pt x="203" y="58"/>
                      </a:cubicBezTo>
                      <a:cubicBezTo>
                        <a:pt x="203" y="58"/>
                        <a:pt x="203" y="58"/>
                        <a:pt x="203" y="58"/>
                      </a:cubicBezTo>
                      <a:cubicBezTo>
                        <a:pt x="203" y="58"/>
                        <a:pt x="202" y="58"/>
                        <a:pt x="202" y="58"/>
                      </a:cubicBezTo>
                      <a:cubicBezTo>
                        <a:pt x="202" y="58"/>
                        <a:pt x="202" y="58"/>
                        <a:pt x="202" y="58"/>
                      </a:cubicBezTo>
                      <a:cubicBezTo>
                        <a:pt x="202" y="57"/>
                        <a:pt x="202" y="57"/>
                        <a:pt x="202" y="57"/>
                      </a:cubicBezTo>
                      <a:cubicBezTo>
                        <a:pt x="199" y="56"/>
                        <a:pt x="200" y="53"/>
                        <a:pt x="200" y="48"/>
                      </a:cubicBezTo>
                      <a:cubicBezTo>
                        <a:pt x="200" y="47"/>
                        <a:pt x="200" y="46"/>
                        <a:pt x="200" y="45"/>
                      </a:cubicBezTo>
                      <a:cubicBezTo>
                        <a:pt x="201" y="44"/>
                        <a:pt x="200" y="44"/>
                        <a:pt x="200" y="44"/>
                      </a:cubicBezTo>
                      <a:cubicBezTo>
                        <a:pt x="200" y="44"/>
                        <a:pt x="200" y="43"/>
                        <a:pt x="200" y="42"/>
                      </a:cubicBezTo>
                      <a:cubicBezTo>
                        <a:pt x="200" y="42"/>
                        <a:pt x="200" y="41"/>
                        <a:pt x="200" y="41"/>
                      </a:cubicBezTo>
                      <a:cubicBezTo>
                        <a:pt x="199" y="41"/>
                        <a:pt x="199" y="41"/>
                        <a:pt x="199" y="41"/>
                      </a:cubicBezTo>
                      <a:cubicBezTo>
                        <a:pt x="199" y="40"/>
                        <a:pt x="199" y="40"/>
                        <a:pt x="199" y="40"/>
                      </a:cubicBezTo>
                      <a:cubicBezTo>
                        <a:pt x="199" y="39"/>
                        <a:pt x="199" y="39"/>
                        <a:pt x="199" y="39"/>
                      </a:cubicBezTo>
                      <a:cubicBezTo>
                        <a:pt x="199" y="38"/>
                        <a:pt x="199" y="37"/>
                        <a:pt x="199" y="36"/>
                      </a:cubicBezTo>
                      <a:cubicBezTo>
                        <a:pt x="199" y="36"/>
                        <a:pt x="199" y="36"/>
                        <a:pt x="199" y="36"/>
                      </a:cubicBezTo>
                      <a:cubicBezTo>
                        <a:pt x="199" y="36"/>
                        <a:pt x="199" y="35"/>
                        <a:pt x="199" y="35"/>
                      </a:cubicBezTo>
                      <a:cubicBezTo>
                        <a:pt x="199" y="34"/>
                        <a:pt x="199" y="34"/>
                        <a:pt x="199" y="33"/>
                      </a:cubicBezTo>
                      <a:cubicBezTo>
                        <a:pt x="199" y="33"/>
                        <a:pt x="200" y="33"/>
                        <a:pt x="200" y="32"/>
                      </a:cubicBezTo>
                      <a:cubicBezTo>
                        <a:pt x="200" y="32"/>
                        <a:pt x="200" y="32"/>
                        <a:pt x="200" y="32"/>
                      </a:cubicBezTo>
                      <a:cubicBezTo>
                        <a:pt x="201" y="32"/>
                        <a:pt x="201" y="32"/>
                        <a:pt x="201" y="32"/>
                      </a:cubicBezTo>
                      <a:cubicBezTo>
                        <a:pt x="201" y="32"/>
                        <a:pt x="201" y="32"/>
                        <a:pt x="201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1" name="Freeform 1188">
                  <a:extLst>
                    <a:ext uri="{FF2B5EF4-FFF2-40B4-BE49-F238E27FC236}">
                      <a16:creationId xmlns="" xmlns:a16="http://schemas.microsoft.com/office/drawing/2014/main" id="{FA1861FC-156B-45AB-9FA9-7BBF540254BA}"/>
                    </a:ext>
                  </a:extLst>
                </p:cNvPr>
                <p:cNvSpPr/>
                <p:nvPr/>
              </p:nvSpPr>
              <p:spPr bwMode="auto">
                <a:xfrm>
                  <a:off x="2824" y="3334"/>
                  <a:ext cx="25" cy="16"/>
                </a:xfrm>
                <a:custGeom>
                  <a:avLst/>
                  <a:gdLst>
                    <a:gd name="T0" fmla="*/ 3 w 26"/>
                    <a:gd name="T1" fmla="*/ 2 h 17"/>
                    <a:gd name="T2" fmla="*/ 4 w 26"/>
                    <a:gd name="T3" fmla="*/ 4 h 17"/>
                    <a:gd name="T4" fmla="*/ 4 w 26"/>
                    <a:gd name="T5" fmla="*/ 4 h 17"/>
                    <a:gd name="T6" fmla="*/ 4 w 26"/>
                    <a:gd name="T7" fmla="*/ 4 h 17"/>
                    <a:gd name="T8" fmla="*/ 4 w 26"/>
                    <a:gd name="T9" fmla="*/ 4 h 17"/>
                    <a:gd name="T10" fmla="*/ 4 w 26"/>
                    <a:gd name="T11" fmla="*/ 6 h 17"/>
                    <a:gd name="T12" fmla="*/ 2 w 26"/>
                    <a:gd name="T13" fmla="*/ 11 h 17"/>
                    <a:gd name="T14" fmla="*/ 1 w 26"/>
                    <a:gd name="T15" fmla="*/ 12 h 17"/>
                    <a:gd name="T16" fmla="*/ 1 w 26"/>
                    <a:gd name="T17" fmla="*/ 13 h 17"/>
                    <a:gd name="T18" fmla="*/ 1 w 26"/>
                    <a:gd name="T19" fmla="*/ 13 h 17"/>
                    <a:gd name="T20" fmla="*/ 0 w 26"/>
                    <a:gd name="T21" fmla="*/ 14 h 17"/>
                    <a:gd name="T22" fmla="*/ 0 w 26"/>
                    <a:gd name="T23" fmla="*/ 14 h 17"/>
                    <a:gd name="T24" fmla="*/ 0 w 26"/>
                    <a:gd name="T25" fmla="*/ 15 h 17"/>
                    <a:gd name="T26" fmla="*/ 0 w 26"/>
                    <a:gd name="T27" fmla="*/ 15 h 17"/>
                    <a:gd name="T28" fmla="*/ 0 w 26"/>
                    <a:gd name="T29" fmla="*/ 15 h 17"/>
                    <a:gd name="T30" fmla="*/ 3 w 26"/>
                    <a:gd name="T31" fmla="*/ 17 h 17"/>
                    <a:gd name="T32" fmla="*/ 8 w 26"/>
                    <a:gd name="T33" fmla="*/ 14 h 17"/>
                    <a:gd name="T34" fmla="*/ 13 w 26"/>
                    <a:gd name="T35" fmla="*/ 10 h 17"/>
                    <a:gd name="T36" fmla="*/ 21 w 26"/>
                    <a:gd name="T37" fmla="*/ 10 h 17"/>
                    <a:gd name="T38" fmla="*/ 26 w 26"/>
                    <a:gd name="T39" fmla="*/ 10 h 17"/>
                    <a:gd name="T40" fmla="*/ 23 w 26"/>
                    <a:gd name="T41" fmla="*/ 8 h 17"/>
                    <a:gd name="T42" fmla="*/ 19 w 26"/>
                    <a:gd name="T43" fmla="*/ 5 h 17"/>
                    <a:gd name="T44" fmla="*/ 16 w 26"/>
                    <a:gd name="T45" fmla="*/ 1 h 17"/>
                    <a:gd name="T46" fmla="*/ 15 w 26"/>
                    <a:gd name="T47" fmla="*/ 1 h 17"/>
                    <a:gd name="T48" fmla="*/ 14 w 26"/>
                    <a:gd name="T49" fmla="*/ 1 h 17"/>
                    <a:gd name="T50" fmla="*/ 14 w 26"/>
                    <a:gd name="T51" fmla="*/ 1 h 17"/>
                    <a:gd name="T52" fmla="*/ 14 w 26"/>
                    <a:gd name="T53" fmla="*/ 1 h 17"/>
                    <a:gd name="T54" fmla="*/ 12 w 26"/>
                    <a:gd name="T55" fmla="*/ 1 h 17"/>
                    <a:gd name="T56" fmla="*/ 8 w 26"/>
                    <a:gd name="T57" fmla="*/ 0 h 17"/>
                    <a:gd name="T58" fmla="*/ 3 w 26"/>
                    <a:gd name="T59" fmla="*/ 1 h 17"/>
                    <a:gd name="T60" fmla="*/ 3 w 26"/>
                    <a:gd name="T61" fmla="*/ 1 h 17"/>
                    <a:gd name="T62" fmla="*/ 3 w 26"/>
                    <a:gd name="T63" fmla="*/ 2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6" h="17">
                      <a:moveTo>
                        <a:pt x="3" y="2"/>
                      </a:move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5"/>
                        <a:pt x="4" y="6"/>
                        <a:pt x="4" y="6"/>
                      </a:cubicBezTo>
                      <a:cubicBezTo>
                        <a:pt x="4" y="9"/>
                        <a:pt x="3" y="10"/>
                        <a:pt x="2" y="11"/>
                      </a:cubicBezTo>
                      <a:cubicBezTo>
                        <a:pt x="2" y="11"/>
                        <a:pt x="1" y="12"/>
                        <a:pt x="1" y="12"/>
                      </a:cubicBezTo>
                      <a:cubicBezTo>
                        <a:pt x="1" y="12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4"/>
                        <a:pt x="1" y="14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" y="16"/>
                        <a:pt x="2" y="17"/>
                        <a:pt x="3" y="17"/>
                      </a:cubicBezTo>
                      <a:cubicBezTo>
                        <a:pt x="5" y="17"/>
                        <a:pt x="6" y="16"/>
                        <a:pt x="8" y="14"/>
                      </a:cubicBezTo>
                      <a:cubicBezTo>
                        <a:pt x="9" y="13"/>
                        <a:pt x="11" y="11"/>
                        <a:pt x="13" y="10"/>
                      </a:cubicBezTo>
                      <a:cubicBezTo>
                        <a:pt x="15" y="9"/>
                        <a:pt x="18" y="10"/>
                        <a:pt x="21" y="10"/>
                      </a:cubicBezTo>
                      <a:cubicBezTo>
                        <a:pt x="23" y="10"/>
                        <a:pt x="25" y="10"/>
                        <a:pt x="26" y="10"/>
                      </a:cubicBezTo>
                      <a:cubicBezTo>
                        <a:pt x="25" y="9"/>
                        <a:pt x="24" y="9"/>
                        <a:pt x="23" y="8"/>
                      </a:cubicBezTo>
                      <a:cubicBezTo>
                        <a:pt x="22" y="7"/>
                        <a:pt x="20" y="6"/>
                        <a:pt x="19" y="5"/>
                      </a:cubicBezTo>
                      <a:cubicBezTo>
                        <a:pt x="18" y="4"/>
                        <a:pt x="17" y="3"/>
                        <a:pt x="16" y="1"/>
                      </a:cubicBez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5" y="1"/>
                        <a:pt x="15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3" y="1"/>
                        <a:pt x="13" y="1"/>
                        <a:pt x="12" y="1"/>
                      </a:cubicBezTo>
                      <a:cubicBezTo>
                        <a:pt x="12" y="1"/>
                        <a:pt x="11" y="0"/>
                        <a:pt x="8" y="0"/>
                      </a:cubicBezTo>
                      <a:cubicBezTo>
                        <a:pt x="6" y="0"/>
                        <a:pt x="4" y="0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lnTo>
                        <a:pt x="3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2" name="Freeform 1189">
                  <a:extLst>
                    <a:ext uri="{FF2B5EF4-FFF2-40B4-BE49-F238E27FC236}">
                      <a16:creationId xmlns="" xmlns:a16="http://schemas.microsoft.com/office/drawing/2014/main" id="{655CFCBA-0B37-4A27-918F-8306481524BD}"/>
                    </a:ext>
                  </a:extLst>
                </p:cNvPr>
                <p:cNvSpPr/>
                <p:nvPr/>
              </p:nvSpPr>
              <p:spPr bwMode="auto">
                <a:xfrm>
                  <a:off x="2698" y="3154"/>
                  <a:ext cx="100" cy="80"/>
                </a:xfrm>
                <a:custGeom>
                  <a:avLst/>
                  <a:gdLst>
                    <a:gd name="T0" fmla="*/ 12 w 104"/>
                    <a:gd name="T1" fmla="*/ 58 h 83"/>
                    <a:gd name="T2" fmla="*/ 14 w 104"/>
                    <a:gd name="T3" fmla="*/ 59 h 83"/>
                    <a:gd name="T4" fmla="*/ 25 w 104"/>
                    <a:gd name="T5" fmla="*/ 68 h 83"/>
                    <a:gd name="T6" fmla="*/ 32 w 104"/>
                    <a:gd name="T7" fmla="*/ 66 h 83"/>
                    <a:gd name="T8" fmla="*/ 38 w 104"/>
                    <a:gd name="T9" fmla="*/ 71 h 83"/>
                    <a:gd name="T10" fmla="*/ 45 w 104"/>
                    <a:gd name="T11" fmla="*/ 72 h 83"/>
                    <a:gd name="T12" fmla="*/ 49 w 104"/>
                    <a:gd name="T13" fmla="*/ 78 h 83"/>
                    <a:gd name="T14" fmla="*/ 50 w 104"/>
                    <a:gd name="T15" fmla="*/ 79 h 83"/>
                    <a:gd name="T16" fmla="*/ 52 w 104"/>
                    <a:gd name="T17" fmla="*/ 78 h 83"/>
                    <a:gd name="T18" fmla="*/ 62 w 104"/>
                    <a:gd name="T19" fmla="*/ 79 h 83"/>
                    <a:gd name="T20" fmla="*/ 70 w 104"/>
                    <a:gd name="T21" fmla="*/ 79 h 83"/>
                    <a:gd name="T22" fmla="*/ 85 w 104"/>
                    <a:gd name="T23" fmla="*/ 83 h 83"/>
                    <a:gd name="T24" fmla="*/ 85 w 104"/>
                    <a:gd name="T25" fmla="*/ 83 h 83"/>
                    <a:gd name="T26" fmla="*/ 88 w 104"/>
                    <a:gd name="T27" fmla="*/ 83 h 83"/>
                    <a:gd name="T28" fmla="*/ 88 w 104"/>
                    <a:gd name="T29" fmla="*/ 81 h 83"/>
                    <a:gd name="T30" fmla="*/ 88 w 104"/>
                    <a:gd name="T31" fmla="*/ 78 h 83"/>
                    <a:gd name="T32" fmla="*/ 95 w 104"/>
                    <a:gd name="T33" fmla="*/ 70 h 83"/>
                    <a:gd name="T34" fmla="*/ 101 w 104"/>
                    <a:gd name="T35" fmla="*/ 64 h 83"/>
                    <a:gd name="T36" fmla="*/ 99 w 104"/>
                    <a:gd name="T37" fmla="*/ 54 h 83"/>
                    <a:gd name="T38" fmla="*/ 98 w 104"/>
                    <a:gd name="T39" fmla="*/ 52 h 83"/>
                    <a:gd name="T40" fmla="*/ 98 w 104"/>
                    <a:gd name="T41" fmla="*/ 51 h 83"/>
                    <a:gd name="T42" fmla="*/ 98 w 104"/>
                    <a:gd name="T43" fmla="*/ 50 h 83"/>
                    <a:gd name="T44" fmla="*/ 97 w 104"/>
                    <a:gd name="T45" fmla="*/ 47 h 83"/>
                    <a:gd name="T46" fmla="*/ 98 w 104"/>
                    <a:gd name="T47" fmla="*/ 45 h 83"/>
                    <a:gd name="T48" fmla="*/ 98 w 104"/>
                    <a:gd name="T49" fmla="*/ 44 h 83"/>
                    <a:gd name="T50" fmla="*/ 98 w 104"/>
                    <a:gd name="T51" fmla="*/ 42 h 83"/>
                    <a:gd name="T52" fmla="*/ 97 w 104"/>
                    <a:gd name="T53" fmla="*/ 41 h 83"/>
                    <a:gd name="T54" fmla="*/ 94 w 104"/>
                    <a:gd name="T55" fmla="*/ 37 h 83"/>
                    <a:gd name="T56" fmla="*/ 101 w 104"/>
                    <a:gd name="T57" fmla="*/ 23 h 83"/>
                    <a:gd name="T58" fmla="*/ 99 w 104"/>
                    <a:gd name="T59" fmla="*/ 12 h 83"/>
                    <a:gd name="T60" fmla="*/ 98 w 104"/>
                    <a:gd name="T61" fmla="*/ 11 h 83"/>
                    <a:gd name="T62" fmla="*/ 92 w 104"/>
                    <a:gd name="T63" fmla="*/ 8 h 83"/>
                    <a:gd name="T64" fmla="*/ 91 w 104"/>
                    <a:gd name="T65" fmla="*/ 8 h 83"/>
                    <a:gd name="T66" fmla="*/ 90 w 104"/>
                    <a:gd name="T67" fmla="*/ 8 h 83"/>
                    <a:gd name="T68" fmla="*/ 88 w 104"/>
                    <a:gd name="T69" fmla="*/ 8 h 83"/>
                    <a:gd name="T70" fmla="*/ 84 w 104"/>
                    <a:gd name="T71" fmla="*/ 8 h 83"/>
                    <a:gd name="T72" fmla="*/ 60 w 104"/>
                    <a:gd name="T73" fmla="*/ 6 h 83"/>
                    <a:gd name="T74" fmla="*/ 59 w 104"/>
                    <a:gd name="T75" fmla="*/ 6 h 83"/>
                    <a:gd name="T76" fmla="*/ 57 w 104"/>
                    <a:gd name="T77" fmla="*/ 5 h 83"/>
                    <a:gd name="T78" fmla="*/ 57 w 104"/>
                    <a:gd name="T79" fmla="*/ 5 h 83"/>
                    <a:gd name="T80" fmla="*/ 43 w 104"/>
                    <a:gd name="T81" fmla="*/ 0 h 83"/>
                    <a:gd name="T82" fmla="*/ 21 w 104"/>
                    <a:gd name="T83" fmla="*/ 7 h 83"/>
                    <a:gd name="T84" fmla="*/ 4 w 104"/>
                    <a:gd name="T85" fmla="*/ 12 h 83"/>
                    <a:gd name="T86" fmla="*/ 2 w 104"/>
                    <a:gd name="T87" fmla="*/ 17 h 83"/>
                    <a:gd name="T88" fmla="*/ 2 w 104"/>
                    <a:gd name="T89" fmla="*/ 19 h 83"/>
                    <a:gd name="T90" fmla="*/ 2 w 104"/>
                    <a:gd name="T91" fmla="*/ 21 h 83"/>
                    <a:gd name="T92" fmla="*/ 2 w 104"/>
                    <a:gd name="T93" fmla="*/ 23 h 83"/>
                    <a:gd name="T94" fmla="*/ 2 w 104"/>
                    <a:gd name="T95" fmla="*/ 25 h 83"/>
                    <a:gd name="T96" fmla="*/ 2 w 104"/>
                    <a:gd name="T97" fmla="*/ 26 h 83"/>
                    <a:gd name="T98" fmla="*/ 1 w 104"/>
                    <a:gd name="T99" fmla="*/ 28 h 83"/>
                    <a:gd name="T100" fmla="*/ 1 w 104"/>
                    <a:gd name="T101" fmla="*/ 30 h 83"/>
                    <a:gd name="T102" fmla="*/ 5 w 104"/>
                    <a:gd name="T103" fmla="*/ 38 h 83"/>
                    <a:gd name="T104" fmla="*/ 8 w 104"/>
                    <a:gd name="T105" fmla="*/ 51 h 83"/>
                    <a:gd name="T106" fmla="*/ 9 w 104"/>
                    <a:gd name="T107" fmla="*/ 52 h 83"/>
                    <a:gd name="T108" fmla="*/ 9 w 104"/>
                    <a:gd name="T109" fmla="*/ 54 h 83"/>
                    <a:gd name="T110" fmla="*/ 9 w 104"/>
                    <a:gd name="T111" fmla="*/ 55 h 83"/>
                    <a:gd name="T112" fmla="*/ 9 w 104"/>
                    <a:gd name="T113" fmla="*/ 5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04" h="83">
                      <a:moveTo>
                        <a:pt x="9" y="57"/>
                      </a:moveTo>
                      <a:cubicBezTo>
                        <a:pt x="10" y="57"/>
                        <a:pt x="11" y="58"/>
                        <a:pt x="12" y="58"/>
                      </a:cubicBezTo>
                      <a:cubicBezTo>
                        <a:pt x="12" y="58"/>
                        <a:pt x="12" y="58"/>
                        <a:pt x="12" y="58"/>
                      </a:cubicBezTo>
                      <a:cubicBezTo>
                        <a:pt x="13" y="59"/>
                        <a:pt x="14" y="59"/>
                        <a:pt x="14" y="59"/>
                      </a:cubicBezTo>
                      <a:cubicBezTo>
                        <a:pt x="19" y="61"/>
                        <a:pt x="22" y="63"/>
                        <a:pt x="23" y="66"/>
                      </a:cubicBezTo>
                      <a:cubicBezTo>
                        <a:pt x="23" y="67"/>
                        <a:pt x="24" y="68"/>
                        <a:pt x="25" y="68"/>
                      </a:cubicBezTo>
                      <a:cubicBezTo>
                        <a:pt x="26" y="67"/>
                        <a:pt x="27" y="66"/>
                        <a:pt x="29" y="66"/>
                      </a:cubicBezTo>
                      <a:cubicBezTo>
                        <a:pt x="30" y="66"/>
                        <a:pt x="31" y="66"/>
                        <a:pt x="32" y="66"/>
                      </a:cubicBezTo>
                      <a:cubicBezTo>
                        <a:pt x="32" y="66"/>
                        <a:pt x="33" y="66"/>
                        <a:pt x="33" y="66"/>
                      </a:cubicBezTo>
                      <a:cubicBezTo>
                        <a:pt x="37" y="66"/>
                        <a:pt x="38" y="69"/>
                        <a:pt x="38" y="71"/>
                      </a:cubicBezTo>
                      <a:cubicBezTo>
                        <a:pt x="39" y="71"/>
                        <a:pt x="39" y="71"/>
                        <a:pt x="40" y="71"/>
                      </a:cubicBezTo>
                      <a:cubicBezTo>
                        <a:pt x="42" y="71"/>
                        <a:pt x="43" y="71"/>
                        <a:pt x="45" y="72"/>
                      </a:cubicBezTo>
                      <a:cubicBezTo>
                        <a:pt x="46" y="73"/>
                        <a:pt x="47" y="74"/>
                        <a:pt x="48" y="76"/>
                      </a:cubicBezTo>
                      <a:cubicBezTo>
                        <a:pt x="48" y="77"/>
                        <a:pt x="48" y="77"/>
                        <a:pt x="49" y="78"/>
                      </a:cubicBezTo>
                      <a:cubicBezTo>
                        <a:pt x="49" y="78"/>
                        <a:pt x="49" y="78"/>
                        <a:pt x="49" y="78"/>
                      </a:cubicBezTo>
                      <a:cubicBezTo>
                        <a:pt x="49" y="78"/>
                        <a:pt x="50" y="79"/>
                        <a:pt x="50" y="79"/>
                      </a:cubicBezTo>
                      <a:cubicBezTo>
                        <a:pt x="50" y="79"/>
                        <a:pt x="50" y="79"/>
                        <a:pt x="50" y="79"/>
                      </a:cubicBezTo>
                      <a:cubicBezTo>
                        <a:pt x="51" y="79"/>
                        <a:pt x="51" y="79"/>
                        <a:pt x="52" y="78"/>
                      </a:cubicBezTo>
                      <a:cubicBezTo>
                        <a:pt x="53" y="78"/>
                        <a:pt x="55" y="77"/>
                        <a:pt x="57" y="78"/>
                      </a:cubicBezTo>
                      <a:cubicBezTo>
                        <a:pt x="57" y="79"/>
                        <a:pt x="60" y="79"/>
                        <a:pt x="62" y="79"/>
                      </a:cubicBezTo>
                      <a:cubicBezTo>
                        <a:pt x="63" y="79"/>
                        <a:pt x="64" y="79"/>
                        <a:pt x="65" y="79"/>
                      </a:cubicBezTo>
                      <a:cubicBezTo>
                        <a:pt x="67" y="78"/>
                        <a:pt x="68" y="79"/>
                        <a:pt x="70" y="79"/>
                      </a:cubicBezTo>
                      <a:cubicBezTo>
                        <a:pt x="71" y="80"/>
                        <a:pt x="72" y="80"/>
                        <a:pt x="74" y="80"/>
                      </a:cubicBezTo>
                      <a:cubicBezTo>
                        <a:pt x="78" y="79"/>
                        <a:pt x="83" y="81"/>
                        <a:pt x="85" y="83"/>
                      </a:cubicBezTo>
                      <a:cubicBezTo>
                        <a:pt x="85" y="83"/>
                        <a:pt x="85" y="83"/>
                        <a:pt x="85" y="83"/>
                      </a:cubicBezTo>
                      <a:cubicBezTo>
                        <a:pt x="85" y="83"/>
                        <a:pt x="85" y="83"/>
                        <a:pt x="85" y="83"/>
                      </a:cubicBezTo>
                      <a:cubicBezTo>
                        <a:pt x="85" y="83"/>
                        <a:pt x="86" y="83"/>
                        <a:pt x="87" y="83"/>
                      </a:cubicBezTo>
                      <a:cubicBezTo>
                        <a:pt x="88" y="83"/>
                        <a:pt x="88" y="83"/>
                        <a:pt x="88" y="83"/>
                      </a:cubicBezTo>
                      <a:cubicBezTo>
                        <a:pt x="88" y="83"/>
                        <a:pt x="88" y="83"/>
                        <a:pt x="88" y="83"/>
                      </a:cubicBezTo>
                      <a:cubicBezTo>
                        <a:pt x="88" y="82"/>
                        <a:pt x="88" y="82"/>
                        <a:pt x="88" y="81"/>
                      </a:cubicBezTo>
                      <a:cubicBezTo>
                        <a:pt x="88" y="81"/>
                        <a:pt x="88" y="80"/>
                        <a:pt x="88" y="80"/>
                      </a:cubicBezTo>
                      <a:cubicBezTo>
                        <a:pt x="88" y="79"/>
                        <a:pt x="88" y="78"/>
                        <a:pt x="88" y="78"/>
                      </a:cubicBezTo>
                      <a:cubicBezTo>
                        <a:pt x="88" y="77"/>
                        <a:pt x="89" y="76"/>
                        <a:pt x="91" y="73"/>
                      </a:cubicBezTo>
                      <a:cubicBezTo>
                        <a:pt x="92" y="72"/>
                        <a:pt x="94" y="71"/>
                        <a:pt x="95" y="70"/>
                      </a:cubicBezTo>
                      <a:cubicBezTo>
                        <a:pt x="97" y="68"/>
                        <a:pt x="98" y="67"/>
                        <a:pt x="99" y="66"/>
                      </a:cubicBezTo>
                      <a:cubicBezTo>
                        <a:pt x="100" y="65"/>
                        <a:pt x="101" y="65"/>
                        <a:pt x="101" y="64"/>
                      </a:cubicBezTo>
                      <a:cubicBezTo>
                        <a:pt x="102" y="64"/>
                        <a:pt x="103" y="63"/>
                        <a:pt x="103" y="62"/>
                      </a:cubicBezTo>
                      <a:cubicBezTo>
                        <a:pt x="104" y="62"/>
                        <a:pt x="102" y="59"/>
                        <a:pt x="99" y="54"/>
                      </a:cubicBezTo>
                      <a:cubicBezTo>
                        <a:pt x="99" y="53"/>
                        <a:pt x="99" y="53"/>
                        <a:pt x="99" y="53"/>
                      </a:cubicBezTo>
                      <a:cubicBezTo>
                        <a:pt x="98" y="52"/>
                        <a:pt x="98" y="52"/>
                        <a:pt x="98" y="52"/>
                      </a:cubicBezTo>
                      <a:cubicBezTo>
                        <a:pt x="98" y="52"/>
                        <a:pt x="98" y="52"/>
                        <a:pt x="98" y="51"/>
                      </a:cubicBezTo>
                      <a:cubicBezTo>
                        <a:pt x="98" y="51"/>
                        <a:pt x="98" y="51"/>
                        <a:pt x="98" y="51"/>
                      </a:cubicBezTo>
                      <a:cubicBezTo>
                        <a:pt x="98" y="51"/>
                        <a:pt x="98" y="51"/>
                        <a:pt x="98" y="51"/>
                      </a:cubicBezTo>
                      <a:cubicBezTo>
                        <a:pt x="98" y="50"/>
                        <a:pt x="98" y="50"/>
                        <a:pt x="98" y="50"/>
                      </a:cubicBezTo>
                      <a:cubicBezTo>
                        <a:pt x="98" y="49"/>
                        <a:pt x="98" y="49"/>
                        <a:pt x="98" y="48"/>
                      </a:cubicBezTo>
                      <a:cubicBezTo>
                        <a:pt x="97" y="47"/>
                        <a:pt x="97" y="47"/>
                        <a:pt x="97" y="47"/>
                      </a:cubicBezTo>
                      <a:cubicBezTo>
                        <a:pt x="98" y="47"/>
                        <a:pt x="98" y="47"/>
                        <a:pt x="98" y="47"/>
                      </a:cubicBezTo>
                      <a:cubicBezTo>
                        <a:pt x="98" y="46"/>
                        <a:pt x="98" y="46"/>
                        <a:pt x="98" y="45"/>
                      </a:cubicBezTo>
                      <a:cubicBezTo>
                        <a:pt x="98" y="45"/>
                        <a:pt x="98" y="45"/>
                        <a:pt x="98" y="45"/>
                      </a:cubicBezTo>
                      <a:cubicBezTo>
                        <a:pt x="98" y="45"/>
                        <a:pt x="98" y="44"/>
                        <a:pt x="98" y="44"/>
                      </a:cubicBezTo>
                      <a:cubicBezTo>
                        <a:pt x="98" y="44"/>
                        <a:pt x="98" y="43"/>
                        <a:pt x="98" y="43"/>
                      </a:cubicBezTo>
                      <a:cubicBezTo>
                        <a:pt x="98" y="43"/>
                        <a:pt x="98" y="42"/>
                        <a:pt x="98" y="42"/>
                      </a:cubicBezTo>
                      <a:cubicBezTo>
                        <a:pt x="98" y="42"/>
                        <a:pt x="98" y="42"/>
                        <a:pt x="98" y="42"/>
                      </a:cubicBezTo>
                      <a:cubicBezTo>
                        <a:pt x="98" y="42"/>
                        <a:pt x="97" y="41"/>
                        <a:pt x="97" y="41"/>
                      </a:cubicBezTo>
                      <a:cubicBezTo>
                        <a:pt x="97" y="41"/>
                        <a:pt x="97" y="40"/>
                        <a:pt x="97" y="40"/>
                      </a:cubicBezTo>
                      <a:cubicBezTo>
                        <a:pt x="95" y="39"/>
                        <a:pt x="94" y="38"/>
                        <a:pt x="94" y="37"/>
                      </a:cubicBezTo>
                      <a:cubicBezTo>
                        <a:pt x="94" y="33"/>
                        <a:pt x="102" y="29"/>
                        <a:pt x="102" y="29"/>
                      </a:cubicBezTo>
                      <a:cubicBezTo>
                        <a:pt x="102" y="28"/>
                        <a:pt x="102" y="24"/>
                        <a:pt x="101" y="23"/>
                      </a:cubicBezTo>
                      <a:cubicBezTo>
                        <a:pt x="98" y="20"/>
                        <a:pt x="97" y="16"/>
                        <a:pt x="99" y="12"/>
                      </a:cubicBezTo>
                      <a:cubicBezTo>
                        <a:pt x="99" y="12"/>
                        <a:pt x="99" y="12"/>
                        <a:pt x="99" y="12"/>
                      </a:cubicBezTo>
                      <a:cubicBezTo>
                        <a:pt x="98" y="12"/>
                        <a:pt x="98" y="11"/>
                        <a:pt x="98" y="11"/>
                      </a:cubicBezTo>
                      <a:cubicBezTo>
                        <a:pt x="98" y="11"/>
                        <a:pt x="98" y="11"/>
                        <a:pt x="98" y="11"/>
                      </a:cubicBezTo>
                      <a:cubicBezTo>
                        <a:pt x="96" y="10"/>
                        <a:pt x="93" y="9"/>
                        <a:pt x="9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8"/>
                        <a:pt x="92" y="8"/>
                        <a:pt x="92" y="8"/>
                      </a:cubicBezTo>
                      <a:cubicBezTo>
                        <a:pt x="92" y="8"/>
                        <a:pt x="91" y="8"/>
                        <a:pt x="91" y="8"/>
                      </a:cubicBezTo>
                      <a:cubicBezTo>
                        <a:pt x="91" y="8"/>
                        <a:pt x="91" y="8"/>
                        <a:pt x="91" y="8"/>
                      </a:cubicBezTo>
                      <a:cubicBezTo>
                        <a:pt x="91" y="8"/>
                        <a:pt x="90" y="8"/>
                        <a:pt x="90" y="8"/>
                      </a:cubicBezTo>
                      <a:cubicBezTo>
                        <a:pt x="90" y="8"/>
                        <a:pt x="90" y="8"/>
                        <a:pt x="90" y="8"/>
                      </a:cubicBezTo>
                      <a:cubicBezTo>
                        <a:pt x="89" y="8"/>
                        <a:pt x="89" y="8"/>
                        <a:pt x="88" y="8"/>
                      </a:cubicBezTo>
                      <a:cubicBezTo>
                        <a:pt x="87" y="8"/>
                        <a:pt x="87" y="8"/>
                        <a:pt x="87" y="8"/>
                      </a:cubicBezTo>
                      <a:cubicBezTo>
                        <a:pt x="86" y="8"/>
                        <a:pt x="85" y="8"/>
                        <a:pt x="84" y="8"/>
                      </a:cubicBezTo>
                      <a:cubicBezTo>
                        <a:pt x="75" y="8"/>
                        <a:pt x="63" y="7"/>
                        <a:pt x="61" y="7"/>
                      </a:cubicBezTo>
                      <a:cubicBezTo>
                        <a:pt x="61" y="6"/>
                        <a:pt x="61" y="6"/>
                        <a:pt x="60" y="6"/>
                      </a:cubicBezTo>
                      <a:cubicBezTo>
                        <a:pt x="60" y="6"/>
                        <a:pt x="60" y="6"/>
                        <a:pt x="60" y="6"/>
                      </a:cubicBezTo>
                      <a:cubicBezTo>
                        <a:pt x="60" y="6"/>
                        <a:pt x="59" y="6"/>
                        <a:pt x="59" y="6"/>
                      </a:cubicBezTo>
                      <a:cubicBezTo>
                        <a:pt x="59" y="6"/>
                        <a:pt x="59" y="6"/>
                        <a:pt x="59" y="6"/>
                      </a:cubicBezTo>
                      <a:cubicBezTo>
                        <a:pt x="58" y="5"/>
                        <a:pt x="58" y="5"/>
                        <a:pt x="57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5" y="7"/>
                        <a:pt x="53" y="8"/>
                        <a:pt x="50" y="8"/>
                      </a:cubicBezTo>
                      <a:cubicBezTo>
                        <a:pt x="44" y="8"/>
                        <a:pt x="43" y="3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38" y="0"/>
                        <a:pt x="25" y="3"/>
                        <a:pt x="21" y="7"/>
                      </a:cubicBezTo>
                      <a:cubicBezTo>
                        <a:pt x="18" y="11"/>
                        <a:pt x="13" y="11"/>
                        <a:pt x="8" y="12"/>
                      </a:cubicBezTo>
                      <a:cubicBezTo>
                        <a:pt x="7" y="12"/>
                        <a:pt x="5" y="12"/>
                        <a:pt x="4" y="12"/>
                      </a:cubicBezTo>
                      <a:cubicBezTo>
                        <a:pt x="4" y="14"/>
                        <a:pt x="3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2" y="18"/>
                        <a:pt x="2" y="18"/>
                        <a:pt x="2" y="18"/>
                      </a:cubicBezTo>
                      <a:cubicBezTo>
                        <a:pt x="2" y="18"/>
                        <a:pt x="2" y="19"/>
                        <a:pt x="2" y="19"/>
                      </a:cubicBezTo>
                      <a:cubicBezTo>
                        <a:pt x="2" y="19"/>
                        <a:pt x="2" y="19"/>
                        <a:pt x="2" y="20"/>
                      </a:cubicBezTo>
                      <a:cubicBezTo>
                        <a:pt x="2" y="20"/>
                        <a:pt x="2" y="20"/>
                        <a:pt x="2" y="21"/>
                      </a:cubicBezTo>
                      <a:cubicBezTo>
                        <a:pt x="2" y="21"/>
                        <a:pt x="2" y="21"/>
                        <a:pt x="2" y="22"/>
                      </a:cubicBezTo>
                      <a:cubicBezTo>
                        <a:pt x="2" y="22"/>
                        <a:pt x="2" y="22"/>
                        <a:pt x="2" y="23"/>
                      </a:cubicBezTo>
                      <a:cubicBezTo>
                        <a:pt x="2" y="23"/>
                        <a:pt x="2" y="23"/>
                        <a:pt x="2" y="24"/>
                      </a:cubicBezTo>
                      <a:cubicBezTo>
                        <a:pt x="2" y="24"/>
                        <a:pt x="2" y="24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6"/>
                        <a:pt x="2" y="26"/>
                        <a:pt x="2" y="26"/>
                      </a:cubicBezTo>
                      <a:cubicBezTo>
                        <a:pt x="2" y="27"/>
                        <a:pt x="2" y="27"/>
                        <a:pt x="2" y="27"/>
                      </a:cubicBezTo>
                      <a:cubicBezTo>
                        <a:pt x="1" y="28"/>
                        <a:pt x="1" y="28"/>
                        <a:pt x="1" y="28"/>
                      </a:cubicBezTo>
                      <a:cubicBezTo>
                        <a:pt x="0" y="29"/>
                        <a:pt x="0" y="30"/>
                        <a:pt x="0" y="30"/>
                      </a:cubicBezTo>
                      <a:cubicBezTo>
                        <a:pt x="0" y="30"/>
                        <a:pt x="0" y="30"/>
                        <a:pt x="1" y="30"/>
                      </a:cubicBezTo>
                      <a:cubicBezTo>
                        <a:pt x="3" y="32"/>
                        <a:pt x="4" y="35"/>
                        <a:pt x="4" y="37"/>
                      </a:cubicBezTo>
                      <a:cubicBezTo>
                        <a:pt x="4" y="38"/>
                        <a:pt x="4" y="38"/>
                        <a:pt x="5" y="38"/>
                      </a:cubicBezTo>
                      <a:cubicBezTo>
                        <a:pt x="5" y="39"/>
                        <a:pt x="6" y="41"/>
                        <a:pt x="6" y="43"/>
                      </a:cubicBezTo>
                      <a:cubicBezTo>
                        <a:pt x="6" y="47"/>
                        <a:pt x="7" y="50"/>
                        <a:pt x="8" y="51"/>
                      </a:cubicBezTo>
                      <a:cubicBezTo>
                        <a:pt x="8" y="51"/>
                        <a:pt x="9" y="52"/>
                        <a:pt x="9" y="52"/>
                      </a:cubicBezTo>
                      <a:cubicBezTo>
                        <a:pt x="9" y="52"/>
                        <a:pt x="9" y="52"/>
                        <a:pt x="9" y="52"/>
                      </a:cubicBezTo>
                      <a:cubicBezTo>
                        <a:pt x="9" y="53"/>
                        <a:pt x="9" y="53"/>
                        <a:pt x="9" y="54"/>
                      </a:cubicBezTo>
                      <a:cubicBezTo>
                        <a:pt x="9" y="54"/>
                        <a:pt x="9" y="54"/>
                        <a:pt x="9" y="54"/>
                      </a:cubicBezTo>
                      <a:cubicBezTo>
                        <a:pt x="9" y="54"/>
                        <a:pt x="9" y="55"/>
                        <a:pt x="9" y="55"/>
                      </a:cubicBezTo>
                      <a:cubicBezTo>
                        <a:pt x="9" y="55"/>
                        <a:pt x="9" y="55"/>
                        <a:pt x="9" y="55"/>
                      </a:cubicBezTo>
                      <a:cubicBezTo>
                        <a:pt x="9" y="56"/>
                        <a:pt x="9" y="56"/>
                        <a:pt x="9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3" name="Freeform 1190">
                  <a:extLst>
                    <a:ext uri="{FF2B5EF4-FFF2-40B4-BE49-F238E27FC236}">
                      <a16:creationId xmlns="" xmlns:a16="http://schemas.microsoft.com/office/drawing/2014/main" id="{FD0A362A-567D-4085-AD0F-039D696010BF}"/>
                    </a:ext>
                  </a:extLst>
                </p:cNvPr>
                <p:cNvSpPr/>
                <p:nvPr/>
              </p:nvSpPr>
              <p:spPr bwMode="auto">
                <a:xfrm>
                  <a:off x="2714" y="3292"/>
                  <a:ext cx="34" cy="31"/>
                </a:xfrm>
                <a:custGeom>
                  <a:avLst/>
                  <a:gdLst>
                    <a:gd name="T0" fmla="*/ 29 w 36"/>
                    <a:gd name="T1" fmla="*/ 24 h 32"/>
                    <a:gd name="T2" fmla="*/ 30 w 36"/>
                    <a:gd name="T3" fmla="*/ 23 h 32"/>
                    <a:gd name="T4" fmla="*/ 30 w 36"/>
                    <a:gd name="T5" fmla="*/ 23 h 32"/>
                    <a:gd name="T6" fmla="*/ 32 w 36"/>
                    <a:gd name="T7" fmla="*/ 21 h 32"/>
                    <a:gd name="T8" fmla="*/ 32 w 36"/>
                    <a:gd name="T9" fmla="*/ 21 h 32"/>
                    <a:gd name="T10" fmla="*/ 32 w 36"/>
                    <a:gd name="T11" fmla="*/ 21 h 32"/>
                    <a:gd name="T12" fmla="*/ 32 w 36"/>
                    <a:gd name="T13" fmla="*/ 21 h 32"/>
                    <a:gd name="T14" fmla="*/ 33 w 36"/>
                    <a:gd name="T15" fmla="*/ 20 h 32"/>
                    <a:gd name="T16" fmla="*/ 33 w 36"/>
                    <a:gd name="T17" fmla="*/ 19 h 32"/>
                    <a:gd name="T18" fmla="*/ 34 w 36"/>
                    <a:gd name="T19" fmla="*/ 19 h 32"/>
                    <a:gd name="T20" fmla="*/ 34 w 36"/>
                    <a:gd name="T21" fmla="*/ 19 h 32"/>
                    <a:gd name="T22" fmla="*/ 35 w 36"/>
                    <a:gd name="T23" fmla="*/ 18 h 32"/>
                    <a:gd name="T24" fmla="*/ 35 w 36"/>
                    <a:gd name="T25" fmla="*/ 18 h 32"/>
                    <a:gd name="T26" fmla="*/ 35 w 36"/>
                    <a:gd name="T27" fmla="*/ 18 h 32"/>
                    <a:gd name="T28" fmla="*/ 35 w 36"/>
                    <a:gd name="T29" fmla="*/ 17 h 32"/>
                    <a:gd name="T30" fmla="*/ 36 w 36"/>
                    <a:gd name="T31" fmla="*/ 6 h 32"/>
                    <a:gd name="T32" fmla="*/ 35 w 36"/>
                    <a:gd name="T33" fmla="*/ 6 h 32"/>
                    <a:gd name="T34" fmla="*/ 34 w 36"/>
                    <a:gd name="T35" fmla="*/ 5 h 32"/>
                    <a:gd name="T36" fmla="*/ 34 w 36"/>
                    <a:gd name="T37" fmla="*/ 5 h 32"/>
                    <a:gd name="T38" fmla="*/ 33 w 36"/>
                    <a:gd name="T39" fmla="*/ 4 h 32"/>
                    <a:gd name="T40" fmla="*/ 32 w 36"/>
                    <a:gd name="T41" fmla="*/ 4 h 32"/>
                    <a:gd name="T42" fmla="*/ 31 w 36"/>
                    <a:gd name="T43" fmla="*/ 4 h 32"/>
                    <a:gd name="T44" fmla="*/ 31 w 36"/>
                    <a:gd name="T45" fmla="*/ 3 h 32"/>
                    <a:gd name="T46" fmla="*/ 30 w 36"/>
                    <a:gd name="T47" fmla="*/ 3 h 32"/>
                    <a:gd name="T48" fmla="*/ 30 w 36"/>
                    <a:gd name="T49" fmla="*/ 3 h 32"/>
                    <a:gd name="T50" fmla="*/ 29 w 36"/>
                    <a:gd name="T51" fmla="*/ 3 h 32"/>
                    <a:gd name="T52" fmla="*/ 29 w 36"/>
                    <a:gd name="T53" fmla="*/ 2 h 32"/>
                    <a:gd name="T54" fmla="*/ 28 w 36"/>
                    <a:gd name="T55" fmla="*/ 2 h 32"/>
                    <a:gd name="T56" fmla="*/ 28 w 36"/>
                    <a:gd name="T57" fmla="*/ 2 h 32"/>
                    <a:gd name="T58" fmla="*/ 27 w 36"/>
                    <a:gd name="T59" fmla="*/ 2 h 32"/>
                    <a:gd name="T60" fmla="*/ 27 w 36"/>
                    <a:gd name="T61" fmla="*/ 2 h 32"/>
                    <a:gd name="T62" fmla="*/ 9 w 36"/>
                    <a:gd name="T63" fmla="*/ 0 h 32"/>
                    <a:gd name="T64" fmla="*/ 7 w 36"/>
                    <a:gd name="T65" fmla="*/ 1 h 32"/>
                    <a:gd name="T66" fmla="*/ 1 w 36"/>
                    <a:gd name="T67" fmla="*/ 1 h 32"/>
                    <a:gd name="T68" fmla="*/ 0 w 36"/>
                    <a:gd name="T69" fmla="*/ 1 h 32"/>
                    <a:gd name="T70" fmla="*/ 0 w 36"/>
                    <a:gd name="T71" fmla="*/ 2 h 32"/>
                    <a:gd name="T72" fmla="*/ 1 w 36"/>
                    <a:gd name="T73" fmla="*/ 4 h 32"/>
                    <a:gd name="T74" fmla="*/ 5 w 36"/>
                    <a:gd name="T75" fmla="*/ 10 h 32"/>
                    <a:gd name="T76" fmla="*/ 10 w 36"/>
                    <a:gd name="T77" fmla="*/ 16 h 32"/>
                    <a:gd name="T78" fmla="*/ 14 w 36"/>
                    <a:gd name="T79" fmla="*/ 21 h 32"/>
                    <a:gd name="T80" fmla="*/ 16 w 36"/>
                    <a:gd name="T81" fmla="*/ 23 h 32"/>
                    <a:gd name="T82" fmla="*/ 18 w 36"/>
                    <a:gd name="T83" fmla="*/ 25 h 32"/>
                    <a:gd name="T84" fmla="*/ 18 w 36"/>
                    <a:gd name="T85" fmla="*/ 25 h 32"/>
                    <a:gd name="T86" fmla="*/ 20 w 36"/>
                    <a:gd name="T87" fmla="*/ 27 h 32"/>
                    <a:gd name="T88" fmla="*/ 20 w 36"/>
                    <a:gd name="T89" fmla="*/ 27 h 32"/>
                    <a:gd name="T90" fmla="*/ 21 w 36"/>
                    <a:gd name="T91" fmla="*/ 28 h 32"/>
                    <a:gd name="T92" fmla="*/ 22 w 36"/>
                    <a:gd name="T93" fmla="*/ 29 h 32"/>
                    <a:gd name="T94" fmla="*/ 23 w 36"/>
                    <a:gd name="T95" fmla="*/ 30 h 32"/>
                    <a:gd name="T96" fmla="*/ 26 w 36"/>
                    <a:gd name="T97" fmla="*/ 32 h 32"/>
                    <a:gd name="T98" fmla="*/ 26 w 36"/>
                    <a:gd name="T99" fmla="*/ 32 h 32"/>
                    <a:gd name="T100" fmla="*/ 26 w 36"/>
                    <a:gd name="T101" fmla="*/ 31 h 32"/>
                    <a:gd name="T102" fmla="*/ 26 w 36"/>
                    <a:gd name="T103" fmla="*/ 31 h 32"/>
                    <a:gd name="T104" fmla="*/ 27 w 36"/>
                    <a:gd name="T105" fmla="*/ 29 h 32"/>
                    <a:gd name="T106" fmla="*/ 27 w 36"/>
                    <a:gd name="T107" fmla="*/ 29 h 32"/>
                    <a:gd name="T108" fmla="*/ 27 w 36"/>
                    <a:gd name="T109" fmla="*/ 27 h 32"/>
                    <a:gd name="T110" fmla="*/ 27 w 36"/>
                    <a:gd name="T111" fmla="*/ 27 h 32"/>
                    <a:gd name="T112" fmla="*/ 29 w 36"/>
                    <a:gd name="T113" fmla="*/ 2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6" h="32">
                      <a:moveTo>
                        <a:pt x="29" y="24"/>
                      </a:move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0" y="23"/>
                        <a:pt x="30" y="23"/>
                        <a:pt x="30" y="23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1"/>
                        <a:pt x="32" y="21"/>
                        <a:pt x="32" y="21"/>
                      </a:cubicBezTo>
                      <a:cubicBezTo>
                        <a:pt x="32" y="20"/>
                        <a:pt x="33" y="20"/>
                        <a:pt x="33" y="20"/>
                      </a:cubicBezTo>
                      <a:cubicBezTo>
                        <a:pt x="33" y="20"/>
                        <a:pt x="33" y="19"/>
                        <a:pt x="33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4" y="19"/>
                        <a:pt x="34" y="19"/>
                        <a:pt x="34" y="19"/>
                      </a:cubicBezTo>
                      <a:cubicBezTo>
                        <a:pt x="34" y="19"/>
                        <a:pt x="34" y="18"/>
                        <a:pt x="35" y="18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35" y="18"/>
                        <a:pt x="35" y="18"/>
                        <a:pt x="35" y="18"/>
                      </a:cubicBezTo>
                      <a:cubicBezTo>
                        <a:pt x="35" y="18"/>
                        <a:pt x="35" y="17"/>
                        <a:pt x="35" y="17"/>
                      </a:cubicBezTo>
                      <a:cubicBezTo>
                        <a:pt x="36" y="15"/>
                        <a:pt x="36" y="10"/>
                        <a:pt x="36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6"/>
                        <a:pt x="35" y="5"/>
                        <a:pt x="34" y="5"/>
                      </a:cubicBezTo>
                      <a:cubicBezTo>
                        <a:pt x="34" y="5"/>
                        <a:pt x="34" y="5"/>
                        <a:pt x="34" y="5"/>
                      </a:cubicBezTo>
                      <a:cubicBezTo>
                        <a:pt x="33" y="5"/>
                        <a:pt x="33" y="5"/>
                        <a:pt x="33" y="4"/>
                      </a:cubicBezTo>
                      <a:cubicBezTo>
                        <a:pt x="33" y="4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1" y="4"/>
                      </a:cubicBezTo>
                      <a:cubicBezTo>
                        <a:pt x="31" y="4"/>
                        <a:pt x="31" y="3"/>
                        <a:pt x="31" y="3"/>
                      </a:cubicBezTo>
                      <a:cubicBezTo>
                        <a:pt x="31" y="3"/>
                        <a:pt x="30" y="3"/>
                        <a:pt x="30" y="3"/>
                      </a:cubicBezTo>
                      <a:cubicBezTo>
                        <a:pt x="30" y="3"/>
                        <a:pt x="30" y="3"/>
                        <a:pt x="30" y="3"/>
                      </a:cubicBezTo>
                      <a:cubicBezTo>
                        <a:pt x="29" y="3"/>
                        <a:pt x="29" y="3"/>
                        <a:pt x="29" y="3"/>
                      </a:cubicBezTo>
                      <a:cubicBezTo>
                        <a:pt x="29" y="2"/>
                        <a:pt x="29" y="2"/>
                        <a:pt x="29" y="2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8" y="2"/>
                        <a:pt x="28" y="2"/>
                        <a:pt x="27" y="2"/>
                      </a:cubicBezTo>
                      <a:cubicBezTo>
                        <a:pt x="27" y="2"/>
                        <a:pt x="27" y="2"/>
                        <a:pt x="27" y="2"/>
                      </a:cubicBezTo>
                      <a:cubicBezTo>
                        <a:pt x="24" y="2"/>
                        <a:pt x="12" y="1"/>
                        <a:pt x="9" y="0"/>
                      </a:cubicBezTo>
                      <a:cubicBezTo>
                        <a:pt x="9" y="0"/>
                        <a:pt x="8" y="0"/>
                        <a:pt x="7" y="1"/>
                      </a:cubicBezTo>
                      <a:cubicBezTo>
                        <a:pt x="6" y="2"/>
                        <a:pt x="3" y="3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1" y="3"/>
                        <a:pt x="1" y="4"/>
                      </a:cubicBezTo>
                      <a:cubicBezTo>
                        <a:pt x="3" y="5"/>
                        <a:pt x="5" y="7"/>
                        <a:pt x="5" y="10"/>
                      </a:cubicBezTo>
                      <a:cubicBezTo>
                        <a:pt x="5" y="11"/>
                        <a:pt x="8" y="14"/>
                        <a:pt x="10" y="16"/>
                      </a:cubicBezTo>
                      <a:cubicBezTo>
                        <a:pt x="12" y="18"/>
                        <a:pt x="14" y="19"/>
                        <a:pt x="14" y="21"/>
                      </a:cubicBezTo>
                      <a:cubicBezTo>
                        <a:pt x="15" y="22"/>
                        <a:pt x="16" y="23"/>
                        <a:pt x="16" y="23"/>
                      </a:cubicBezTo>
                      <a:cubicBezTo>
                        <a:pt x="17" y="24"/>
                        <a:pt x="17" y="24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19" y="26"/>
                        <a:pt x="19" y="26"/>
                        <a:pt x="20" y="27"/>
                      </a:cubicBezTo>
                      <a:cubicBezTo>
                        <a:pt x="20" y="27"/>
                        <a:pt x="20" y="27"/>
                        <a:pt x="20" y="27"/>
                      </a:cubicBezTo>
                      <a:cubicBezTo>
                        <a:pt x="21" y="28"/>
                        <a:pt x="21" y="28"/>
                        <a:pt x="21" y="28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22" y="30"/>
                        <a:pt x="22" y="30"/>
                        <a:pt x="23" y="30"/>
                      </a:cubicBezTo>
                      <a:cubicBezTo>
                        <a:pt x="24" y="31"/>
                        <a:pt x="25" y="32"/>
                        <a:pt x="26" y="32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6" y="32"/>
                        <a:pt x="26" y="31"/>
                        <a:pt x="26" y="31"/>
                      </a:cubicBezTo>
                      <a:cubicBezTo>
                        <a:pt x="26" y="31"/>
                        <a:pt x="26" y="31"/>
                        <a:pt x="26" y="31"/>
                      </a:cubicBezTo>
                      <a:cubicBezTo>
                        <a:pt x="26" y="30"/>
                        <a:pt x="26" y="30"/>
                        <a:pt x="27" y="29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7" y="28"/>
                        <a:pt x="27" y="28"/>
                        <a:pt x="27" y="27"/>
                      </a:cubicBezTo>
                      <a:cubicBezTo>
                        <a:pt x="27" y="27"/>
                        <a:pt x="27" y="27"/>
                        <a:pt x="27" y="27"/>
                      </a:cubicBezTo>
                      <a:cubicBezTo>
                        <a:pt x="28" y="26"/>
                        <a:pt x="29" y="25"/>
                        <a:pt x="29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4" name="Freeform 1191">
                  <a:extLst>
                    <a:ext uri="{FF2B5EF4-FFF2-40B4-BE49-F238E27FC236}">
                      <a16:creationId xmlns="" xmlns:a16="http://schemas.microsoft.com/office/drawing/2014/main" id="{95D2DDA8-CD54-4405-9CD2-E07442B4F11C}"/>
                    </a:ext>
                  </a:extLst>
                </p:cNvPr>
                <p:cNvSpPr/>
                <p:nvPr/>
              </p:nvSpPr>
              <p:spPr bwMode="auto">
                <a:xfrm>
                  <a:off x="2693" y="3275"/>
                  <a:ext cx="53" cy="44"/>
                </a:xfrm>
                <a:custGeom>
                  <a:avLst/>
                  <a:gdLst>
                    <a:gd name="T0" fmla="*/ 54 w 55"/>
                    <a:gd name="T1" fmla="*/ 14 h 46"/>
                    <a:gd name="T2" fmla="*/ 52 w 55"/>
                    <a:gd name="T3" fmla="*/ 13 h 46"/>
                    <a:gd name="T4" fmla="*/ 51 w 55"/>
                    <a:gd name="T5" fmla="*/ 11 h 46"/>
                    <a:gd name="T6" fmla="*/ 50 w 55"/>
                    <a:gd name="T7" fmla="*/ 9 h 46"/>
                    <a:gd name="T8" fmla="*/ 50 w 55"/>
                    <a:gd name="T9" fmla="*/ 8 h 46"/>
                    <a:gd name="T10" fmla="*/ 48 w 55"/>
                    <a:gd name="T11" fmla="*/ 9 h 46"/>
                    <a:gd name="T12" fmla="*/ 45 w 55"/>
                    <a:gd name="T13" fmla="*/ 9 h 46"/>
                    <a:gd name="T14" fmla="*/ 44 w 55"/>
                    <a:gd name="T15" fmla="*/ 9 h 46"/>
                    <a:gd name="T16" fmla="*/ 37 w 55"/>
                    <a:gd name="T17" fmla="*/ 7 h 46"/>
                    <a:gd name="T18" fmla="*/ 33 w 55"/>
                    <a:gd name="T19" fmla="*/ 4 h 46"/>
                    <a:gd name="T20" fmla="*/ 31 w 55"/>
                    <a:gd name="T21" fmla="*/ 3 h 46"/>
                    <a:gd name="T22" fmla="*/ 29 w 55"/>
                    <a:gd name="T23" fmla="*/ 1 h 46"/>
                    <a:gd name="T24" fmla="*/ 27 w 55"/>
                    <a:gd name="T25" fmla="*/ 0 h 46"/>
                    <a:gd name="T26" fmla="*/ 21 w 55"/>
                    <a:gd name="T27" fmla="*/ 4 h 46"/>
                    <a:gd name="T28" fmla="*/ 17 w 55"/>
                    <a:gd name="T29" fmla="*/ 9 h 46"/>
                    <a:gd name="T30" fmla="*/ 12 w 55"/>
                    <a:gd name="T31" fmla="*/ 15 h 46"/>
                    <a:gd name="T32" fmla="*/ 7 w 55"/>
                    <a:gd name="T33" fmla="*/ 14 h 46"/>
                    <a:gd name="T34" fmla="*/ 6 w 55"/>
                    <a:gd name="T35" fmla="*/ 14 h 46"/>
                    <a:gd name="T36" fmla="*/ 6 w 55"/>
                    <a:gd name="T37" fmla="*/ 14 h 46"/>
                    <a:gd name="T38" fmla="*/ 5 w 55"/>
                    <a:gd name="T39" fmla="*/ 14 h 46"/>
                    <a:gd name="T40" fmla="*/ 4 w 55"/>
                    <a:gd name="T41" fmla="*/ 14 h 46"/>
                    <a:gd name="T42" fmla="*/ 3 w 55"/>
                    <a:gd name="T43" fmla="*/ 15 h 46"/>
                    <a:gd name="T44" fmla="*/ 1 w 55"/>
                    <a:gd name="T45" fmla="*/ 15 h 46"/>
                    <a:gd name="T46" fmla="*/ 0 w 55"/>
                    <a:gd name="T47" fmla="*/ 15 h 46"/>
                    <a:gd name="T48" fmla="*/ 2 w 55"/>
                    <a:gd name="T49" fmla="*/ 16 h 46"/>
                    <a:gd name="T50" fmla="*/ 20 w 55"/>
                    <a:gd name="T51" fmla="*/ 36 h 46"/>
                    <a:gd name="T52" fmla="*/ 30 w 55"/>
                    <a:gd name="T53" fmla="*/ 42 h 46"/>
                    <a:gd name="T54" fmla="*/ 35 w 55"/>
                    <a:gd name="T55" fmla="*/ 44 h 46"/>
                    <a:gd name="T56" fmla="*/ 28 w 55"/>
                    <a:gd name="T57" fmla="*/ 37 h 46"/>
                    <a:gd name="T58" fmla="*/ 20 w 55"/>
                    <a:gd name="T59" fmla="*/ 25 h 46"/>
                    <a:gd name="T60" fmla="*/ 18 w 55"/>
                    <a:gd name="T61" fmla="*/ 17 h 46"/>
                    <a:gd name="T62" fmla="*/ 26 w 55"/>
                    <a:gd name="T63" fmla="*/ 15 h 46"/>
                    <a:gd name="T64" fmla="*/ 48 w 55"/>
                    <a:gd name="T65" fmla="*/ 16 h 46"/>
                    <a:gd name="T66" fmla="*/ 49 w 55"/>
                    <a:gd name="T67" fmla="*/ 16 h 46"/>
                    <a:gd name="T68" fmla="*/ 50 w 55"/>
                    <a:gd name="T69" fmla="*/ 16 h 46"/>
                    <a:gd name="T70" fmla="*/ 51 w 55"/>
                    <a:gd name="T71" fmla="*/ 17 h 46"/>
                    <a:gd name="T72" fmla="*/ 52 w 55"/>
                    <a:gd name="T73" fmla="*/ 17 h 46"/>
                    <a:gd name="T74" fmla="*/ 53 w 55"/>
                    <a:gd name="T75" fmla="*/ 18 h 46"/>
                    <a:gd name="T76" fmla="*/ 55 w 55"/>
                    <a:gd name="T77" fmla="*/ 19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55" h="46">
                      <a:moveTo>
                        <a:pt x="55" y="17"/>
                      </a:moveTo>
                      <a:cubicBezTo>
                        <a:pt x="55" y="15"/>
                        <a:pt x="55" y="15"/>
                        <a:pt x="54" y="14"/>
                      </a:cubicBezTo>
                      <a:cubicBezTo>
                        <a:pt x="53" y="14"/>
                        <a:pt x="53" y="14"/>
                        <a:pt x="52" y="13"/>
                      </a:cubicBezTo>
                      <a:cubicBezTo>
                        <a:pt x="52" y="13"/>
                        <a:pt x="52" y="13"/>
                        <a:pt x="52" y="13"/>
                      </a:cubicBezTo>
                      <a:cubicBezTo>
                        <a:pt x="52" y="13"/>
                        <a:pt x="51" y="12"/>
                        <a:pt x="51" y="12"/>
                      </a:cubicBezTo>
                      <a:cubicBezTo>
                        <a:pt x="51" y="12"/>
                        <a:pt x="51" y="11"/>
                        <a:pt x="51" y="11"/>
                      </a:cubicBezTo>
                      <a:cubicBezTo>
                        <a:pt x="51" y="11"/>
                        <a:pt x="50" y="10"/>
                        <a:pt x="50" y="10"/>
                      </a:cubicBezTo>
                      <a:cubicBezTo>
                        <a:pt x="50" y="9"/>
                        <a:pt x="50" y="9"/>
                        <a:pt x="50" y="9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0" y="8"/>
                        <a:pt x="50" y="8"/>
                        <a:pt x="50" y="8"/>
                      </a:cubicBezTo>
                      <a:cubicBezTo>
                        <a:pt x="50" y="8"/>
                        <a:pt x="49" y="8"/>
                        <a:pt x="49" y="8"/>
                      </a:cubicBezTo>
                      <a:cubicBezTo>
                        <a:pt x="49" y="8"/>
                        <a:pt x="48" y="9"/>
                        <a:pt x="48" y="9"/>
                      </a:cubicBezTo>
                      <a:cubicBezTo>
                        <a:pt x="48" y="9"/>
                        <a:pt x="48" y="9"/>
                        <a:pt x="48" y="9"/>
                      </a:cubicBezTo>
                      <a:cubicBezTo>
                        <a:pt x="47" y="9"/>
                        <a:pt x="46" y="9"/>
                        <a:pt x="45" y="9"/>
                      </a:cubicBezTo>
                      <a:cubicBezTo>
                        <a:pt x="45" y="9"/>
                        <a:pt x="45" y="9"/>
                        <a:pt x="44" y="9"/>
                      </a:cubicBezTo>
                      <a:cubicBezTo>
                        <a:pt x="44" y="9"/>
                        <a:pt x="44" y="9"/>
                        <a:pt x="44" y="9"/>
                      </a:cubicBezTo>
                      <a:cubicBezTo>
                        <a:pt x="44" y="9"/>
                        <a:pt x="44" y="9"/>
                        <a:pt x="44" y="9"/>
                      </a:cubicBezTo>
                      <a:cubicBezTo>
                        <a:pt x="43" y="9"/>
                        <a:pt x="40" y="9"/>
                        <a:pt x="37" y="7"/>
                      </a:cubicBezTo>
                      <a:cubicBezTo>
                        <a:pt x="36" y="7"/>
                        <a:pt x="35" y="6"/>
                        <a:pt x="34" y="5"/>
                      </a:cubicBezTo>
                      <a:cubicBezTo>
                        <a:pt x="34" y="5"/>
                        <a:pt x="34" y="5"/>
                        <a:pt x="33" y="4"/>
                      </a:cubicBezTo>
                      <a:cubicBezTo>
                        <a:pt x="33" y="4"/>
                        <a:pt x="33" y="4"/>
                        <a:pt x="33" y="4"/>
                      </a:cubicBezTo>
                      <a:cubicBezTo>
                        <a:pt x="32" y="3"/>
                        <a:pt x="32" y="3"/>
                        <a:pt x="31" y="3"/>
                      </a:cubicBezTo>
                      <a:cubicBezTo>
                        <a:pt x="31" y="3"/>
                        <a:pt x="31" y="2"/>
                        <a:pt x="31" y="2"/>
                      </a:cubicBezTo>
                      <a:cubicBezTo>
                        <a:pt x="30" y="2"/>
                        <a:pt x="30" y="1"/>
                        <a:pt x="29" y="1"/>
                      </a:cubicBezTo>
                      <a:cubicBezTo>
                        <a:pt x="29" y="1"/>
                        <a:pt x="28" y="1"/>
                        <a:pt x="28" y="0"/>
                      </a:cubicBezTo>
                      <a:cubicBezTo>
                        <a:pt x="28" y="0"/>
                        <a:pt x="27" y="0"/>
                        <a:pt x="27" y="0"/>
                      </a:cubicBezTo>
                      <a:cubicBezTo>
                        <a:pt x="26" y="0"/>
                        <a:pt x="25" y="1"/>
                        <a:pt x="25" y="1"/>
                      </a:cubicBezTo>
                      <a:cubicBezTo>
                        <a:pt x="23" y="3"/>
                        <a:pt x="21" y="3"/>
                        <a:pt x="21" y="4"/>
                      </a:cubicBezTo>
                      <a:cubicBezTo>
                        <a:pt x="21" y="4"/>
                        <a:pt x="21" y="4"/>
                        <a:pt x="21" y="5"/>
                      </a:cubicBezTo>
                      <a:cubicBezTo>
                        <a:pt x="20" y="6"/>
                        <a:pt x="20" y="9"/>
                        <a:pt x="17" y="9"/>
                      </a:cubicBezTo>
                      <a:cubicBezTo>
                        <a:pt x="17" y="9"/>
                        <a:pt x="16" y="11"/>
                        <a:pt x="15" y="13"/>
                      </a:cubicBezTo>
                      <a:cubicBezTo>
                        <a:pt x="15" y="13"/>
                        <a:pt x="14" y="15"/>
                        <a:pt x="12" y="15"/>
                      </a:cubicBezTo>
                      <a:cubicBezTo>
                        <a:pt x="11" y="15"/>
                        <a:pt x="10" y="14"/>
                        <a:pt x="9" y="14"/>
                      </a:cubicBezTo>
                      <a:cubicBezTo>
                        <a:pt x="9" y="14"/>
                        <a:pt x="8" y="14"/>
                        <a:pt x="7" y="14"/>
                      </a:cubicBezTo>
                      <a:cubicBezTo>
                        <a:pt x="7" y="14"/>
                        <a:pt x="7" y="14"/>
                        <a:pt x="7" y="14"/>
                      </a:cubicBezTo>
                      <a:cubicBezTo>
                        <a:pt x="7" y="14"/>
                        <a:pt x="7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4"/>
                        <a:pt x="5" y="14"/>
                        <a:pt x="5" y="14"/>
                      </a:cubicBezTo>
                      <a:cubicBezTo>
                        <a:pt x="5" y="14"/>
                        <a:pt x="4" y="14"/>
                        <a:pt x="4" y="14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3" y="15"/>
                        <a:pt x="2" y="15"/>
                      </a:cubicBezTo>
                      <a:cubicBezTo>
                        <a:pt x="2" y="15"/>
                        <a:pt x="2" y="15"/>
                        <a:pt x="1" y="15"/>
                      </a:cubicBezTo>
                      <a:cubicBezTo>
                        <a:pt x="1" y="15"/>
                        <a:pt x="1" y="15"/>
                        <a:pt x="1" y="15"/>
                      </a:cubicBezTo>
                      <a:cubicBezTo>
                        <a:pt x="1" y="15"/>
                        <a:pt x="0" y="15"/>
                        <a:pt x="0" y="15"/>
                      </a:cubicBezTo>
                      <a:cubicBezTo>
                        <a:pt x="0" y="16"/>
                        <a:pt x="1" y="16"/>
                        <a:pt x="1" y="16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4" y="16"/>
                        <a:pt x="11" y="16"/>
                        <a:pt x="11" y="22"/>
                      </a:cubicBezTo>
                      <a:cubicBezTo>
                        <a:pt x="11" y="24"/>
                        <a:pt x="16" y="31"/>
                        <a:pt x="20" y="36"/>
                      </a:cubicBezTo>
                      <a:cubicBezTo>
                        <a:pt x="21" y="37"/>
                        <a:pt x="23" y="38"/>
                        <a:pt x="25" y="38"/>
                      </a:cubicBezTo>
                      <a:cubicBezTo>
                        <a:pt x="27" y="39"/>
                        <a:pt x="30" y="40"/>
                        <a:pt x="30" y="42"/>
                      </a:cubicBezTo>
                      <a:cubicBezTo>
                        <a:pt x="30" y="43"/>
                        <a:pt x="32" y="45"/>
                        <a:pt x="36" y="46"/>
                      </a:cubicBezTo>
                      <a:cubicBezTo>
                        <a:pt x="36" y="45"/>
                        <a:pt x="35" y="45"/>
                        <a:pt x="35" y="44"/>
                      </a:cubicBezTo>
                      <a:cubicBezTo>
                        <a:pt x="33" y="42"/>
                        <a:pt x="31" y="41"/>
                        <a:pt x="31" y="40"/>
                      </a:cubicBezTo>
                      <a:cubicBezTo>
                        <a:pt x="31" y="39"/>
                        <a:pt x="29" y="38"/>
                        <a:pt x="28" y="37"/>
                      </a:cubicBezTo>
                      <a:cubicBezTo>
                        <a:pt x="25" y="34"/>
                        <a:pt x="22" y="31"/>
                        <a:pt x="22" y="28"/>
                      </a:cubicBezTo>
                      <a:cubicBezTo>
                        <a:pt x="22" y="27"/>
                        <a:pt x="21" y="26"/>
                        <a:pt x="20" y="25"/>
                      </a:cubicBezTo>
                      <a:cubicBezTo>
                        <a:pt x="18" y="24"/>
                        <a:pt x="17" y="23"/>
                        <a:pt x="17" y="21"/>
                      </a:cubicBezTo>
                      <a:cubicBezTo>
                        <a:pt x="16" y="20"/>
                        <a:pt x="17" y="18"/>
                        <a:pt x="18" y="17"/>
                      </a:cubicBezTo>
                      <a:cubicBezTo>
                        <a:pt x="20" y="15"/>
                        <a:pt x="23" y="14"/>
                        <a:pt x="25" y="16"/>
                      </a:cubicBezTo>
                      <a:cubicBezTo>
                        <a:pt x="25" y="16"/>
                        <a:pt x="26" y="15"/>
                        <a:pt x="26" y="15"/>
                      </a:cubicBezTo>
                      <a:cubicBezTo>
                        <a:pt x="28" y="14"/>
                        <a:pt x="30" y="13"/>
                        <a:pt x="32" y="14"/>
                      </a:cubicBezTo>
                      <a:cubicBezTo>
                        <a:pt x="33" y="15"/>
                        <a:pt x="41" y="15"/>
                        <a:pt x="48" y="16"/>
                      </a:cubicBezTo>
                      <a:cubicBezTo>
                        <a:pt x="49" y="16"/>
                        <a:pt x="49" y="16"/>
                        <a:pt x="49" y="16"/>
                      </a:cubicBezTo>
                      <a:cubicBezTo>
                        <a:pt x="49" y="16"/>
                        <a:pt x="49" y="16"/>
                        <a:pt x="49" y="16"/>
                      </a:cubicBezTo>
                      <a:cubicBezTo>
                        <a:pt x="49" y="16"/>
                        <a:pt x="49" y="16"/>
                        <a:pt x="49" y="16"/>
                      </a:cubicBezTo>
                      <a:cubicBezTo>
                        <a:pt x="49" y="16"/>
                        <a:pt x="50" y="16"/>
                        <a:pt x="50" y="16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0" y="16"/>
                        <a:pt x="50" y="16"/>
                        <a:pt x="51" y="17"/>
                      </a:cubicBezTo>
                      <a:cubicBezTo>
                        <a:pt x="51" y="17"/>
                        <a:pt x="51" y="17"/>
                        <a:pt x="51" y="17"/>
                      </a:cubicBezTo>
                      <a:cubicBezTo>
                        <a:pt x="51" y="17"/>
                        <a:pt x="52" y="17"/>
                        <a:pt x="52" y="17"/>
                      </a:cubicBezTo>
                      <a:cubicBezTo>
                        <a:pt x="52" y="17"/>
                        <a:pt x="52" y="17"/>
                        <a:pt x="52" y="17"/>
                      </a:cubicBezTo>
                      <a:cubicBezTo>
                        <a:pt x="53" y="17"/>
                        <a:pt x="53" y="17"/>
                        <a:pt x="53" y="18"/>
                      </a:cubicBezTo>
                      <a:cubicBezTo>
                        <a:pt x="54" y="18"/>
                        <a:pt x="54" y="18"/>
                        <a:pt x="54" y="18"/>
                      </a:cubicBezTo>
                      <a:cubicBezTo>
                        <a:pt x="54" y="18"/>
                        <a:pt x="55" y="18"/>
                        <a:pt x="55" y="19"/>
                      </a:cubicBezTo>
                      <a:cubicBezTo>
                        <a:pt x="55" y="18"/>
                        <a:pt x="55" y="18"/>
                        <a:pt x="5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5" name="Freeform 1192">
                  <a:extLst>
                    <a:ext uri="{FF2B5EF4-FFF2-40B4-BE49-F238E27FC236}">
                      <a16:creationId xmlns="" xmlns:a16="http://schemas.microsoft.com/office/drawing/2014/main" id="{BF4265BE-C782-46BE-A574-94B82E3DF5E3}"/>
                    </a:ext>
                  </a:extLst>
                </p:cNvPr>
                <p:cNvSpPr/>
                <p:nvPr/>
              </p:nvSpPr>
              <p:spPr bwMode="auto">
                <a:xfrm>
                  <a:off x="2750" y="3327"/>
                  <a:ext cx="15" cy="34"/>
                </a:xfrm>
                <a:custGeom>
                  <a:avLst/>
                  <a:gdLst>
                    <a:gd name="T0" fmla="*/ 14 w 16"/>
                    <a:gd name="T1" fmla="*/ 22 h 36"/>
                    <a:gd name="T2" fmla="*/ 13 w 16"/>
                    <a:gd name="T3" fmla="*/ 21 h 36"/>
                    <a:gd name="T4" fmla="*/ 12 w 16"/>
                    <a:gd name="T5" fmla="*/ 20 h 36"/>
                    <a:gd name="T6" fmla="*/ 11 w 16"/>
                    <a:gd name="T7" fmla="*/ 19 h 36"/>
                    <a:gd name="T8" fmla="*/ 11 w 16"/>
                    <a:gd name="T9" fmla="*/ 18 h 36"/>
                    <a:gd name="T10" fmla="*/ 10 w 16"/>
                    <a:gd name="T11" fmla="*/ 16 h 36"/>
                    <a:gd name="T12" fmla="*/ 9 w 16"/>
                    <a:gd name="T13" fmla="*/ 13 h 36"/>
                    <a:gd name="T14" fmla="*/ 9 w 16"/>
                    <a:gd name="T15" fmla="*/ 12 h 36"/>
                    <a:gd name="T16" fmla="*/ 9 w 16"/>
                    <a:gd name="T17" fmla="*/ 10 h 36"/>
                    <a:gd name="T18" fmla="*/ 10 w 16"/>
                    <a:gd name="T19" fmla="*/ 9 h 36"/>
                    <a:gd name="T20" fmla="*/ 10 w 16"/>
                    <a:gd name="T21" fmla="*/ 7 h 36"/>
                    <a:gd name="T22" fmla="*/ 10 w 16"/>
                    <a:gd name="T23" fmla="*/ 6 h 36"/>
                    <a:gd name="T24" fmla="*/ 11 w 16"/>
                    <a:gd name="T25" fmla="*/ 4 h 36"/>
                    <a:gd name="T26" fmla="*/ 8 w 16"/>
                    <a:gd name="T27" fmla="*/ 3 h 36"/>
                    <a:gd name="T28" fmla="*/ 7 w 16"/>
                    <a:gd name="T29" fmla="*/ 2 h 36"/>
                    <a:gd name="T30" fmla="*/ 5 w 16"/>
                    <a:gd name="T31" fmla="*/ 1 h 36"/>
                    <a:gd name="T32" fmla="*/ 5 w 16"/>
                    <a:gd name="T33" fmla="*/ 1 h 36"/>
                    <a:gd name="T34" fmla="*/ 3 w 16"/>
                    <a:gd name="T35" fmla="*/ 0 h 36"/>
                    <a:gd name="T36" fmla="*/ 3 w 16"/>
                    <a:gd name="T37" fmla="*/ 0 h 36"/>
                    <a:gd name="T38" fmla="*/ 1 w 16"/>
                    <a:gd name="T39" fmla="*/ 2 h 36"/>
                    <a:gd name="T40" fmla="*/ 1 w 16"/>
                    <a:gd name="T41" fmla="*/ 3 h 36"/>
                    <a:gd name="T42" fmla="*/ 1 w 16"/>
                    <a:gd name="T43" fmla="*/ 3 h 36"/>
                    <a:gd name="T44" fmla="*/ 0 w 16"/>
                    <a:gd name="T45" fmla="*/ 5 h 36"/>
                    <a:gd name="T46" fmla="*/ 0 w 16"/>
                    <a:gd name="T47" fmla="*/ 5 h 36"/>
                    <a:gd name="T48" fmla="*/ 4 w 16"/>
                    <a:gd name="T49" fmla="*/ 10 h 36"/>
                    <a:gd name="T50" fmla="*/ 2 w 16"/>
                    <a:gd name="T51" fmla="*/ 15 h 36"/>
                    <a:gd name="T52" fmla="*/ 0 w 16"/>
                    <a:gd name="T53" fmla="*/ 23 h 36"/>
                    <a:gd name="T54" fmla="*/ 2 w 16"/>
                    <a:gd name="T55" fmla="*/ 28 h 36"/>
                    <a:gd name="T56" fmla="*/ 6 w 16"/>
                    <a:gd name="T57" fmla="*/ 34 h 36"/>
                    <a:gd name="T58" fmla="*/ 7 w 16"/>
                    <a:gd name="T59" fmla="*/ 36 h 36"/>
                    <a:gd name="T60" fmla="*/ 7 w 16"/>
                    <a:gd name="T61" fmla="*/ 36 h 36"/>
                    <a:gd name="T62" fmla="*/ 7 w 16"/>
                    <a:gd name="T63" fmla="*/ 35 h 36"/>
                    <a:gd name="T64" fmla="*/ 8 w 16"/>
                    <a:gd name="T65" fmla="*/ 34 h 36"/>
                    <a:gd name="T66" fmla="*/ 8 w 16"/>
                    <a:gd name="T67" fmla="*/ 33 h 36"/>
                    <a:gd name="T68" fmla="*/ 9 w 16"/>
                    <a:gd name="T69" fmla="*/ 33 h 36"/>
                    <a:gd name="T70" fmla="*/ 9 w 16"/>
                    <a:gd name="T71" fmla="*/ 32 h 36"/>
                    <a:gd name="T72" fmla="*/ 11 w 16"/>
                    <a:gd name="T73" fmla="*/ 31 h 36"/>
                    <a:gd name="T74" fmla="*/ 11 w 16"/>
                    <a:gd name="T75" fmla="*/ 31 h 36"/>
                    <a:gd name="T76" fmla="*/ 12 w 16"/>
                    <a:gd name="T77" fmla="*/ 28 h 36"/>
                    <a:gd name="T78" fmla="*/ 13 w 16"/>
                    <a:gd name="T79" fmla="*/ 27 h 36"/>
                    <a:gd name="T80" fmla="*/ 14 w 16"/>
                    <a:gd name="T81" fmla="*/ 27 h 36"/>
                    <a:gd name="T82" fmla="*/ 14 w 16"/>
                    <a:gd name="T83" fmla="*/ 25 h 36"/>
                    <a:gd name="T84" fmla="*/ 14 w 16"/>
                    <a:gd name="T85" fmla="*/ 25 h 36"/>
                    <a:gd name="T86" fmla="*/ 15 w 16"/>
                    <a:gd name="T87" fmla="*/ 24 h 36"/>
                    <a:gd name="T88" fmla="*/ 15 w 16"/>
                    <a:gd name="T89" fmla="*/ 24 h 36"/>
                    <a:gd name="T90" fmla="*/ 16 w 16"/>
                    <a:gd name="T91" fmla="*/ 23 h 36"/>
                    <a:gd name="T92" fmla="*/ 16 w 16"/>
                    <a:gd name="T93" fmla="*/ 23 h 36"/>
                    <a:gd name="T94" fmla="*/ 15 w 16"/>
                    <a:gd name="T95" fmla="*/ 23 h 36"/>
                    <a:gd name="T96" fmla="*/ 14 w 16"/>
                    <a:gd name="T97" fmla="*/ 2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6" h="36">
                      <a:moveTo>
                        <a:pt x="14" y="22"/>
                      </a:moveTo>
                      <a:cubicBezTo>
                        <a:pt x="14" y="21"/>
                        <a:pt x="13" y="21"/>
                        <a:pt x="13" y="21"/>
                      </a:cubicBezTo>
                      <a:cubicBezTo>
                        <a:pt x="13" y="21"/>
                        <a:pt x="12" y="20"/>
                        <a:pt x="12" y="20"/>
                      </a:cubicBezTo>
                      <a:cubicBezTo>
                        <a:pt x="12" y="20"/>
                        <a:pt x="12" y="19"/>
                        <a:pt x="11" y="19"/>
                      </a:cubicBezTo>
                      <a:cubicBezTo>
                        <a:pt x="11" y="19"/>
                        <a:pt x="11" y="18"/>
                        <a:pt x="11" y="18"/>
                      </a:cubicBezTo>
                      <a:cubicBezTo>
                        <a:pt x="10" y="17"/>
                        <a:pt x="10" y="17"/>
                        <a:pt x="10" y="16"/>
                      </a:cubicBezTo>
                      <a:cubicBezTo>
                        <a:pt x="9" y="15"/>
                        <a:pt x="9" y="14"/>
                        <a:pt x="9" y="13"/>
                      </a:cubicBezTo>
                      <a:cubicBezTo>
                        <a:pt x="9" y="13"/>
                        <a:pt x="9" y="13"/>
                        <a:pt x="9" y="12"/>
                      </a:cubicBezTo>
                      <a:cubicBezTo>
                        <a:pt x="9" y="12"/>
                        <a:pt x="9" y="11"/>
                        <a:pt x="9" y="10"/>
                      </a:cubicBezTo>
                      <a:cubicBezTo>
                        <a:pt x="10" y="10"/>
                        <a:pt x="10" y="9"/>
                        <a:pt x="10" y="9"/>
                      </a:cubicBezTo>
                      <a:cubicBezTo>
                        <a:pt x="10" y="8"/>
                        <a:pt x="10" y="8"/>
                        <a:pt x="10" y="7"/>
                      </a:cubicBezTo>
                      <a:cubicBezTo>
                        <a:pt x="10" y="6"/>
                        <a:pt x="10" y="6"/>
                        <a:pt x="10" y="6"/>
                      </a:cubicBezTo>
                      <a:cubicBezTo>
                        <a:pt x="10" y="5"/>
                        <a:pt x="10" y="5"/>
                        <a:pt x="11" y="4"/>
                      </a:cubicBezTo>
                      <a:cubicBezTo>
                        <a:pt x="10" y="4"/>
                        <a:pt x="9" y="3"/>
                        <a:pt x="8" y="3"/>
                      </a:cubicBezTo>
                      <a:cubicBezTo>
                        <a:pt x="8" y="3"/>
                        <a:pt x="8" y="3"/>
                        <a:pt x="7" y="2"/>
                      </a:cubicBezTo>
                      <a:cubicBezTo>
                        <a:pt x="7" y="2"/>
                        <a:pt x="6" y="2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1"/>
                        <a:pt x="4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2" y="1"/>
                        <a:pt x="1" y="2"/>
                      </a:cubicBezTo>
                      <a:cubicBezTo>
                        <a:pt x="1" y="2"/>
                        <a:pt x="1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6"/>
                        <a:pt x="4" y="8"/>
                        <a:pt x="4" y="10"/>
                      </a:cubicBezTo>
                      <a:cubicBezTo>
                        <a:pt x="5" y="12"/>
                        <a:pt x="3" y="14"/>
                        <a:pt x="2" y="15"/>
                      </a:cubicBezTo>
                      <a:cubicBezTo>
                        <a:pt x="1" y="16"/>
                        <a:pt x="0" y="19"/>
                        <a:pt x="0" y="23"/>
                      </a:cubicBezTo>
                      <a:cubicBezTo>
                        <a:pt x="0" y="26"/>
                        <a:pt x="1" y="28"/>
                        <a:pt x="2" y="28"/>
                      </a:cubicBezTo>
                      <a:cubicBezTo>
                        <a:pt x="4" y="30"/>
                        <a:pt x="5" y="32"/>
                        <a:pt x="6" y="34"/>
                      </a:cubicBezTo>
                      <a:cubicBezTo>
                        <a:pt x="6" y="35"/>
                        <a:pt x="7" y="35"/>
                        <a:pt x="7" y="36"/>
                      </a:cubicBezTo>
                      <a:cubicBezTo>
                        <a:pt x="7" y="36"/>
                        <a:pt x="7" y="36"/>
                        <a:pt x="7" y="36"/>
                      </a:cubicBezTo>
                      <a:cubicBezTo>
                        <a:pt x="7" y="36"/>
                        <a:pt x="7" y="35"/>
                        <a:pt x="7" y="35"/>
                      </a:cubicBezTo>
                      <a:cubicBezTo>
                        <a:pt x="7" y="35"/>
                        <a:pt x="8" y="34"/>
                        <a:pt x="8" y="34"/>
                      </a:cubicBezTo>
                      <a:cubicBezTo>
                        <a:pt x="8" y="34"/>
                        <a:pt x="8" y="34"/>
                        <a:pt x="8" y="33"/>
                      </a:cubicBezTo>
                      <a:cubicBezTo>
                        <a:pt x="8" y="33"/>
                        <a:pt x="9" y="33"/>
                        <a:pt x="9" y="33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10" y="32"/>
                        <a:pt x="10" y="32"/>
                        <a:pt x="11" y="31"/>
                      </a:cubicBezTo>
                      <a:cubicBezTo>
                        <a:pt x="11" y="32"/>
                        <a:pt x="11" y="31"/>
                        <a:pt x="11" y="31"/>
                      </a:cubicBezTo>
                      <a:cubicBezTo>
                        <a:pt x="11" y="30"/>
                        <a:pt x="11" y="29"/>
                        <a:pt x="12" y="28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7"/>
                        <a:pt x="13" y="27"/>
                        <a:pt x="14" y="27"/>
                      </a:cubicBezTo>
                      <a:cubicBezTo>
                        <a:pt x="14" y="26"/>
                        <a:pt x="14" y="26"/>
                        <a:pt x="14" y="25"/>
                      </a:cubicBezTo>
                      <a:cubicBezTo>
                        <a:pt x="14" y="25"/>
                        <a:pt x="14" y="25"/>
                        <a:pt x="14" y="25"/>
                      </a:cubicBezTo>
                      <a:cubicBezTo>
                        <a:pt x="15" y="25"/>
                        <a:pt x="15" y="25"/>
                        <a:pt x="15" y="24"/>
                      </a:cubicBezTo>
                      <a:cubicBezTo>
                        <a:pt x="15" y="24"/>
                        <a:pt x="15" y="24"/>
                        <a:pt x="15" y="24"/>
                      </a:cubicBezTo>
                      <a:cubicBezTo>
                        <a:pt x="15" y="24"/>
                        <a:pt x="15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3"/>
                        <a:pt x="15" y="23"/>
                        <a:pt x="15" y="23"/>
                      </a:cubicBezTo>
                      <a:cubicBezTo>
                        <a:pt x="15" y="22"/>
                        <a:pt x="15" y="22"/>
                        <a:pt x="14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6" name="Freeform 1193">
                  <a:extLst>
                    <a:ext uri="{FF2B5EF4-FFF2-40B4-BE49-F238E27FC236}">
                      <a16:creationId xmlns="" xmlns:a16="http://schemas.microsoft.com/office/drawing/2014/main" id="{BFEBAAAF-D685-4120-B56E-5B5BBA5AC60E}"/>
                    </a:ext>
                  </a:extLst>
                </p:cNvPr>
                <p:cNvSpPr/>
                <p:nvPr/>
              </p:nvSpPr>
              <p:spPr bwMode="auto">
                <a:xfrm>
                  <a:off x="2650" y="3239"/>
                  <a:ext cx="75" cy="33"/>
                </a:xfrm>
                <a:custGeom>
                  <a:avLst/>
                  <a:gdLst>
                    <a:gd name="T0" fmla="*/ 0 w 78"/>
                    <a:gd name="T1" fmla="*/ 25 h 34"/>
                    <a:gd name="T2" fmla="*/ 0 w 78"/>
                    <a:gd name="T3" fmla="*/ 26 h 34"/>
                    <a:gd name="T4" fmla="*/ 5 w 78"/>
                    <a:gd name="T5" fmla="*/ 27 h 34"/>
                    <a:gd name="T6" fmla="*/ 7 w 78"/>
                    <a:gd name="T7" fmla="*/ 27 h 34"/>
                    <a:gd name="T8" fmla="*/ 8 w 78"/>
                    <a:gd name="T9" fmla="*/ 27 h 34"/>
                    <a:gd name="T10" fmla="*/ 9 w 78"/>
                    <a:gd name="T11" fmla="*/ 27 h 34"/>
                    <a:gd name="T12" fmla="*/ 10 w 78"/>
                    <a:gd name="T13" fmla="*/ 28 h 34"/>
                    <a:gd name="T14" fmla="*/ 10 w 78"/>
                    <a:gd name="T15" fmla="*/ 28 h 34"/>
                    <a:gd name="T16" fmla="*/ 12 w 78"/>
                    <a:gd name="T17" fmla="*/ 29 h 34"/>
                    <a:gd name="T18" fmla="*/ 16 w 78"/>
                    <a:gd name="T19" fmla="*/ 27 h 34"/>
                    <a:gd name="T20" fmla="*/ 29 w 78"/>
                    <a:gd name="T21" fmla="*/ 28 h 34"/>
                    <a:gd name="T22" fmla="*/ 30 w 78"/>
                    <a:gd name="T23" fmla="*/ 29 h 34"/>
                    <a:gd name="T24" fmla="*/ 30 w 78"/>
                    <a:gd name="T25" fmla="*/ 30 h 34"/>
                    <a:gd name="T26" fmla="*/ 30 w 78"/>
                    <a:gd name="T27" fmla="*/ 30 h 34"/>
                    <a:gd name="T28" fmla="*/ 35 w 78"/>
                    <a:gd name="T29" fmla="*/ 31 h 34"/>
                    <a:gd name="T30" fmla="*/ 39 w 78"/>
                    <a:gd name="T31" fmla="*/ 31 h 34"/>
                    <a:gd name="T32" fmla="*/ 51 w 78"/>
                    <a:gd name="T33" fmla="*/ 34 h 34"/>
                    <a:gd name="T34" fmla="*/ 51 w 78"/>
                    <a:gd name="T35" fmla="*/ 34 h 34"/>
                    <a:gd name="T36" fmla="*/ 54 w 78"/>
                    <a:gd name="T37" fmla="*/ 33 h 34"/>
                    <a:gd name="T38" fmla="*/ 66 w 78"/>
                    <a:gd name="T39" fmla="*/ 29 h 34"/>
                    <a:gd name="T40" fmla="*/ 68 w 78"/>
                    <a:gd name="T41" fmla="*/ 28 h 34"/>
                    <a:gd name="T42" fmla="*/ 69 w 78"/>
                    <a:gd name="T43" fmla="*/ 26 h 34"/>
                    <a:gd name="T44" fmla="*/ 70 w 78"/>
                    <a:gd name="T45" fmla="*/ 25 h 34"/>
                    <a:gd name="T46" fmla="*/ 71 w 78"/>
                    <a:gd name="T47" fmla="*/ 21 h 34"/>
                    <a:gd name="T48" fmla="*/ 72 w 78"/>
                    <a:gd name="T49" fmla="*/ 17 h 34"/>
                    <a:gd name="T50" fmla="*/ 74 w 78"/>
                    <a:gd name="T51" fmla="*/ 16 h 34"/>
                    <a:gd name="T52" fmla="*/ 77 w 78"/>
                    <a:gd name="T53" fmla="*/ 15 h 34"/>
                    <a:gd name="T54" fmla="*/ 77 w 78"/>
                    <a:gd name="T55" fmla="*/ 13 h 34"/>
                    <a:gd name="T56" fmla="*/ 78 w 78"/>
                    <a:gd name="T57" fmla="*/ 12 h 34"/>
                    <a:gd name="T58" fmla="*/ 77 w 78"/>
                    <a:gd name="T59" fmla="*/ 10 h 34"/>
                    <a:gd name="T60" fmla="*/ 75 w 78"/>
                    <a:gd name="T61" fmla="*/ 5 h 34"/>
                    <a:gd name="T62" fmla="*/ 75 w 78"/>
                    <a:gd name="T63" fmla="*/ 5 h 34"/>
                    <a:gd name="T64" fmla="*/ 66 w 78"/>
                    <a:gd name="T65" fmla="*/ 3 h 34"/>
                    <a:gd name="T66" fmla="*/ 57 w 78"/>
                    <a:gd name="T67" fmla="*/ 4 h 34"/>
                    <a:gd name="T68" fmla="*/ 48 w 78"/>
                    <a:gd name="T69" fmla="*/ 6 h 34"/>
                    <a:gd name="T70" fmla="*/ 46 w 78"/>
                    <a:gd name="T71" fmla="*/ 6 h 34"/>
                    <a:gd name="T72" fmla="*/ 41 w 78"/>
                    <a:gd name="T73" fmla="*/ 9 h 34"/>
                    <a:gd name="T74" fmla="*/ 38 w 78"/>
                    <a:gd name="T75" fmla="*/ 11 h 34"/>
                    <a:gd name="T76" fmla="*/ 37 w 78"/>
                    <a:gd name="T77" fmla="*/ 17 h 34"/>
                    <a:gd name="T78" fmla="*/ 34 w 78"/>
                    <a:gd name="T79" fmla="*/ 21 h 34"/>
                    <a:gd name="T80" fmla="*/ 28 w 78"/>
                    <a:gd name="T81" fmla="*/ 20 h 34"/>
                    <a:gd name="T82" fmla="*/ 11 w 78"/>
                    <a:gd name="T83" fmla="*/ 23 h 34"/>
                    <a:gd name="T84" fmla="*/ 7 w 78"/>
                    <a:gd name="T85" fmla="*/ 23 h 34"/>
                    <a:gd name="T86" fmla="*/ 1 w 78"/>
                    <a:gd name="T87" fmla="*/ 23 h 34"/>
                    <a:gd name="T88" fmla="*/ 0 w 78"/>
                    <a:gd name="T89" fmla="*/ 23 h 34"/>
                    <a:gd name="T90" fmla="*/ 0 w 78"/>
                    <a:gd name="T91" fmla="*/ 2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78" h="34">
                      <a:moveTo>
                        <a:pt x="0" y="24"/>
                      </a:moveTo>
                      <a:cubicBezTo>
                        <a:pt x="0" y="24"/>
                        <a:pt x="0" y="25"/>
                        <a:pt x="0" y="25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0" y="26"/>
                        <a:pt x="0" y="26"/>
                      </a:cubicBezTo>
                      <a:cubicBezTo>
                        <a:pt x="0" y="26"/>
                        <a:pt x="2" y="27"/>
                        <a:pt x="3" y="27"/>
                      </a:cubicBezTo>
                      <a:cubicBezTo>
                        <a:pt x="3" y="27"/>
                        <a:pt x="4" y="27"/>
                        <a:pt x="5" y="27"/>
                      </a:cubicBezTo>
                      <a:cubicBezTo>
                        <a:pt x="5" y="27"/>
                        <a:pt x="5" y="27"/>
                        <a:pt x="6" y="27"/>
                      </a:cubicBezTo>
                      <a:cubicBezTo>
                        <a:pt x="6" y="27"/>
                        <a:pt x="6" y="27"/>
                        <a:pt x="7" y="27"/>
                      </a:cubicBezTo>
                      <a:cubicBezTo>
                        <a:pt x="7" y="27"/>
                        <a:pt x="7" y="27"/>
                        <a:pt x="8" y="27"/>
                      </a:cubicBezTo>
                      <a:cubicBezTo>
                        <a:pt x="8" y="27"/>
                        <a:pt x="8" y="27"/>
                        <a:pt x="8" y="27"/>
                      </a:cubicBezTo>
                      <a:cubicBezTo>
                        <a:pt x="9" y="27"/>
                        <a:pt x="9" y="27"/>
                        <a:pt x="9" y="28"/>
                      </a:cubicBezTo>
                      <a:cubicBezTo>
                        <a:pt x="9" y="27"/>
                        <a:pt x="9" y="27"/>
                        <a:pt x="9" y="27"/>
                      </a:cubicBezTo>
                      <a:cubicBezTo>
                        <a:pt x="9" y="28"/>
                        <a:pt x="9" y="28"/>
                        <a:pt x="9" y="28"/>
                      </a:cubicBezTo>
                      <a:cubicBezTo>
                        <a:pt x="9" y="28"/>
                        <a:pt x="10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0" y="28"/>
                        <a:pt x="10" y="28"/>
                        <a:pt x="10" y="28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2" y="29"/>
                        <a:pt x="12" y="29"/>
                        <a:pt x="12" y="29"/>
                      </a:cubicBezTo>
                      <a:cubicBezTo>
                        <a:pt x="14" y="29"/>
                        <a:pt x="15" y="28"/>
                        <a:pt x="16" y="27"/>
                      </a:cubicBezTo>
                      <a:cubicBezTo>
                        <a:pt x="17" y="26"/>
                        <a:pt x="18" y="25"/>
                        <a:pt x="27" y="25"/>
                      </a:cubicBezTo>
                      <a:cubicBezTo>
                        <a:pt x="29" y="25"/>
                        <a:pt x="29" y="27"/>
                        <a:pt x="29" y="28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29"/>
                        <a:pt x="30" y="29"/>
                        <a:pt x="30" y="29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0"/>
                        <a:pt x="30" y="30"/>
                        <a:pt x="30" y="30"/>
                      </a:cubicBezTo>
                      <a:cubicBezTo>
                        <a:pt x="30" y="30"/>
                        <a:pt x="31" y="31"/>
                        <a:pt x="35" y="31"/>
                      </a:cubicBezTo>
                      <a:cubicBezTo>
                        <a:pt x="35" y="31"/>
                        <a:pt x="35" y="31"/>
                        <a:pt x="35" y="31"/>
                      </a:cubicBezTo>
                      <a:cubicBezTo>
                        <a:pt x="36" y="31"/>
                        <a:pt x="38" y="31"/>
                        <a:pt x="39" y="31"/>
                      </a:cubicBezTo>
                      <a:cubicBezTo>
                        <a:pt x="39" y="31"/>
                        <a:pt x="39" y="31"/>
                        <a:pt x="39" y="31"/>
                      </a:cubicBezTo>
                      <a:cubicBezTo>
                        <a:pt x="42" y="32"/>
                        <a:pt x="45" y="32"/>
                        <a:pt x="47" y="33"/>
                      </a:cubicBezTo>
                      <a:cubicBezTo>
                        <a:pt x="49" y="33"/>
                        <a:pt x="50" y="33"/>
                        <a:pt x="51" y="34"/>
                      </a:cubicBezTo>
                      <a:cubicBezTo>
                        <a:pt x="51" y="34"/>
                        <a:pt x="51" y="34"/>
                        <a:pt x="51" y="34"/>
                      </a:cubicBezTo>
                      <a:cubicBezTo>
                        <a:pt x="51" y="34"/>
                        <a:pt x="51" y="34"/>
                        <a:pt x="51" y="34"/>
                      </a:cubicBezTo>
                      <a:cubicBezTo>
                        <a:pt x="51" y="34"/>
                        <a:pt x="52" y="34"/>
                        <a:pt x="52" y="34"/>
                      </a:cubicBezTo>
                      <a:cubicBezTo>
                        <a:pt x="52" y="34"/>
                        <a:pt x="53" y="33"/>
                        <a:pt x="54" y="33"/>
                      </a:cubicBezTo>
                      <a:cubicBezTo>
                        <a:pt x="56" y="32"/>
                        <a:pt x="58" y="30"/>
                        <a:pt x="61" y="30"/>
                      </a:cubicBezTo>
                      <a:cubicBezTo>
                        <a:pt x="63" y="30"/>
                        <a:pt x="65" y="30"/>
                        <a:pt x="66" y="29"/>
                      </a:cubicBezTo>
                      <a:cubicBezTo>
                        <a:pt x="66" y="29"/>
                        <a:pt x="66" y="29"/>
                        <a:pt x="67" y="28"/>
                      </a:cubicBezTo>
                      <a:cubicBezTo>
                        <a:pt x="67" y="28"/>
                        <a:pt x="67" y="28"/>
                        <a:pt x="68" y="28"/>
                      </a:cubicBezTo>
                      <a:cubicBezTo>
                        <a:pt x="68" y="28"/>
                        <a:pt x="68" y="28"/>
                        <a:pt x="68" y="28"/>
                      </a:cubicBezTo>
                      <a:cubicBezTo>
                        <a:pt x="68" y="27"/>
                        <a:pt x="68" y="27"/>
                        <a:pt x="69" y="26"/>
                      </a:cubicBezTo>
                      <a:cubicBezTo>
                        <a:pt x="69" y="26"/>
                        <a:pt x="69" y="26"/>
                        <a:pt x="69" y="26"/>
                      </a:cubicBezTo>
                      <a:cubicBezTo>
                        <a:pt x="69" y="26"/>
                        <a:pt x="70" y="25"/>
                        <a:pt x="70" y="25"/>
                      </a:cubicBezTo>
                      <a:cubicBezTo>
                        <a:pt x="70" y="25"/>
                        <a:pt x="70" y="25"/>
                        <a:pt x="70" y="25"/>
                      </a:cubicBezTo>
                      <a:cubicBezTo>
                        <a:pt x="70" y="24"/>
                        <a:pt x="70" y="22"/>
                        <a:pt x="71" y="21"/>
                      </a:cubicBezTo>
                      <a:cubicBezTo>
                        <a:pt x="71" y="21"/>
                        <a:pt x="71" y="20"/>
                        <a:pt x="71" y="20"/>
                      </a:cubicBezTo>
                      <a:cubicBezTo>
                        <a:pt x="71" y="19"/>
                        <a:pt x="71" y="18"/>
                        <a:pt x="72" y="17"/>
                      </a:cubicBezTo>
                      <a:cubicBezTo>
                        <a:pt x="72" y="16"/>
                        <a:pt x="73" y="16"/>
                        <a:pt x="74" y="16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5" y="16"/>
                        <a:pt x="76" y="16"/>
                        <a:pt x="76" y="16"/>
                      </a:cubicBezTo>
                      <a:cubicBezTo>
                        <a:pt x="77" y="16"/>
                        <a:pt x="77" y="16"/>
                        <a:pt x="77" y="15"/>
                      </a:cubicBezTo>
                      <a:cubicBezTo>
                        <a:pt x="77" y="14"/>
                        <a:pt x="77" y="14"/>
                        <a:pt x="77" y="13"/>
                      </a:cubicBezTo>
                      <a:cubicBezTo>
                        <a:pt x="77" y="13"/>
                        <a:pt x="77" y="13"/>
                        <a:pt x="77" y="13"/>
                      </a:cubicBezTo>
                      <a:cubicBezTo>
                        <a:pt x="78" y="13"/>
                        <a:pt x="78" y="12"/>
                        <a:pt x="78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78" y="11"/>
                        <a:pt x="78" y="11"/>
                        <a:pt x="77" y="10"/>
                      </a:cubicBezTo>
                      <a:cubicBezTo>
                        <a:pt x="77" y="10"/>
                        <a:pt x="77" y="10"/>
                        <a:pt x="77" y="10"/>
                      </a:cubicBezTo>
                      <a:cubicBezTo>
                        <a:pt x="77" y="10"/>
                        <a:pt x="77" y="10"/>
                        <a:pt x="77" y="10"/>
                      </a:cubicBezTo>
                      <a:cubicBezTo>
                        <a:pt x="75" y="5"/>
                        <a:pt x="75" y="5"/>
                        <a:pt x="75" y="5"/>
                      </a:cubicBezTo>
                      <a:cubicBezTo>
                        <a:pt x="75" y="5"/>
                        <a:pt x="75" y="5"/>
                        <a:pt x="75" y="5"/>
                      </a:cubicBezTo>
                      <a:cubicBezTo>
                        <a:pt x="75" y="5"/>
                        <a:pt x="75" y="5"/>
                        <a:pt x="75" y="5"/>
                      </a:cubicBezTo>
                      <a:cubicBezTo>
                        <a:pt x="74" y="5"/>
                        <a:pt x="73" y="5"/>
                        <a:pt x="72" y="5"/>
                      </a:cubicBezTo>
                      <a:cubicBezTo>
                        <a:pt x="70" y="5"/>
                        <a:pt x="68" y="4"/>
                        <a:pt x="66" y="3"/>
                      </a:cubicBezTo>
                      <a:cubicBezTo>
                        <a:pt x="65" y="1"/>
                        <a:pt x="61" y="0"/>
                        <a:pt x="59" y="0"/>
                      </a:cubicBezTo>
                      <a:cubicBezTo>
                        <a:pt x="58" y="1"/>
                        <a:pt x="58" y="3"/>
                        <a:pt x="57" y="4"/>
                      </a:cubicBezTo>
                      <a:cubicBezTo>
                        <a:pt x="56" y="6"/>
                        <a:pt x="54" y="6"/>
                        <a:pt x="51" y="6"/>
                      </a:cubicBezTo>
                      <a:cubicBezTo>
                        <a:pt x="50" y="6"/>
                        <a:pt x="49" y="6"/>
                        <a:pt x="48" y="6"/>
                      </a:cubicBezTo>
                      <a:cubicBezTo>
                        <a:pt x="48" y="6"/>
                        <a:pt x="47" y="6"/>
                        <a:pt x="47" y="6"/>
                      </a:cubicBezTo>
                      <a:cubicBezTo>
                        <a:pt x="47" y="6"/>
                        <a:pt x="46" y="6"/>
                        <a:pt x="46" y="6"/>
                      </a:cubicBezTo>
                      <a:cubicBezTo>
                        <a:pt x="45" y="6"/>
                        <a:pt x="45" y="7"/>
                        <a:pt x="44" y="7"/>
                      </a:cubicBezTo>
                      <a:cubicBezTo>
                        <a:pt x="43" y="8"/>
                        <a:pt x="42" y="8"/>
                        <a:pt x="41" y="9"/>
                      </a:cubicBezTo>
                      <a:cubicBezTo>
                        <a:pt x="41" y="10"/>
                        <a:pt x="40" y="10"/>
                        <a:pt x="39" y="11"/>
                      </a:cubicBezTo>
                      <a:cubicBezTo>
                        <a:pt x="39" y="11"/>
                        <a:pt x="38" y="11"/>
                        <a:pt x="38" y="11"/>
                      </a:cubicBezTo>
                      <a:cubicBezTo>
                        <a:pt x="37" y="12"/>
                        <a:pt x="36" y="12"/>
                        <a:pt x="37" y="14"/>
                      </a:cubicBezTo>
                      <a:cubicBezTo>
                        <a:pt x="37" y="15"/>
                        <a:pt x="37" y="16"/>
                        <a:pt x="37" y="17"/>
                      </a:cubicBezTo>
                      <a:cubicBezTo>
                        <a:pt x="37" y="18"/>
                        <a:pt x="37" y="19"/>
                        <a:pt x="37" y="20"/>
                      </a:cubicBezTo>
                      <a:cubicBezTo>
                        <a:pt x="36" y="21"/>
                        <a:pt x="35" y="21"/>
                        <a:pt x="34" y="21"/>
                      </a:cubicBezTo>
                      <a:cubicBezTo>
                        <a:pt x="32" y="21"/>
                        <a:pt x="31" y="20"/>
                        <a:pt x="30" y="20"/>
                      </a:cubicBezTo>
                      <a:cubicBezTo>
                        <a:pt x="30" y="20"/>
                        <a:pt x="29" y="20"/>
                        <a:pt x="28" y="20"/>
                      </a:cubicBezTo>
                      <a:cubicBezTo>
                        <a:pt x="25" y="20"/>
                        <a:pt x="21" y="21"/>
                        <a:pt x="20" y="22"/>
                      </a:cubicBezTo>
                      <a:cubicBezTo>
                        <a:pt x="18" y="24"/>
                        <a:pt x="14" y="24"/>
                        <a:pt x="11" y="23"/>
                      </a:cubicBezTo>
                      <a:cubicBezTo>
                        <a:pt x="11" y="22"/>
                        <a:pt x="10" y="22"/>
                        <a:pt x="9" y="22"/>
                      </a:cubicBezTo>
                      <a:cubicBezTo>
                        <a:pt x="8" y="22"/>
                        <a:pt x="7" y="23"/>
                        <a:pt x="7" y="23"/>
                      </a:cubicBezTo>
                      <a:cubicBezTo>
                        <a:pt x="6" y="24"/>
                        <a:pt x="5" y="25"/>
                        <a:pt x="5" y="25"/>
                      </a:cubicBezTo>
                      <a:cubicBezTo>
                        <a:pt x="3" y="25"/>
                        <a:pt x="2" y="24"/>
                        <a:pt x="1" y="23"/>
                      </a:cubicBezTo>
                      <a:cubicBezTo>
                        <a:pt x="1" y="23"/>
                        <a:pt x="1" y="23"/>
                        <a:pt x="0" y="2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0" y="22"/>
                        <a:pt x="0" y="22"/>
                      </a:cubicBezTo>
                      <a:cubicBezTo>
                        <a:pt x="0" y="23"/>
                        <a:pt x="0" y="23"/>
                        <a:pt x="0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7" name="Freeform 1194">
                  <a:extLst>
                    <a:ext uri="{FF2B5EF4-FFF2-40B4-BE49-F238E27FC236}">
                      <a16:creationId xmlns="" xmlns:a16="http://schemas.microsoft.com/office/drawing/2014/main" id="{E22FE3F2-0424-4749-9497-FE97E64862F2}"/>
                    </a:ext>
                  </a:extLst>
                </p:cNvPr>
                <p:cNvSpPr/>
                <p:nvPr/>
              </p:nvSpPr>
              <p:spPr bwMode="auto">
                <a:xfrm>
                  <a:off x="2718" y="3244"/>
                  <a:ext cx="66" cy="36"/>
                </a:xfrm>
                <a:custGeom>
                  <a:avLst/>
                  <a:gdLst>
                    <a:gd name="T0" fmla="*/ 37 w 69"/>
                    <a:gd name="T1" fmla="*/ 32 h 37"/>
                    <a:gd name="T2" fmla="*/ 38 w 69"/>
                    <a:gd name="T3" fmla="*/ 32 h 37"/>
                    <a:gd name="T4" fmla="*/ 43 w 69"/>
                    <a:gd name="T5" fmla="*/ 34 h 37"/>
                    <a:gd name="T6" fmla="*/ 45 w 69"/>
                    <a:gd name="T7" fmla="*/ 34 h 37"/>
                    <a:gd name="T8" fmla="*/ 45 w 69"/>
                    <a:gd name="T9" fmla="*/ 34 h 37"/>
                    <a:gd name="T10" fmla="*/ 50 w 69"/>
                    <a:gd name="T11" fmla="*/ 30 h 37"/>
                    <a:gd name="T12" fmla="*/ 55 w 69"/>
                    <a:gd name="T13" fmla="*/ 22 h 37"/>
                    <a:gd name="T14" fmla="*/ 61 w 69"/>
                    <a:gd name="T15" fmla="*/ 12 h 37"/>
                    <a:gd name="T16" fmla="*/ 68 w 69"/>
                    <a:gd name="T17" fmla="*/ 8 h 37"/>
                    <a:gd name="T18" fmla="*/ 68 w 69"/>
                    <a:gd name="T19" fmla="*/ 8 h 37"/>
                    <a:gd name="T20" fmla="*/ 67 w 69"/>
                    <a:gd name="T21" fmla="*/ 7 h 37"/>
                    <a:gd name="T22" fmla="*/ 65 w 69"/>
                    <a:gd name="T23" fmla="*/ 6 h 37"/>
                    <a:gd name="T24" fmla="*/ 63 w 69"/>
                    <a:gd name="T25" fmla="*/ 5 h 37"/>
                    <a:gd name="T26" fmla="*/ 62 w 69"/>
                    <a:gd name="T27" fmla="*/ 5 h 37"/>
                    <a:gd name="T28" fmla="*/ 60 w 69"/>
                    <a:gd name="T29" fmla="*/ 4 h 37"/>
                    <a:gd name="T30" fmla="*/ 59 w 69"/>
                    <a:gd name="T31" fmla="*/ 4 h 37"/>
                    <a:gd name="T32" fmla="*/ 59 w 69"/>
                    <a:gd name="T33" fmla="*/ 4 h 37"/>
                    <a:gd name="T34" fmla="*/ 58 w 69"/>
                    <a:gd name="T35" fmla="*/ 3 h 37"/>
                    <a:gd name="T36" fmla="*/ 58 w 69"/>
                    <a:gd name="T37" fmla="*/ 3 h 37"/>
                    <a:gd name="T38" fmla="*/ 50 w 69"/>
                    <a:gd name="T39" fmla="*/ 1 h 37"/>
                    <a:gd name="T40" fmla="*/ 46 w 69"/>
                    <a:gd name="T41" fmla="*/ 3 h 37"/>
                    <a:gd name="T42" fmla="*/ 28 w 69"/>
                    <a:gd name="T43" fmla="*/ 9 h 37"/>
                    <a:gd name="T44" fmla="*/ 19 w 69"/>
                    <a:gd name="T45" fmla="*/ 13 h 37"/>
                    <a:gd name="T46" fmla="*/ 18 w 69"/>
                    <a:gd name="T47" fmla="*/ 13 h 37"/>
                    <a:gd name="T48" fmla="*/ 17 w 69"/>
                    <a:gd name="T49" fmla="*/ 12 h 37"/>
                    <a:gd name="T50" fmla="*/ 15 w 69"/>
                    <a:gd name="T51" fmla="*/ 12 h 37"/>
                    <a:gd name="T52" fmla="*/ 14 w 69"/>
                    <a:gd name="T53" fmla="*/ 12 h 37"/>
                    <a:gd name="T54" fmla="*/ 12 w 69"/>
                    <a:gd name="T55" fmla="*/ 12 h 37"/>
                    <a:gd name="T56" fmla="*/ 11 w 69"/>
                    <a:gd name="T57" fmla="*/ 11 h 37"/>
                    <a:gd name="T58" fmla="*/ 10 w 69"/>
                    <a:gd name="T59" fmla="*/ 10 h 37"/>
                    <a:gd name="T60" fmla="*/ 10 w 69"/>
                    <a:gd name="T61" fmla="*/ 12 h 37"/>
                    <a:gd name="T62" fmla="*/ 8 w 69"/>
                    <a:gd name="T63" fmla="*/ 14 h 37"/>
                    <a:gd name="T64" fmla="*/ 7 w 69"/>
                    <a:gd name="T65" fmla="*/ 15 h 37"/>
                    <a:gd name="T66" fmla="*/ 3 w 69"/>
                    <a:gd name="T67" fmla="*/ 18 h 37"/>
                    <a:gd name="T68" fmla="*/ 0 w 69"/>
                    <a:gd name="T69" fmla="*/ 24 h 37"/>
                    <a:gd name="T70" fmla="*/ 0 w 69"/>
                    <a:gd name="T71" fmla="*/ 24 h 37"/>
                    <a:gd name="T72" fmla="*/ 1 w 69"/>
                    <a:gd name="T73" fmla="*/ 25 h 37"/>
                    <a:gd name="T74" fmla="*/ 2 w 69"/>
                    <a:gd name="T75" fmla="*/ 26 h 37"/>
                    <a:gd name="T76" fmla="*/ 3 w 69"/>
                    <a:gd name="T77" fmla="*/ 28 h 37"/>
                    <a:gd name="T78" fmla="*/ 3 w 69"/>
                    <a:gd name="T79" fmla="*/ 28 h 37"/>
                    <a:gd name="T80" fmla="*/ 4 w 69"/>
                    <a:gd name="T81" fmla="*/ 29 h 37"/>
                    <a:gd name="T82" fmla="*/ 5 w 69"/>
                    <a:gd name="T83" fmla="*/ 30 h 37"/>
                    <a:gd name="T84" fmla="*/ 7 w 69"/>
                    <a:gd name="T85" fmla="*/ 31 h 37"/>
                    <a:gd name="T86" fmla="*/ 8 w 69"/>
                    <a:gd name="T87" fmla="*/ 32 h 37"/>
                    <a:gd name="T88" fmla="*/ 9 w 69"/>
                    <a:gd name="T89" fmla="*/ 33 h 37"/>
                    <a:gd name="T90" fmla="*/ 11 w 69"/>
                    <a:gd name="T91" fmla="*/ 34 h 37"/>
                    <a:gd name="T92" fmla="*/ 12 w 69"/>
                    <a:gd name="T93" fmla="*/ 35 h 37"/>
                    <a:gd name="T94" fmla="*/ 21 w 69"/>
                    <a:gd name="T95" fmla="*/ 37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69" h="37">
                      <a:moveTo>
                        <a:pt x="25" y="36"/>
                      </a:moveTo>
                      <a:cubicBezTo>
                        <a:pt x="30" y="34"/>
                        <a:pt x="37" y="32"/>
                        <a:pt x="37" y="32"/>
                      </a:cubicBezTo>
                      <a:cubicBezTo>
                        <a:pt x="37" y="32"/>
                        <a:pt x="37" y="32"/>
                        <a:pt x="37" y="32"/>
                      </a:cubicBezTo>
                      <a:cubicBezTo>
                        <a:pt x="38" y="32"/>
                        <a:pt x="38" y="32"/>
                        <a:pt x="38" y="32"/>
                      </a:cubicBezTo>
                      <a:cubicBezTo>
                        <a:pt x="38" y="32"/>
                        <a:pt x="41" y="33"/>
                        <a:pt x="42" y="33"/>
                      </a:cubicBezTo>
                      <a:cubicBezTo>
                        <a:pt x="43" y="33"/>
                        <a:pt x="43" y="34"/>
                        <a:pt x="43" y="34"/>
                      </a:cubicBezTo>
                      <a:cubicBezTo>
                        <a:pt x="43" y="34"/>
                        <a:pt x="43" y="34"/>
                        <a:pt x="43" y="34"/>
                      </a:cubicBezTo>
                      <a:cubicBezTo>
                        <a:pt x="44" y="34"/>
                        <a:pt x="44" y="34"/>
                        <a:pt x="45" y="34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5" y="34"/>
                        <a:pt x="45" y="34"/>
                        <a:pt x="45" y="34"/>
                      </a:cubicBezTo>
                      <a:cubicBezTo>
                        <a:pt x="45" y="34"/>
                        <a:pt x="45" y="33"/>
                        <a:pt x="46" y="33"/>
                      </a:cubicBezTo>
                      <a:cubicBezTo>
                        <a:pt x="47" y="32"/>
                        <a:pt x="49" y="32"/>
                        <a:pt x="50" y="30"/>
                      </a:cubicBezTo>
                      <a:cubicBezTo>
                        <a:pt x="50" y="30"/>
                        <a:pt x="50" y="30"/>
                        <a:pt x="50" y="30"/>
                      </a:cubicBezTo>
                      <a:cubicBezTo>
                        <a:pt x="52" y="28"/>
                        <a:pt x="54" y="25"/>
                        <a:pt x="55" y="22"/>
                      </a:cubicBezTo>
                      <a:cubicBezTo>
                        <a:pt x="56" y="21"/>
                        <a:pt x="56" y="20"/>
                        <a:pt x="57" y="19"/>
                      </a:cubicBezTo>
                      <a:cubicBezTo>
                        <a:pt x="59" y="15"/>
                        <a:pt x="60" y="13"/>
                        <a:pt x="61" y="12"/>
                      </a:cubicBezTo>
                      <a:cubicBezTo>
                        <a:pt x="62" y="12"/>
                        <a:pt x="63" y="12"/>
                        <a:pt x="64" y="11"/>
                      </a:cubicBezTo>
                      <a:cubicBezTo>
                        <a:pt x="65" y="10"/>
                        <a:pt x="67" y="9"/>
                        <a:pt x="68" y="8"/>
                      </a:cubicBezTo>
                      <a:cubicBezTo>
                        <a:pt x="69" y="8"/>
                        <a:pt x="69" y="8"/>
                        <a:pt x="69" y="8"/>
                      </a:cubicBezTo>
                      <a:cubicBezTo>
                        <a:pt x="68" y="8"/>
                        <a:pt x="68" y="8"/>
                        <a:pt x="68" y="8"/>
                      </a:cubicBezTo>
                      <a:cubicBezTo>
                        <a:pt x="68" y="7"/>
                        <a:pt x="67" y="7"/>
                        <a:pt x="67" y="7"/>
                      </a:cubicBezTo>
                      <a:cubicBezTo>
                        <a:pt x="67" y="7"/>
                        <a:pt x="67" y="7"/>
                        <a:pt x="67" y="7"/>
                      </a:cubicBezTo>
                      <a:cubicBezTo>
                        <a:pt x="66" y="7"/>
                        <a:pt x="66" y="6"/>
                        <a:pt x="66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4" y="6"/>
                        <a:pt x="64" y="6"/>
                        <a:pt x="63" y="5"/>
                      </a:cubicBezTo>
                      <a:cubicBezTo>
                        <a:pt x="63" y="5"/>
                        <a:pt x="63" y="5"/>
                        <a:pt x="63" y="5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2" y="5"/>
                        <a:pt x="61" y="5"/>
                        <a:pt x="61" y="5"/>
                      </a:cubicBezTo>
                      <a:cubicBezTo>
                        <a:pt x="61" y="5"/>
                        <a:pt x="61" y="5"/>
                        <a:pt x="60" y="4"/>
                      </a:cubicBezTo>
                      <a:cubicBezTo>
                        <a:pt x="60" y="4"/>
                        <a:pt x="60" y="4"/>
                        <a:pt x="60" y="4"/>
                      </a:cubicBezTo>
                      <a:cubicBezTo>
                        <a:pt x="60" y="4"/>
                        <a:pt x="60" y="4"/>
                        <a:pt x="59" y="4"/>
                      </a:cubicBezTo>
                      <a:cubicBezTo>
                        <a:pt x="59" y="4"/>
                        <a:pt x="59" y="4"/>
                        <a:pt x="59" y="4"/>
                      </a:cubicBezTo>
                      <a:cubicBezTo>
                        <a:pt x="59" y="4"/>
                        <a:pt x="59" y="4"/>
                        <a:pt x="59" y="4"/>
                      </a:cubicBezTo>
                      <a:cubicBezTo>
                        <a:pt x="59" y="4"/>
                        <a:pt x="59" y="4"/>
                        <a:pt x="58" y="4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8" y="3"/>
                        <a:pt x="58" y="3"/>
                        <a:pt x="58" y="3"/>
                      </a:cubicBezTo>
                      <a:cubicBezTo>
                        <a:pt x="57" y="2"/>
                        <a:pt x="52" y="1"/>
                        <a:pt x="50" y="1"/>
                      </a:cubicBezTo>
                      <a:cubicBezTo>
                        <a:pt x="50" y="0"/>
                        <a:pt x="49" y="0"/>
                        <a:pt x="49" y="0"/>
                      </a:cubicBezTo>
                      <a:cubicBezTo>
                        <a:pt x="48" y="1"/>
                        <a:pt x="47" y="2"/>
                        <a:pt x="46" y="3"/>
                      </a:cubicBezTo>
                      <a:cubicBezTo>
                        <a:pt x="42" y="5"/>
                        <a:pt x="40" y="7"/>
                        <a:pt x="38" y="7"/>
                      </a:cubicBezTo>
                      <a:cubicBezTo>
                        <a:pt x="36" y="7"/>
                        <a:pt x="30" y="8"/>
                        <a:pt x="28" y="9"/>
                      </a:cubicBezTo>
                      <a:cubicBezTo>
                        <a:pt x="28" y="11"/>
                        <a:pt x="25" y="13"/>
                        <a:pt x="20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3"/>
                        <a:pt x="18" y="13"/>
                        <a:pt x="17" y="13"/>
                      </a:cubicBezTo>
                      <a:cubicBezTo>
                        <a:pt x="17" y="13"/>
                        <a:pt x="17" y="13"/>
                        <a:pt x="17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6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3" y="12"/>
                        <a:pt x="13" y="12"/>
                      </a:cubicBezTo>
                      <a:cubicBezTo>
                        <a:pt x="13" y="12"/>
                        <a:pt x="13" y="12"/>
                        <a:pt x="12" y="12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1"/>
                        <a:pt x="11" y="11"/>
                        <a:pt x="11" y="1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0" y="11"/>
                        <a:pt x="10" y="10"/>
                        <a:pt x="10" y="10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9" y="13"/>
                        <a:pt x="9" y="13"/>
                        <a:pt x="9" y="13"/>
                      </a:cubicBezTo>
                      <a:cubicBezTo>
                        <a:pt x="9" y="13"/>
                        <a:pt x="9" y="14"/>
                        <a:pt x="8" y="14"/>
                      </a:cubicBezTo>
                      <a:cubicBezTo>
                        <a:pt x="8" y="14"/>
                        <a:pt x="7" y="14"/>
                        <a:pt x="7" y="14"/>
                      </a:cubicBezTo>
                      <a:cubicBezTo>
                        <a:pt x="7" y="14"/>
                        <a:pt x="7" y="15"/>
                        <a:pt x="7" y="15"/>
                      </a:cubicBezTo>
                      <a:cubicBezTo>
                        <a:pt x="6" y="15"/>
                        <a:pt x="5" y="15"/>
                        <a:pt x="4" y="15"/>
                      </a:cubicBezTo>
                      <a:cubicBezTo>
                        <a:pt x="4" y="16"/>
                        <a:pt x="4" y="17"/>
                        <a:pt x="3" y="18"/>
                      </a:cubicBezTo>
                      <a:cubicBezTo>
                        <a:pt x="3" y="19"/>
                        <a:pt x="3" y="19"/>
                        <a:pt x="3" y="20"/>
                      </a:cubicBezTo>
                      <a:cubicBezTo>
                        <a:pt x="3" y="21"/>
                        <a:pt x="3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0" y="24"/>
                        <a:pt x="0" y="24"/>
                        <a:pt x="0" y="24"/>
                      </a:cubicBezTo>
                      <a:cubicBezTo>
                        <a:pt x="1" y="24"/>
                        <a:pt x="1" y="24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6"/>
                        <a:pt x="2" y="26"/>
                        <a:pt x="2" y="26"/>
                      </a:cubicBezTo>
                      <a:cubicBezTo>
                        <a:pt x="2" y="26"/>
                        <a:pt x="2" y="26"/>
                        <a:pt x="2" y="27"/>
                      </a:cubicBezTo>
                      <a:cubicBezTo>
                        <a:pt x="2" y="27"/>
                        <a:pt x="2" y="27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3" y="29"/>
                        <a:pt x="4" y="29"/>
                        <a:pt x="4" y="29"/>
                      </a:cubicBezTo>
                      <a:cubicBezTo>
                        <a:pt x="4" y="29"/>
                        <a:pt x="4" y="29"/>
                        <a:pt x="4" y="29"/>
                      </a:cubicBezTo>
                      <a:cubicBezTo>
                        <a:pt x="5" y="29"/>
                        <a:pt x="5" y="30"/>
                        <a:pt x="5" y="30"/>
                      </a:cubicBezTo>
                      <a:cubicBezTo>
                        <a:pt x="6" y="30"/>
                        <a:pt x="6" y="30"/>
                        <a:pt x="6" y="30"/>
                      </a:cubicBezTo>
                      <a:cubicBezTo>
                        <a:pt x="6" y="30"/>
                        <a:pt x="6" y="31"/>
                        <a:pt x="7" y="31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8" y="31"/>
                        <a:pt x="8" y="31"/>
                        <a:pt x="8" y="32"/>
                      </a:cubicBezTo>
                      <a:cubicBezTo>
                        <a:pt x="8" y="32"/>
                        <a:pt x="8" y="32"/>
                        <a:pt x="9" y="32"/>
                      </a:cubicBezTo>
                      <a:cubicBezTo>
                        <a:pt x="9" y="32"/>
                        <a:pt x="9" y="32"/>
                        <a:pt x="9" y="33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10" y="33"/>
                        <a:pt x="10" y="33"/>
                        <a:pt x="11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cubicBezTo>
                        <a:pt x="11" y="34"/>
                        <a:pt x="11" y="35"/>
                        <a:pt x="12" y="35"/>
                      </a:cubicBezTo>
                      <a:cubicBezTo>
                        <a:pt x="13" y="36"/>
                        <a:pt x="15" y="37"/>
                        <a:pt x="18" y="37"/>
                      </a:cubicBezTo>
                      <a:cubicBezTo>
                        <a:pt x="19" y="37"/>
                        <a:pt x="20" y="37"/>
                        <a:pt x="21" y="37"/>
                      </a:cubicBezTo>
                      <a:cubicBezTo>
                        <a:pt x="22" y="37"/>
                        <a:pt x="23" y="36"/>
                        <a:pt x="25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8" name="Freeform 1195">
                  <a:extLst>
                    <a:ext uri="{FF2B5EF4-FFF2-40B4-BE49-F238E27FC236}">
                      <a16:creationId xmlns="" xmlns:a16="http://schemas.microsoft.com/office/drawing/2014/main" id="{1A86C096-22B2-46D5-AF52-F93DAC31290F}"/>
                    </a:ext>
                  </a:extLst>
                </p:cNvPr>
                <p:cNvSpPr/>
                <p:nvPr/>
              </p:nvSpPr>
              <p:spPr bwMode="auto">
                <a:xfrm>
                  <a:off x="2679" y="3211"/>
                  <a:ext cx="62" cy="30"/>
                </a:xfrm>
                <a:custGeom>
                  <a:avLst/>
                  <a:gdLst>
                    <a:gd name="T0" fmla="*/ 18 w 65"/>
                    <a:gd name="T1" fmla="*/ 31 h 31"/>
                    <a:gd name="T2" fmla="*/ 21 w 65"/>
                    <a:gd name="T3" fmla="*/ 31 h 31"/>
                    <a:gd name="T4" fmla="*/ 24 w 65"/>
                    <a:gd name="T5" fmla="*/ 31 h 31"/>
                    <a:gd name="T6" fmla="*/ 25 w 65"/>
                    <a:gd name="T7" fmla="*/ 27 h 31"/>
                    <a:gd name="T8" fmla="*/ 26 w 65"/>
                    <a:gd name="T9" fmla="*/ 25 h 31"/>
                    <a:gd name="T10" fmla="*/ 27 w 65"/>
                    <a:gd name="T11" fmla="*/ 25 h 31"/>
                    <a:gd name="T12" fmla="*/ 39 w 65"/>
                    <a:gd name="T13" fmla="*/ 29 h 31"/>
                    <a:gd name="T14" fmla="*/ 42 w 65"/>
                    <a:gd name="T15" fmla="*/ 30 h 31"/>
                    <a:gd name="T16" fmla="*/ 45 w 65"/>
                    <a:gd name="T17" fmla="*/ 30 h 31"/>
                    <a:gd name="T18" fmla="*/ 47 w 65"/>
                    <a:gd name="T19" fmla="*/ 29 h 31"/>
                    <a:gd name="T20" fmla="*/ 48 w 65"/>
                    <a:gd name="T21" fmla="*/ 29 h 31"/>
                    <a:gd name="T22" fmla="*/ 48 w 65"/>
                    <a:gd name="T23" fmla="*/ 29 h 31"/>
                    <a:gd name="T24" fmla="*/ 49 w 65"/>
                    <a:gd name="T25" fmla="*/ 28 h 31"/>
                    <a:gd name="T26" fmla="*/ 50 w 65"/>
                    <a:gd name="T27" fmla="*/ 28 h 31"/>
                    <a:gd name="T28" fmla="*/ 50 w 65"/>
                    <a:gd name="T29" fmla="*/ 28 h 31"/>
                    <a:gd name="T30" fmla="*/ 59 w 65"/>
                    <a:gd name="T31" fmla="*/ 24 h 31"/>
                    <a:gd name="T32" fmla="*/ 61 w 65"/>
                    <a:gd name="T33" fmla="*/ 21 h 31"/>
                    <a:gd name="T34" fmla="*/ 62 w 65"/>
                    <a:gd name="T35" fmla="*/ 21 h 31"/>
                    <a:gd name="T36" fmla="*/ 64 w 65"/>
                    <a:gd name="T37" fmla="*/ 19 h 31"/>
                    <a:gd name="T38" fmla="*/ 65 w 65"/>
                    <a:gd name="T39" fmla="*/ 19 h 31"/>
                    <a:gd name="T40" fmla="*/ 64 w 65"/>
                    <a:gd name="T41" fmla="*/ 18 h 31"/>
                    <a:gd name="T42" fmla="*/ 63 w 65"/>
                    <a:gd name="T43" fmla="*/ 16 h 31"/>
                    <a:gd name="T44" fmla="*/ 61 w 65"/>
                    <a:gd name="T45" fmla="*/ 15 h 31"/>
                    <a:gd name="T46" fmla="*/ 60 w 65"/>
                    <a:gd name="T47" fmla="*/ 15 h 31"/>
                    <a:gd name="T48" fmla="*/ 54 w 65"/>
                    <a:gd name="T49" fmla="*/ 13 h 31"/>
                    <a:gd name="T50" fmla="*/ 54 w 65"/>
                    <a:gd name="T51" fmla="*/ 12 h 31"/>
                    <a:gd name="T52" fmla="*/ 53 w 65"/>
                    <a:gd name="T53" fmla="*/ 10 h 31"/>
                    <a:gd name="T54" fmla="*/ 51 w 65"/>
                    <a:gd name="T55" fmla="*/ 10 h 31"/>
                    <a:gd name="T56" fmla="*/ 49 w 65"/>
                    <a:gd name="T57" fmla="*/ 10 h 31"/>
                    <a:gd name="T58" fmla="*/ 49 w 65"/>
                    <a:gd name="T59" fmla="*/ 10 h 31"/>
                    <a:gd name="T60" fmla="*/ 45 w 65"/>
                    <a:gd name="T61" fmla="*/ 12 h 31"/>
                    <a:gd name="T62" fmla="*/ 45 w 65"/>
                    <a:gd name="T63" fmla="*/ 12 h 31"/>
                    <a:gd name="T64" fmla="*/ 42 w 65"/>
                    <a:gd name="T65" fmla="*/ 11 h 31"/>
                    <a:gd name="T66" fmla="*/ 39 w 65"/>
                    <a:gd name="T67" fmla="*/ 7 h 31"/>
                    <a:gd name="T68" fmla="*/ 33 w 65"/>
                    <a:gd name="T69" fmla="*/ 3 h 31"/>
                    <a:gd name="T70" fmla="*/ 31 w 65"/>
                    <a:gd name="T71" fmla="*/ 2 h 31"/>
                    <a:gd name="T72" fmla="*/ 30 w 65"/>
                    <a:gd name="T73" fmla="*/ 2 h 31"/>
                    <a:gd name="T74" fmla="*/ 28 w 65"/>
                    <a:gd name="T75" fmla="*/ 0 h 31"/>
                    <a:gd name="T76" fmla="*/ 28 w 65"/>
                    <a:gd name="T77" fmla="*/ 0 h 31"/>
                    <a:gd name="T78" fmla="*/ 27 w 65"/>
                    <a:gd name="T79" fmla="*/ 0 h 31"/>
                    <a:gd name="T80" fmla="*/ 27 w 65"/>
                    <a:gd name="T81" fmla="*/ 1 h 31"/>
                    <a:gd name="T82" fmla="*/ 27 w 65"/>
                    <a:gd name="T83" fmla="*/ 1 h 31"/>
                    <a:gd name="T84" fmla="*/ 25 w 65"/>
                    <a:gd name="T85" fmla="*/ 1 h 31"/>
                    <a:gd name="T86" fmla="*/ 23 w 65"/>
                    <a:gd name="T87" fmla="*/ 1 h 31"/>
                    <a:gd name="T88" fmla="*/ 22 w 65"/>
                    <a:gd name="T89" fmla="*/ 0 h 31"/>
                    <a:gd name="T90" fmla="*/ 17 w 65"/>
                    <a:gd name="T91" fmla="*/ 2 h 31"/>
                    <a:gd name="T92" fmla="*/ 13 w 65"/>
                    <a:gd name="T93" fmla="*/ 5 h 31"/>
                    <a:gd name="T94" fmla="*/ 0 w 65"/>
                    <a:gd name="T95" fmla="*/ 10 h 31"/>
                    <a:gd name="T96" fmla="*/ 0 w 65"/>
                    <a:gd name="T97" fmla="*/ 10 h 31"/>
                    <a:gd name="T98" fmla="*/ 1 w 65"/>
                    <a:gd name="T99" fmla="*/ 11 h 31"/>
                    <a:gd name="T100" fmla="*/ 2 w 65"/>
                    <a:gd name="T101" fmla="*/ 13 h 31"/>
                    <a:gd name="T102" fmla="*/ 3 w 65"/>
                    <a:gd name="T103" fmla="*/ 17 h 31"/>
                    <a:gd name="T104" fmla="*/ 5 w 65"/>
                    <a:gd name="T105" fmla="*/ 22 h 31"/>
                    <a:gd name="T106" fmla="*/ 7 w 65"/>
                    <a:gd name="T107" fmla="*/ 23 h 31"/>
                    <a:gd name="T108" fmla="*/ 17 w 65"/>
                    <a:gd name="T109" fmla="*/ 31 h 31"/>
                    <a:gd name="T110" fmla="*/ 17 w 65"/>
                    <a:gd name="T111" fmla="*/ 31 h 31"/>
                    <a:gd name="T112" fmla="*/ 18 w 65"/>
                    <a:gd name="T11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5" h="31">
                      <a:moveTo>
                        <a:pt x="18" y="31"/>
                      </a:moveTo>
                      <a:cubicBezTo>
                        <a:pt x="19" y="31"/>
                        <a:pt x="20" y="31"/>
                        <a:pt x="21" y="31"/>
                      </a:cubicBezTo>
                      <a:cubicBezTo>
                        <a:pt x="23" y="31"/>
                        <a:pt x="24" y="31"/>
                        <a:pt x="24" y="31"/>
                      </a:cubicBezTo>
                      <a:cubicBezTo>
                        <a:pt x="24" y="30"/>
                        <a:pt x="25" y="27"/>
                        <a:pt x="25" y="27"/>
                      </a:cubicBezTo>
                      <a:cubicBezTo>
                        <a:pt x="26" y="25"/>
                        <a:pt x="26" y="25"/>
                        <a:pt x="26" y="25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8" y="25"/>
                        <a:pt x="36" y="25"/>
                        <a:pt x="39" y="29"/>
                      </a:cubicBezTo>
                      <a:cubicBezTo>
                        <a:pt x="40" y="30"/>
                        <a:pt x="41" y="30"/>
                        <a:pt x="42" y="30"/>
                      </a:cubicBezTo>
                      <a:cubicBezTo>
                        <a:pt x="44" y="30"/>
                        <a:pt x="45" y="30"/>
                        <a:pt x="45" y="30"/>
                      </a:cubicBezTo>
                      <a:cubicBezTo>
                        <a:pt x="47" y="29"/>
                        <a:pt x="47" y="29"/>
                        <a:pt x="47" y="29"/>
                      </a:cubicBezTo>
                      <a:cubicBezTo>
                        <a:pt x="48" y="29"/>
                        <a:pt x="48" y="29"/>
                        <a:pt x="48" y="29"/>
                      </a:cubicBezTo>
                      <a:cubicBezTo>
                        <a:pt x="48" y="29"/>
                        <a:pt x="48" y="29"/>
                        <a:pt x="48" y="29"/>
                      </a:cubicBezTo>
                      <a:cubicBezTo>
                        <a:pt x="48" y="29"/>
                        <a:pt x="48" y="29"/>
                        <a:pt x="49" y="28"/>
                      </a:cubicBezTo>
                      <a:cubicBezTo>
                        <a:pt x="49" y="28"/>
                        <a:pt x="49" y="28"/>
                        <a:pt x="50" y="28"/>
                      </a:cubicBezTo>
                      <a:cubicBezTo>
                        <a:pt x="50" y="28"/>
                        <a:pt x="50" y="28"/>
                        <a:pt x="50" y="28"/>
                      </a:cubicBezTo>
                      <a:cubicBezTo>
                        <a:pt x="53" y="28"/>
                        <a:pt x="57" y="27"/>
                        <a:pt x="59" y="24"/>
                      </a:cubicBezTo>
                      <a:cubicBezTo>
                        <a:pt x="60" y="23"/>
                        <a:pt x="60" y="22"/>
                        <a:pt x="61" y="21"/>
                      </a:cubicBezTo>
                      <a:cubicBezTo>
                        <a:pt x="61" y="21"/>
                        <a:pt x="62" y="21"/>
                        <a:pt x="62" y="21"/>
                      </a:cubicBezTo>
                      <a:cubicBezTo>
                        <a:pt x="63" y="20"/>
                        <a:pt x="63" y="19"/>
                        <a:pt x="64" y="19"/>
                      </a:cubicBezTo>
                      <a:cubicBezTo>
                        <a:pt x="65" y="19"/>
                        <a:pt x="65" y="19"/>
                        <a:pt x="65" y="19"/>
                      </a:cubicBezTo>
                      <a:cubicBezTo>
                        <a:pt x="64" y="18"/>
                        <a:pt x="64" y="18"/>
                        <a:pt x="64" y="18"/>
                      </a:cubicBezTo>
                      <a:cubicBezTo>
                        <a:pt x="64" y="17"/>
                        <a:pt x="63" y="16"/>
                        <a:pt x="63" y="16"/>
                      </a:cubicBezTo>
                      <a:cubicBezTo>
                        <a:pt x="62" y="15"/>
                        <a:pt x="61" y="15"/>
                        <a:pt x="61" y="15"/>
                      </a:cubicBezTo>
                      <a:cubicBezTo>
                        <a:pt x="60" y="15"/>
                        <a:pt x="60" y="15"/>
                        <a:pt x="60" y="15"/>
                      </a:cubicBezTo>
                      <a:cubicBezTo>
                        <a:pt x="57" y="15"/>
                        <a:pt x="55" y="15"/>
                        <a:pt x="54" y="13"/>
                      </a:cubicBezTo>
                      <a:cubicBezTo>
                        <a:pt x="54" y="12"/>
                        <a:pt x="54" y="12"/>
                        <a:pt x="54" y="12"/>
                      </a:cubicBezTo>
                      <a:cubicBezTo>
                        <a:pt x="54" y="11"/>
                        <a:pt x="54" y="10"/>
                        <a:pt x="53" y="10"/>
                      </a:cubicBezTo>
                      <a:cubicBezTo>
                        <a:pt x="53" y="10"/>
                        <a:pt x="52" y="10"/>
                        <a:pt x="51" y="10"/>
                      </a:cubicBezTo>
                      <a:cubicBezTo>
                        <a:pt x="51" y="10"/>
                        <a:pt x="50" y="10"/>
                        <a:pt x="49" y="10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48" y="11"/>
                        <a:pt x="47" y="12"/>
                        <a:pt x="45" y="12"/>
                      </a:cubicBez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44" y="12"/>
                        <a:pt x="43" y="11"/>
                        <a:pt x="42" y="11"/>
                      </a:cubicBezTo>
                      <a:cubicBezTo>
                        <a:pt x="40" y="10"/>
                        <a:pt x="39" y="8"/>
                        <a:pt x="39" y="7"/>
                      </a:cubicBezTo>
                      <a:cubicBezTo>
                        <a:pt x="39" y="6"/>
                        <a:pt x="37" y="5"/>
                        <a:pt x="33" y="3"/>
                      </a:cubicBezTo>
                      <a:cubicBezTo>
                        <a:pt x="32" y="3"/>
                        <a:pt x="31" y="3"/>
                        <a:pt x="31" y="2"/>
                      </a:cubicBez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29" y="1"/>
                        <a:pt x="29" y="1"/>
                        <a:pt x="28" y="0"/>
                      </a:cubicBez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8" y="0"/>
                        <a:pt x="28" y="0"/>
                        <a:pt x="27" y="0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6" y="1"/>
                        <a:pt x="26" y="1"/>
                        <a:pt x="25" y="1"/>
                      </a:cubicBezTo>
                      <a:cubicBezTo>
                        <a:pt x="25" y="1"/>
                        <a:pt x="24" y="1"/>
                        <a:pt x="23" y="1"/>
                      </a:cubicBezTo>
                      <a:cubicBezTo>
                        <a:pt x="23" y="1"/>
                        <a:pt x="22" y="0"/>
                        <a:pt x="22" y="0"/>
                      </a:cubicBezTo>
                      <a:cubicBezTo>
                        <a:pt x="21" y="1"/>
                        <a:pt x="19" y="2"/>
                        <a:pt x="17" y="2"/>
                      </a:cubicBezTo>
                      <a:cubicBezTo>
                        <a:pt x="16" y="3"/>
                        <a:pt x="14" y="4"/>
                        <a:pt x="13" y="5"/>
                      </a:cubicBezTo>
                      <a:cubicBezTo>
                        <a:pt x="9" y="7"/>
                        <a:pt x="4" y="9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1" y="11"/>
                        <a:pt x="1" y="11"/>
                      </a:cubicBezTo>
                      <a:cubicBezTo>
                        <a:pt x="1" y="12"/>
                        <a:pt x="2" y="12"/>
                        <a:pt x="2" y="13"/>
                      </a:cubicBezTo>
                      <a:cubicBezTo>
                        <a:pt x="3" y="14"/>
                        <a:pt x="3" y="15"/>
                        <a:pt x="3" y="17"/>
                      </a:cubicBezTo>
                      <a:cubicBezTo>
                        <a:pt x="4" y="18"/>
                        <a:pt x="4" y="21"/>
                        <a:pt x="5" y="22"/>
                      </a:cubicBezTo>
                      <a:cubicBezTo>
                        <a:pt x="6" y="22"/>
                        <a:pt x="6" y="22"/>
                        <a:pt x="7" y="23"/>
                      </a:cubicBezTo>
                      <a:cubicBezTo>
                        <a:pt x="13" y="27"/>
                        <a:pt x="17" y="29"/>
                        <a:pt x="17" y="31"/>
                      </a:cubicBezTo>
                      <a:cubicBezTo>
                        <a:pt x="17" y="31"/>
                        <a:pt x="17" y="31"/>
                        <a:pt x="17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9" name="Freeform 1196">
                  <a:extLst>
                    <a:ext uri="{FF2B5EF4-FFF2-40B4-BE49-F238E27FC236}">
                      <a16:creationId xmlns="" xmlns:a16="http://schemas.microsoft.com/office/drawing/2014/main" id="{16A971F8-1BE4-4A9D-94DC-B91BBEB0178A}"/>
                    </a:ext>
                  </a:extLst>
                </p:cNvPr>
                <p:cNvSpPr/>
                <p:nvPr/>
              </p:nvSpPr>
              <p:spPr bwMode="auto">
                <a:xfrm>
                  <a:off x="2726" y="3233"/>
                  <a:ext cx="55" cy="20"/>
                </a:xfrm>
                <a:custGeom>
                  <a:avLst/>
                  <a:gdLst>
                    <a:gd name="T0" fmla="*/ 18 w 57"/>
                    <a:gd name="T1" fmla="*/ 0 h 21"/>
                    <a:gd name="T2" fmla="*/ 17 w 57"/>
                    <a:gd name="T3" fmla="*/ 0 h 21"/>
                    <a:gd name="T4" fmla="*/ 16 w 57"/>
                    <a:gd name="T5" fmla="*/ 1 h 21"/>
                    <a:gd name="T6" fmla="*/ 16 w 57"/>
                    <a:gd name="T7" fmla="*/ 2 h 21"/>
                    <a:gd name="T8" fmla="*/ 15 w 57"/>
                    <a:gd name="T9" fmla="*/ 2 h 21"/>
                    <a:gd name="T10" fmla="*/ 14 w 57"/>
                    <a:gd name="T11" fmla="*/ 3 h 21"/>
                    <a:gd name="T12" fmla="*/ 14 w 57"/>
                    <a:gd name="T13" fmla="*/ 4 h 21"/>
                    <a:gd name="T14" fmla="*/ 2 w 57"/>
                    <a:gd name="T15" fmla="*/ 10 h 21"/>
                    <a:gd name="T16" fmla="*/ 1 w 57"/>
                    <a:gd name="T17" fmla="*/ 10 h 21"/>
                    <a:gd name="T18" fmla="*/ 1 w 57"/>
                    <a:gd name="T19" fmla="*/ 10 h 21"/>
                    <a:gd name="T20" fmla="*/ 1 w 57"/>
                    <a:gd name="T21" fmla="*/ 10 h 21"/>
                    <a:gd name="T22" fmla="*/ 1 w 57"/>
                    <a:gd name="T23" fmla="*/ 10 h 21"/>
                    <a:gd name="T24" fmla="*/ 1 w 57"/>
                    <a:gd name="T25" fmla="*/ 11 h 21"/>
                    <a:gd name="T26" fmla="*/ 1 w 57"/>
                    <a:gd name="T27" fmla="*/ 11 h 21"/>
                    <a:gd name="T28" fmla="*/ 0 w 57"/>
                    <a:gd name="T29" fmla="*/ 11 h 21"/>
                    <a:gd name="T30" fmla="*/ 0 w 57"/>
                    <a:gd name="T31" fmla="*/ 12 h 21"/>
                    <a:gd name="T32" fmla="*/ 1 w 57"/>
                    <a:gd name="T33" fmla="*/ 13 h 21"/>
                    <a:gd name="T34" fmla="*/ 1 w 57"/>
                    <a:gd name="T35" fmla="*/ 14 h 21"/>
                    <a:gd name="T36" fmla="*/ 2 w 57"/>
                    <a:gd name="T37" fmla="*/ 15 h 21"/>
                    <a:gd name="T38" fmla="*/ 2 w 57"/>
                    <a:gd name="T39" fmla="*/ 15 h 21"/>
                    <a:gd name="T40" fmla="*/ 3 w 57"/>
                    <a:gd name="T41" fmla="*/ 18 h 21"/>
                    <a:gd name="T42" fmla="*/ 3 w 57"/>
                    <a:gd name="T43" fmla="*/ 18 h 21"/>
                    <a:gd name="T44" fmla="*/ 4 w 57"/>
                    <a:gd name="T45" fmla="*/ 18 h 21"/>
                    <a:gd name="T46" fmla="*/ 4 w 57"/>
                    <a:gd name="T47" fmla="*/ 19 h 21"/>
                    <a:gd name="T48" fmla="*/ 9 w 57"/>
                    <a:gd name="T49" fmla="*/ 21 h 21"/>
                    <a:gd name="T50" fmla="*/ 12 w 57"/>
                    <a:gd name="T51" fmla="*/ 21 h 21"/>
                    <a:gd name="T52" fmla="*/ 16 w 57"/>
                    <a:gd name="T53" fmla="*/ 20 h 21"/>
                    <a:gd name="T54" fmla="*/ 30 w 57"/>
                    <a:gd name="T55" fmla="*/ 15 h 21"/>
                    <a:gd name="T56" fmla="*/ 35 w 57"/>
                    <a:gd name="T57" fmla="*/ 11 h 21"/>
                    <a:gd name="T58" fmla="*/ 41 w 57"/>
                    <a:gd name="T59" fmla="*/ 8 h 21"/>
                    <a:gd name="T60" fmla="*/ 41 w 57"/>
                    <a:gd name="T61" fmla="*/ 8 h 21"/>
                    <a:gd name="T62" fmla="*/ 43 w 57"/>
                    <a:gd name="T63" fmla="*/ 9 h 21"/>
                    <a:gd name="T64" fmla="*/ 53 w 57"/>
                    <a:gd name="T65" fmla="*/ 12 h 21"/>
                    <a:gd name="T66" fmla="*/ 53 w 57"/>
                    <a:gd name="T67" fmla="*/ 12 h 21"/>
                    <a:gd name="T68" fmla="*/ 53 w 57"/>
                    <a:gd name="T69" fmla="*/ 12 h 21"/>
                    <a:gd name="T70" fmla="*/ 54 w 57"/>
                    <a:gd name="T71" fmla="*/ 13 h 21"/>
                    <a:gd name="T72" fmla="*/ 54 w 57"/>
                    <a:gd name="T73" fmla="*/ 12 h 21"/>
                    <a:gd name="T74" fmla="*/ 54 w 57"/>
                    <a:gd name="T75" fmla="*/ 11 h 21"/>
                    <a:gd name="T76" fmla="*/ 54 w 57"/>
                    <a:gd name="T77" fmla="*/ 10 h 21"/>
                    <a:gd name="T78" fmla="*/ 55 w 57"/>
                    <a:gd name="T79" fmla="*/ 9 h 21"/>
                    <a:gd name="T80" fmla="*/ 55 w 57"/>
                    <a:gd name="T81" fmla="*/ 9 h 21"/>
                    <a:gd name="T82" fmla="*/ 56 w 57"/>
                    <a:gd name="T83" fmla="*/ 7 h 21"/>
                    <a:gd name="T84" fmla="*/ 56 w 57"/>
                    <a:gd name="T85" fmla="*/ 6 h 21"/>
                    <a:gd name="T86" fmla="*/ 57 w 57"/>
                    <a:gd name="T87" fmla="*/ 5 h 21"/>
                    <a:gd name="T88" fmla="*/ 57 w 57"/>
                    <a:gd name="T89" fmla="*/ 5 h 21"/>
                    <a:gd name="T90" fmla="*/ 57 w 57"/>
                    <a:gd name="T91" fmla="*/ 5 h 21"/>
                    <a:gd name="T92" fmla="*/ 56 w 57"/>
                    <a:gd name="T93" fmla="*/ 5 h 21"/>
                    <a:gd name="T94" fmla="*/ 55 w 57"/>
                    <a:gd name="T95" fmla="*/ 4 h 21"/>
                    <a:gd name="T96" fmla="*/ 54 w 57"/>
                    <a:gd name="T97" fmla="*/ 4 h 21"/>
                    <a:gd name="T98" fmla="*/ 54 w 57"/>
                    <a:gd name="T99" fmla="*/ 4 h 21"/>
                    <a:gd name="T100" fmla="*/ 54 w 57"/>
                    <a:gd name="T101" fmla="*/ 4 h 21"/>
                    <a:gd name="T102" fmla="*/ 53 w 57"/>
                    <a:gd name="T103" fmla="*/ 4 h 21"/>
                    <a:gd name="T104" fmla="*/ 53 w 57"/>
                    <a:gd name="T105" fmla="*/ 3 h 21"/>
                    <a:gd name="T106" fmla="*/ 45 w 57"/>
                    <a:gd name="T107" fmla="*/ 2 h 21"/>
                    <a:gd name="T108" fmla="*/ 40 w 57"/>
                    <a:gd name="T109" fmla="*/ 1 h 21"/>
                    <a:gd name="T110" fmla="*/ 37 w 57"/>
                    <a:gd name="T111" fmla="*/ 1 h 21"/>
                    <a:gd name="T112" fmla="*/ 33 w 57"/>
                    <a:gd name="T113" fmla="*/ 1 h 21"/>
                    <a:gd name="T114" fmla="*/ 26 w 57"/>
                    <a:gd name="T115" fmla="*/ 0 h 21"/>
                    <a:gd name="T116" fmla="*/ 25 w 57"/>
                    <a:gd name="T117" fmla="*/ 0 h 21"/>
                    <a:gd name="T118" fmla="*/ 19 w 57"/>
                    <a:gd name="T119" fmla="*/ 0 h 21"/>
                    <a:gd name="T120" fmla="*/ 18 w 57"/>
                    <a:gd name="T121" fmla="*/ 0 h 21"/>
                    <a:gd name="T122" fmla="*/ 18 w 57"/>
                    <a:gd name="T123" fmla="*/ 0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57" h="21">
                      <a:moveTo>
                        <a:pt x="18" y="0"/>
                      </a:moveTo>
                      <a:cubicBezTo>
                        <a:pt x="18" y="0"/>
                        <a:pt x="17" y="0"/>
                        <a:pt x="17" y="0"/>
                      </a:cubicBezTo>
                      <a:cubicBezTo>
                        <a:pt x="17" y="1"/>
                        <a:pt x="17" y="1"/>
                        <a:pt x="16" y="1"/>
                      </a:cubicBezTo>
                      <a:cubicBezTo>
                        <a:pt x="16" y="1"/>
                        <a:pt x="16" y="1"/>
                        <a:pt x="16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3"/>
                        <a:pt x="14" y="3"/>
                      </a:cubicBezTo>
                      <a:cubicBezTo>
                        <a:pt x="14" y="3"/>
                        <a:pt x="14" y="3"/>
                        <a:pt x="14" y="4"/>
                      </a:cubicBezTo>
                      <a:cubicBezTo>
                        <a:pt x="10" y="9"/>
                        <a:pt x="5" y="10"/>
                        <a:pt x="2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1" y="11"/>
                        <a:pt x="1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0" y="11"/>
                        <a:pt x="0" y="11"/>
                      </a:cubicBezTo>
                      <a:cubicBezTo>
                        <a:pt x="0" y="11"/>
                        <a:pt x="0" y="12"/>
                        <a:pt x="0" y="12"/>
                      </a:cubicBezTo>
                      <a:cubicBezTo>
                        <a:pt x="0" y="12"/>
                        <a:pt x="0" y="12"/>
                        <a:pt x="1" y="13"/>
                      </a:cubicBezTo>
                      <a:cubicBezTo>
                        <a:pt x="1" y="13"/>
                        <a:pt x="1" y="13"/>
                        <a:pt x="1" y="14"/>
                      </a:cubicBezTo>
                      <a:cubicBezTo>
                        <a:pt x="1" y="14"/>
                        <a:pt x="1" y="14"/>
                        <a:pt x="2" y="15"/>
                      </a:cubicBezTo>
                      <a:cubicBezTo>
                        <a:pt x="2" y="15"/>
                        <a:pt x="2" y="15"/>
                        <a:pt x="2" y="15"/>
                      </a:cubicBezTo>
                      <a:cubicBezTo>
                        <a:pt x="2" y="16"/>
                        <a:pt x="3" y="17"/>
                        <a:pt x="3" y="18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4" y="18"/>
                        <a:pt x="4" y="18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5" y="20"/>
                        <a:pt x="7" y="20"/>
                        <a:pt x="9" y="21"/>
                      </a:cubicBezTo>
                      <a:cubicBezTo>
                        <a:pt x="10" y="21"/>
                        <a:pt x="11" y="21"/>
                        <a:pt x="12" y="21"/>
                      </a:cubicBezTo>
                      <a:cubicBezTo>
                        <a:pt x="14" y="21"/>
                        <a:pt x="16" y="20"/>
                        <a:pt x="16" y="20"/>
                      </a:cubicBezTo>
                      <a:cubicBezTo>
                        <a:pt x="17" y="15"/>
                        <a:pt x="30" y="15"/>
                        <a:pt x="30" y="15"/>
                      </a:cubicBezTo>
                      <a:cubicBezTo>
                        <a:pt x="31" y="15"/>
                        <a:pt x="34" y="13"/>
                        <a:pt x="35" y="11"/>
                      </a:cubicBezTo>
                      <a:cubicBezTo>
                        <a:pt x="38" y="9"/>
                        <a:pt x="39" y="8"/>
                        <a:pt x="41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2" y="8"/>
                        <a:pt x="42" y="8"/>
                        <a:pt x="43" y="9"/>
                      </a:cubicBezTo>
                      <a:cubicBezTo>
                        <a:pt x="47" y="9"/>
                        <a:pt x="51" y="10"/>
                        <a:pt x="53" y="1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3" y="12"/>
                        <a:pt x="53" y="12"/>
                        <a:pt x="53" y="12"/>
                      </a:cubicBezTo>
                      <a:cubicBezTo>
                        <a:pt x="54" y="13"/>
                        <a:pt x="54" y="13"/>
                        <a:pt x="54" y="13"/>
                      </a:cubicBezTo>
                      <a:cubicBezTo>
                        <a:pt x="54" y="13"/>
                        <a:pt x="54" y="12"/>
                        <a:pt x="54" y="12"/>
                      </a:cubicBezTo>
                      <a:cubicBezTo>
                        <a:pt x="54" y="12"/>
                        <a:pt x="54" y="11"/>
                        <a:pt x="54" y="11"/>
                      </a:cubicBezTo>
                      <a:cubicBezTo>
                        <a:pt x="54" y="11"/>
                        <a:pt x="54" y="10"/>
                        <a:pt x="54" y="10"/>
                      </a:cubicBezTo>
                      <a:cubicBezTo>
                        <a:pt x="55" y="10"/>
                        <a:pt x="55" y="9"/>
                        <a:pt x="55" y="9"/>
                      </a:cubicBezTo>
                      <a:cubicBezTo>
                        <a:pt x="55" y="9"/>
                        <a:pt x="55" y="9"/>
                        <a:pt x="55" y="9"/>
                      </a:cubicBezTo>
                      <a:cubicBezTo>
                        <a:pt x="55" y="8"/>
                        <a:pt x="56" y="7"/>
                        <a:pt x="56" y="7"/>
                      </a:cubicBezTo>
                      <a:cubicBezTo>
                        <a:pt x="56" y="7"/>
                        <a:pt x="56" y="7"/>
                        <a:pt x="56" y="6"/>
                      </a:cubicBezTo>
                      <a:cubicBezTo>
                        <a:pt x="57" y="6"/>
                        <a:pt x="57" y="6"/>
                        <a:pt x="57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7" y="5"/>
                        <a:pt x="57" y="5"/>
                        <a:pt x="57" y="5"/>
                      </a:cubicBezTo>
                      <a:cubicBezTo>
                        <a:pt x="57" y="5"/>
                        <a:pt x="56" y="5"/>
                        <a:pt x="56" y="5"/>
                      </a:cubicBezTo>
                      <a:cubicBezTo>
                        <a:pt x="56" y="5"/>
                        <a:pt x="55" y="4"/>
                        <a:pt x="55" y="4"/>
                      </a:cubicBezTo>
                      <a:cubicBezTo>
                        <a:pt x="55" y="4"/>
                        <a:pt x="55" y="4"/>
                        <a:pt x="54" y="4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54" y="4"/>
                        <a:pt x="54" y="4"/>
                        <a:pt x="54" y="4"/>
                      </a:cubicBezTo>
                      <a:cubicBezTo>
                        <a:pt x="54" y="4"/>
                        <a:pt x="54" y="4"/>
                        <a:pt x="53" y="4"/>
                      </a:cubicBezTo>
                      <a:cubicBezTo>
                        <a:pt x="53" y="4"/>
                        <a:pt x="53" y="3"/>
                        <a:pt x="53" y="3"/>
                      </a:cubicBezTo>
                      <a:cubicBezTo>
                        <a:pt x="52" y="3"/>
                        <a:pt x="48" y="1"/>
                        <a:pt x="45" y="2"/>
                      </a:cubicBezTo>
                      <a:cubicBezTo>
                        <a:pt x="43" y="2"/>
                        <a:pt x="41" y="1"/>
                        <a:pt x="40" y="1"/>
                      </a:cubicBezTo>
                      <a:cubicBezTo>
                        <a:pt x="39" y="1"/>
                        <a:pt x="38" y="0"/>
                        <a:pt x="37" y="1"/>
                      </a:cubicBezTo>
                      <a:cubicBezTo>
                        <a:pt x="36" y="1"/>
                        <a:pt x="35" y="1"/>
                        <a:pt x="33" y="1"/>
                      </a:cubicBezTo>
                      <a:cubicBezTo>
                        <a:pt x="31" y="1"/>
                        <a:pt x="27" y="1"/>
                        <a:pt x="26" y="0"/>
                      </a:cubicBezTo>
                      <a:cubicBezTo>
                        <a:pt x="26" y="0"/>
                        <a:pt x="25" y="0"/>
                        <a:pt x="25" y="0"/>
                      </a:cubicBezTo>
                      <a:cubicBezTo>
                        <a:pt x="23" y="1"/>
                        <a:pt x="21" y="1"/>
                        <a:pt x="19" y="0"/>
                      </a:cubicBezTo>
                      <a:cubicBezTo>
                        <a:pt x="19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0" name="Freeform 1197">
                  <a:extLst>
                    <a:ext uri="{FF2B5EF4-FFF2-40B4-BE49-F238E27FC236}">
                      <a16:creationId xmlns="" xmlns:a16="http://schemas.microsoft.com/office/drawing/2014/main" id="{E3970060-B24F-46BD-B1D9-31BB236D1E36}"/>
                    </a:ext>
                  </a:extLst>
                </p:cNvPr>
                <p:cNvSpPr/>
                <p:nvPr/>
              </p:nvSpPr>
              <p:spPr bwMode="auto">
                <a:xfrm>
                  <a:off x="2442" y="3334"/>
                  <a:ext cx="31" cy="62"/>
                </a:xfrm>
                <a:custGeom>
                  <a:avLst/>
                  <a:gdLst>
                    <a:gd name="T0" fmla="*/ 9 w 33"/>
                    <a:gd name="T1" fmla="*/ 7 h 64"/>
                    <a:gd name="T2" fmla="*/ 1 w 33"/>
                    <a:gd name="T3" fmla="*/ 36 h 64"/>
                    <a:gd name="T4" fmla="*/ 0 w 33"/>
                    <a:gd name="T5" fmla="*/ 38 h 64"/>
                    <a:gd name="T6" fmla="*/ 3 w 33"/>
                    <a:gd name="T7" fmla="*/ 41 h 64"/>
                    <a:gd name="T8" fmla="*/ 5 w 33"/>
                    <a:gd name="T9" fmla="*/ 43 h 64"/>
                    <a:gd name="T10" fmla="*/ 8 w 33"/>
                    <a:gd name="T11" fmla="*/ 61 h 64"/>
                    <a:gd name="T12" fmla="*/ 8 w 33"/>
                    <a:gd name="T13" fmla="*/ 64 h 64"/>
                    <a:gd name="T14" fmla="*/ 10 w 33"/>
                    <a:gd name="T15" fmla="*/ 64 h 64"/>
                    <a:gd name="T16" fmla="*/ 10 w 33"/>
                    <a:gd name="T17" fmla="*/ 64 h 64"/>
                    <a:gd name="T18" fmla="*/ 12 w 33"/>
                    <a:gd name="T19" fmla="*/ 64 h 64"/>
                    <a:gd name="T20" fmla="*/ 14 w 33"/>
                    <a:gd name="T21" fmla="*/ 64 h 64"/>
                    <a:gd name="T22" fmla="*/ 20 w 33"/>
                    <a:gd name="T23" fmla="*/ 63 h 64"/>
                    <a:gd name="T24" fmla="*/ 20 w 33"/>
                    <a:gd name="T25" fmla="*/ 63 h 64"/>
                    <a:gd name="T26" fmla="*/ 20 w 33"/>
                    <a:gd name="T27" fmla="*/ 63 h 64"/>
                    <a:gd name="T28" fmla="*/ 20 w 33"/>
                    <a:gd name="T29" fmla="*/ 62 h 64"/>
                    <a:gd name="T30" fmla="*/ 20 w 33"/>
                    <a:gd name="T31" fmla="*/ 62 h 64"/>
                    <a:gd name="T32" fmla="*/ 20 w 33"/>
                    <a:gd name="T33" fmla="*/ 60 h 64"/>
                    <a:gd name="T34" fmla="*/ 25 w 33"/>
                    <a:gd name="T35" fmla="*/ 52 h 64"/>
                    <a:gd name="T36" fmla="*/ 24 w 33"/>
                    <a:gd name="T37" fmla="*/ 50 h 64"/>
                    <a:gd name="T38" fmla="*/ 22 w 33"/>
                    <a:gd name="T39" fmla="*/ 49 h 64"/>
                    <a:gd name="T40" fmla="*/ 22 w 33"/>
                    <a:gd name="T41" fmla="*/ 44 h 64"/>
                    <a:gd name="T42" fmla="*/ 25 w 33"/>
                    <a:gd name="T43" fmla="*/ 40 h 64"/>
                    <a:gd name="T44" fmla="*/ 22 w 33"/>
                    <a:gd name="T45" fmla="*/ 37 h 64"/>
                    <a:gd name="T46" fmla="*/ 20 w 33"/>
                    <a:gd name="T47" fmla="*/ 32 h 64"/>
                    <a:gd name="T48" fmla="*/ 25 w 33"/>
                    <a:gd name="T49" fmla="*/ 29 h 64"/>
                    <a:gd name="T50" fmla="*/ 25 w 33"/>
                    <a:gd name="T51" fmla="*/ 29 h 64"/>
                    <a:gd name="T52" fmla="*/ 27 w 33"/>
                    <a:gd name="T53" fmla="*/ 22 h 64"/>
                    <a:gd name="T54" fmla="*/ 26 w 33"/>
                    <a:gd name="T55" fmla="*/ 17 h 64"/>
                    <a:gd name="T56" fmla="*/ 25 w 33"/>
                    <a:gd name="T57" fmla="*/ 13 h 64"/>
                    <a:gd name="T58" fmla="*/ 30 w 33"/>
                    <a:gd name="T59" fmla="*/ 8 h 64"/>
                    <a:gd name="T60" fmla="*/ 33 w 33"/>
                    <a:gd name="T61" fmla="*/ 6 h 64"/>
                    <a:gd name="T62" fmla="*/ 30 w 33"/>
                    <a:gd name="T63" fmla="*/ 2 h 64"/>
                    <a:gd name="T64" fmla="*/ 26 w 33"/>
                    <a:gd name="T65" fmla="*/ 2 h 64"/>
                    <a:gd name="T66" fmla="*/ 25 w 33"/>
                    <a:gd name="T67" fmla="*/ 3 h 64"/>
                    <a:gd name="T68" fmla="*/ 23 w 33"/>
                    <a:gd name="T69" fmla="*/ 4 h 64"/>
                    <a:gd name="T70" fmla="*/ 21 w 33"/>
                    <a:gd name="T71" fmla="*/ 3 h 64"/>
                    <a:gd name="T72" fmla="*/ 21 w 33"/>
                    <a:gd name="T73" fmla="*/ 3 h 64"/>
                    <a:gd name="T74" fmla="*/ 19 w 33"/>
                    <a:gd name="T75" fmla="*/ 3 h 64"/>
                    <a:gd name="T76" fmla="*/ 17 w 33"/>
                    <a:gd name="T77" fmla="*/ 3 h 64"/>
                    <a:gd name="T78" fmla="*/ 16 w 33"/>
                    <a:gd name="T79" fmla="*/ 3 h 64"/>
                    <a:gd name="T80" fmla="*/ 16 w 33"/>
                    <a:gd name="T81" fmla="*/ 3 h 64"/>
                    <a:gd name="T82" fmla="*/ 15 w 33"/>
                    <a:gd name="T83" fmla="*/ 3 h 64"/>
                    <a:gd name="T84" fmla="*/ 15 w 33"/>
                    <a:gd name="T85" fmla="*/ 3 h 64"/>
                    <a:gd name="T86" fmla="*/ 14 w 33"/>
                    <a:gd name="T87" fmla="*/ 3 h 64"/>
                    <a:gd name="T88" fmla="*/ 14 w 33"/>
                    <a:gd name="T89" fmla="*/ 3 h 64"/>
                    <a:gd name="T90" fmla="*/ 14 w 33"/>
                    <a:gd name="T91" fmla="*/ 2 h 64"/>
                    <a:gd name="T92" fmla="*/ 13 w 33"/>
                    <a:gd name="T93" fmla="*/ 2 h 64"/>
                    <a:gd name="T94" fmla="*/ 13 w 33"/>
                    <a:gd name="T95" fmla="*/ 2 h 64"/>
                    <a:gd name="T96" fmla="*/ 12 w 33"/>
                    <a:gd name="T97" fmla="*/ 1 h 64"/>
                    <a:gd name="T98" fmla="*/ 12 w 33"/>
                    <a:gd name="T99" fmla="*/ 1 h 64"/>
                    <a:gd name="T100" fmla="*/ 12 w 33"/>
                    <a:gd name="T101" fmla="*/ 1 h 64"/>
                    <a:gd name="T102" fmla="*/ 12 w 33"/>
                    <a:gd name="T103" fmla="*/ 0 h 64"/>
                    <a:gd name="T104" fmla="*/ 12 w 33"/>
                    <a:gd name="T105" fmla="*/ 0 h 64"/>
                    <a:gd name="T106" fmla="*/ 11 w 33"/>
                    <a:gd name="T107" fmla="*/ 0 h 64"/>
                    <a:gd name="T108" fmla="*/ 10 w 33"/>
                    <a:gd name="T109" fmla="*/ 1 h 64"/>
                    <a:gd name="T110" fmla="*/ 9 w 33"/>
                    <a:gd name="T111" fmla="*/ 2 h 64"/>
                    <a:gd name="T112" fmla="*/ 8 w 33"/>
                    <a:gd name="T113" fmla="*/ 2 h 64"/>
                    <a:gd name="T114" fmla="*/ 9 w 33"/>
                    <a:gd name="T115" fmla="*/ 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33" h="64">
                      <a:moveTo>
                        <a:pt x="9" y="7"/>
                      </a:moveTo>
                      <a:cubicBezTo>
                        <a:pt x="11" y="11"/>
                        <a:pt x="6" y="31"/>
                        <a:pt x="1" y="36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9"/>
                        <a:pt x="2" y="40"/>
                        <a:pt x="3" y="41"/>
                      </a:cubicBezTo>
                      <a:cubicBezTo>
                        <a:pt x="4" y="42"/>
                        <a:pt x="5" y="42"/>
                        <a:pt x="5" y="43"/>
                      </a:cubicBezTo>
                      <a:cubicBezTo>
                        <a:pt x="10" y="46"/>
                        <a:pt x="9" y="55"/>
                        <a:pt x="8" y="61"/>
                      </a:cubicBezTo>
                      <a:cubicBezTo>
                        <a:pt x="8" y="62"/>
                        <a:pt x="8" y="63"/>
                        <a:pt x="8" y="64"/>
                      </a:cubicBezTo>
                      <a:cubicBezTo>
                        <a:pt x="8" y="64"/>
                        <a:pt x="8" y="64"/>
                        <a:pt x="10" y="64"/>
                      </a:cubicBezTo>
                      <a:cubicBezTo>
                        <a:pt x="10" y="64"/>
                        <a:pt x="10" y="64"/>
                        <a:pt x="10" y="64"/>
                      </a:cubicBezTo>
                      <a:cubicBezTo>
                        <a:pt x="10" y="64"/>
                        <a:pt x="11" y="64"/>
                        <a:pt x="12" y="64"/>
                      </a:cubicBezTo>
                      <a:cubicBezTo>
                        <a:pt x="13" y="64"/>
                        <a:pt x="14" y="64"/>
                        <a:pt x="14" y="64"/>
                      </a:cubicBezTo>
                      <a:cubicBezTo>
                        <a:pt x="16" y="64"/>
                        <a:pt x="18" y="63"/>
                        <a:pt x="20" y="63"/>
                      </a:cubicBezTo>
                      <a:cubicBezTo>
                        <a:pt x="20" y="63"/>
                        <a:pt x="20" y="63"/>
                        <a:pt x="20" y="63"/>
                      </a:cubicBezTo>
                      <a:cubicBezTo>
                        <a:pt x="20" y="63"/>
                        <a:pt x="20" y="63"/>
                        <a:pt x="20" y="63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1"/>
                        <a:pt x="20" y="61"/>
                        <a:pt x="20" y="60"/>
                      </a:cubicBezTo>
                      <a:cubicBezTo>
                        <a:pt x="20" y="58"/>
                        <a:pt x="20" y="53"/>
                        <a:pt x="25" y="52"/>
                      </a:cubicBezTo>
                      <a:cubicBezTo>
                        <a:pt x="25" y="51"/>
                        <a:pt x="24" y="51"/>
                        <a:pt x="24" y="50"/>
                      </a:cubicBezTo>
                      <a:cubicBezTo>
                        <a:pt x="23" y="50"/>
                        <a:pt x="23" y="50"/>
                        <a:pt x="22" y="49"/>
                      </a:cubicBezTo>
                      <a:cubicBezTo>
                        <a:pt x="21" y="48"/>
                        <a:pt x="21" y="45"/>
                        <a:pt x="22" y="44"/>
                      </a:cubicBezTo>
                      <a:cubicBezTo>
                        <a:pt x="23" y="42"/>
                        <a:pt x="24" y="41"/>
                        <a:pt x="25" y="40"/>
                      </a:cubicBezTo>
                      <a:cubicBezTo>
                        <a:pt x="24" y="40"/>
                        <a:pt x="23" y="39"/>
                        <a:pt x="22" y="37"/>
                      </a:cubicBezTo>
                      <a:cubicBezTo>
                        <a:pt x="20" y="35"/>
                        <a:pt x="20" y="33"/>
                        <a:pt x="20" y="32"/>
                      </a:cubicBezTo>
                      <a:cubicBezTo>
                        <a:pt x="21" y="30"/>
                        <a:pt x="24" y="29"/>
                        <a:pt x="25" y="29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5" y="27"/>
                        <a:pt x="25" y="24"/>
                        <a:pt x="27" y="22"/>
                      </a:cubicBezTo>
                      <a:cubicBezTo>
                        <a:pt x="28" y="21"/>
                        <a:pt x="27" y="19"/>
                        <a:pt x="26" y="17"/>
                      </a:cubicBezTo>
                      <a:cubicBezTo>
                        <a:pt x="26" y="15"/>
                        <a:pt x="25" y="14"/>
                        <a:pt x="25" y="13"/>
                      </a:cubicBezTo>
                      <a:cubicBezTo>
                        <a:pt x="25" y="10"/>
                        <a:pt x="28" y="9"/>
                        <a:pt x="30" y="8"/>
                      </a:cubicBezTo>
                      <a:cubicBezTo>
                        <a:pt x="31" y="7"/>
                        <a:pt x="32" y="7"/>
                        <a:pt x="33" y="6"/>
                      </a:cubicBezTo>
                      <a:cubicBezTo>
                        <a:pt x="32" y="5"/>
                        <a:pt x="30" y="4"/>
                        <a:pt x="30" y="2"/>
                      </a:cubicBezTo>
                      <a:cubicBezTo>
                        <a:pt x="30" y="2"/>
                        <a:pt x="28" y="1"/>
                        <a:pt x="26" y="2"/>
                      </a:cubicBezTo>
                      <a:cubicBezTo>
                        <a:pt x="26" y="3"/>
                        <a:pt x="26" y="3"/>
                        <a:pt x="25" y="3"/>
                      </a:cubicBezTo>
                      <a:cubicBezTo>
                        <a:pt x="24" y="4"/>
                        <a:pt x="24" y="4"/>
                        <a:pt x="23" y="4"/>
                      </a:cubicBezTo>
                      <a:cubicBezTo>
                        <a:pt x="22" y="4"/>
                        <a:pt x="22" y="3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0" y="3"/>
                        <a:pt x="20" y="3"/>
                        <a:pt x="19" y="3"/>
                      </a:cubicBezTo>
                      <a:cubicBezTo>
                        <a:pt x="18" y="3"/>
                        <a:pt x="18" y="3"/>
                        <a:pt x="17" y="3"/>
                      </a:cubicBezTo>
                      <a:cubicBezTo>
                        <a:pt x="17" y="3"/>
                        <a:pt x="17" y="3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3"/>
                        <a:pt x="16" y="3"/>
                        <a:pt x="15" y="3"/>
                      </a:cubicBezTo>
                      <a:cubicBezTo>
                        <a:pt x="15" y="3"/>
                        <a:pt x="15" y="3"/>
                        <a:pt x="15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4" y="2"/>
                        <a:pt x="14" y="2"/>
                        <a:pt x="14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3" y="2"/>
                        <a:pt x="13" y="2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11" y="1"/>
                        <a:pt x="10" y="1"/>
                        <a:pt x="10" y="1"/>
                      </a:cubicBezTo>
                      <a:cubicBezTo>
                        <a:pt x="9" y="1"/>
                        <a:pt x="9" y="1"/>
                        <a:pt x="9" y="2"/>
                      </a:cubicBezTo>
                      <a:cubicBezTo>
                        <a:pt x="9" y="2"/>
                        <a:pt x="9" y="2"/>
                        <a:pt x="8" y="2"/>
                      </a:cubicBezTo>
                      <a:cubicBezTo>
                        <a:pt x="8" y="4"/>
                        <a:pt x="8" y="6"/>
                        <a:pt x="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1" name="Freeform 1198">
                  <a:extLst>
                    <a:ext uri="{FF2B5EF4-FFF2-40B4-BE49-F238E27FC236}">
                      <a16:creationId xmlns="" xmlns:a16="http://schemas.microsoft.com/office/drawing/2014/main" id="{CB362945-44EF-47E9-AC03-FC248C28F175}"/>
                    </a:ext>
                  </a:extLst>
                </p:cNvPr>
                <p:cNvSpPr/>
                <p:nvPr/>
              </p:nvSpPr>
              <p:spPr bwMode="auto">
                <a:xfrm>
                  <a:off x="2582" y="3176"/>
                  <a:ext cx="39" cy="32"/>
                </a:xfrm>
                <a:custGeom>
                  <a:avLst/>
                  <a:gdLst>
                    <a:gd name="T0" fmla="*/ 27 w 40"/>
                    <a:gd name="T1" fmla="*/ 31 h 33"/>
                    <a:gd name="T2" fmla="*/ 28 w 40"/>
                    <a:gd name="T3" fmla="*/ 28 h 33"/>
                    <a:gd name="T4" fmla="*/ 28 w 40"/>
                    <a:gd name="T5" fmla="*/ 26 h 33"/>
                    <a:gd name="T6" fmla="*/ 30 w 40"/>
                    <a:gd name="T7" fmla="*/ 22 h 33"/>
                    <a:gd name="T8" fmla="*/ 37 w 40"/>
                    <a:gd name="T9" fmla="*/ 16 h 33"/>
                    <a:gd name="T10" fmla="*/ 35 w 40"/>
                    <a:gd name="T11" fmla="*/ 13 h 33"/>
                    <a:gd name="T12" fmla="*/ 33 w 40"/>
                    <a:gd name="T13" fmla="*/ 11 h 33"/>
                    <a:gd name="T14" fmla="*/ 36 w 40"/>
                    <a:gd name="T15" fmla="*/ 8 h 33"/>
                    <a:gd name="T16" fmla="*/ 39 w 40"/>
                    <a:gd name="T17" fmla="*/ 4 h 33"/>
                    <a:gd name="T18" fmla="*/ 40 w 40"/>
                    <a:gd name="T19" fmla="*/ 4 h 33"/>
                    <a:gd name="T20" fmla="*/ 40 w 40"/>
                    <a:gd name="T21" fmla="*/ 3 h 33"/>
                    <a:gd name="T22" fmla="*/ 39 w 40"/>
                    <a:gd name="T23" fmla="*/ 2 h 33"/>
                    <a:gd name="T24" fmla="*/ 37 w 40"/>
                    <a:gd name="T25" fmla="*/ 1 h 33"/>
                    <a:gd name="T26" fmla="*/ 27 w 40"/>
                    <a:gd name="T27" fmla="*/ 1 h 33"/>
                    <a:gd name="T28" fmla="*/ 23 w 40"/>
                    <a:gd name="T29" fmla="*/ 6 h 33"/>
                    <a:gd name="T30" fmla="*/ 19 w 40"/>
                    <a:gd name="T31" fmla="*/ 11 h 33"/>
                    <a:gd name="T32" fmla="*/ 14 w 40"/>
                    <a:gd name="T33" fmla="*/ 9 h 33"/>
                    <a:gd name="T34" fmla="*/ 10 w 40"/>
                    <a:gd name="T35" fmla="*/ 16 h 33"/>
                    <a:gd name="T36" fmla="*/ 0 w 40"/>
                    <a:gd name="T37" fmla="*/ 30 h 33"/>
                    <a:gd name="T38" fmla="*/ 1 w 40"/>
                    <a:gd name="T39" fmla="*/ 30 h 33"/>
                    <a:gd name="T40" fmla="*/ 2 w 40"/>
                    <a:gd name="T41" fmla="*/ 30 h 33"/>
                    <a:gd name="T42" fmla="*/ 4 w 40"/>
                    <a:gd name="T43" fmla="*/ 30 h 33"/>
                    <a:gd name="T44" fmla="*/ 5 w 40"/>
                    <a:gd name="T45" fmla="*/ 29 h 33"/>
                    <a:gd name="T46" fmla="*/ 6 w 40"/>
                    <a:gd name="T47" fmla="*/ 29 h 33"/>
                    <a:gd name="T48" fmla="*/ 7 w 40"/>
                    <a:gd name="T49" fmla="*/ 28 h 33"/>
                    <a:gd name="T50" fmla="*/ 8 w 40"/>
                    <a:gd name="T51" fmla="*/ 28 h 33"/>
                    <a:gd name="T52" fmla="*/ 10 w 40"/>
                    <a:gd name="T53" fmla="*/ 26 h 33"/>
                    <a:gd name="T54" fmla="*/ 17 w 40"/>
                    <a:gd name="T55" fmla="*/ 27 h 33"/>
                    <a:gd name="T56" fmla="*/ 18 w 40"/>
                    <a:gd name="T57" fmla="*/ 27 h 33"/>
                    <a:gd name="T58" fmla="*/ 22 w 40"/>
                    <a:gd name="T59" fmla="*/ 30 h 33"/>
                    <a:gd name="T60" fmla="*/ 24 w 40"/>
                    <a:gd name="T61" fmla="*/ 31 h 33"/>
                    <a:gd name="T62" fmla="*/ 25 w 40"/>
                    <a:gd name="T63" fmla="*/ 32 h 33"/>
                    <a:gd name="T64" fmla="*/ 26 w 40"/>
                    <a:gd name="T65" fmla="*/ 33 h 33"/>
                    <a:gd name="T66" fmla="*/ 27 w 40"/>
                    <a:gd name="T67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40" h="33">
                      <a:moveTo>
                        <a:pt x="27" y="33"/>
                      </a:moveTo>
                      <a:cubicBezTo>
                        <a:pt x="27" y="33"/>
                        <a:pt x="27" y="32"/>
                        <a:pt x="27" y="31"/>
                      </a:cubicBezTo>
                      <a:cubicBezTo>
                        <a:pt x="27" y="31"/>
                        <a:pt x="27" y="31"/>
                        <a:pt x="27" y="30"/>
                      </a:cubicBezTo>
                      <a:cubicBezTo>
                        <a:pt x="27" y="30"/>
                        <a:pt x="28" y="29"/>
                        <a:pt x="28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8" y="28"/>
                        <a:pt x="28" y="27"/>
                        <a:pt x="28" y="26"/>
                      </a:cubicBezTo>
                      <a:cubicBezTo>
                        <a:pt x="28" y="25"/>
                        <a:pt x="27" y="23"/>
                        <a:pt x="28" y="22"/>
                      </a:cubicBezTo>
                      <a:cubicBezTo>
                        <a:pt x="29" y="22"/>
                        <a:pt x="29" y="22"/>
                        <a:pt x="30" y="22"/>
                      </a:cubicBezTo>
                      <a:cubicBezTo>
                        <a:pt x="35" y="22"/>
                        <a:pt x="35" y="21"/>
                        <a:pt x="35" y="21"/>
                      </a:cubicBezTo>
                      <a:cubicBezTo>
                        <a:pt x="35" y="18"/>
                        <a:pt x="36" y="17"/>
                        <a:pt x="37" y="16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7" y="15"/>
                        <a:pt x="35" y="14"/>
                        <a:pt x="35" y="13"/>
                      </a:cubicBezTo>
                      <a:cubicBezTo>
                        <a:pt x="34" y="13"/>
                        <a:pt x="34" y="12"/>
                        <a:pt x="34" y="12"/>
                      </a:cubicBezTo>
                      <a:cubicBezTo>
                        <a:pt x="33" y="11"/>
                        <a:pt x="33" y="11"/>
                        <a:pt x="33" y="11"/>
                      </a:cubicBezTo>
                      <a:cubicBezTo>
                        <a:pt x="33" y="10"/>
                        <a:pt x="33" y="10"/>
                        <a:pt x="33" y="10"/>
                      </a:cubicBezTo>
                      <a:cubicBezTo>
                        <a:pt x="34" y="9"/>
                        <a:pt x="35" y="8"/>
                        <a:pt x="36" y="8"/>
                      </a:cubicBezTo>
                      <a:cubicBezTo>
                        <a:pt x="37" y="7"/>
                        <a:pt x="38" y="6"/>
                        <a:pt x="39" y="4"/>
                      </a:cubicBezTo>
                      <a:cubicBezTo>
                        <a:pt x="39" y="4"/>
                        <a:pt x="39" y="4"/>
                        <a:pt x="39" y="4"/>
                      </a:cubicBezTo>
                      <a:cubicBezTo>
                        <a:pt x="39" y="4"/>
                        <a:pt x="39" y="4"/>
                        <a:pt x="40" y="4"/>
                      </a:cubicBezTo>
                      <a:cubicBezTo>
                        <a:pt x="40" y="4"/>
                        <a:pt x="40" y="4"/>
                        <a:pt x="40" y="4"/>
                      </a:cubicBezTo>
                      <a:cubicBezTo>
                        <a:pt x="40" y="4"/>
                        <a:pt x="40" y="4"/>
                        <a:pt x="40" y="4"/>
                      </a:cubicBezTo>
                      <a:cubicBezTo>
                        <a:pt x="40" y="4"/>
                        <a:pt x="40" y="3"/>
                        <a:pt x="40" y="3"/>
                      </a:cubicBezTo>
                      <a:cubicBezTo>
                        <a:pt x="40" y="3"/>
                        <a:pt x="40" y="3"/>
                        <a:pt x="40" y="3"/>
                      </a:cubicBezTo>
                      <a:cubicBezTo>
                        <a:pt x="40" y="2"/>
                        <a:pt x="40" y="2"/>
                        <a:pt x="39" y="2"/>
                      </a:cubicBezTo>
                      <a:cubicBezTo>
                        <a:pt x="39" y="1"/>
                        <a:pt x="39" y="1"/>
                        <a:pt x="39" y="1"/>
                      </a:cubicBezTo>
                      <a:cubicBezTo>
                        <a:pt x="39" y="2"/>
                        <a:pt x="38" y="1"/>
                        <a:pt x="37" y="1"/>
                      </a:cubicBezTo>
                      <a:cubicBezTo>
                        <a:pt x="35" y="0"/>
                        <a:pt x="32" y="0"/>
                        <a:pt x="27" y="1"/>
                      </a:cubicBezTo>
                      <a:cubicBezTo>
                        <a:pt x="27" y="1"/>
                        <a:pt x="27" y="1"/>
                        <a:pt x="27" y="1"/>
                      </a:cubicBezTo>
                      <a:cubicBezTo>
                        <a:pt x="24" y="2"/>
                        <a:pt x="23" y="4"/>
                        <a:pt x="23" y="4"/>
                      </a:cubicBezTo>
                      <a:cubicBezTo>
                        <a:pt x="23" y="5"/>
                        <a:pt x="23" y="6"/>
                        <a:pt x="23" y="6"/>
                      </a:cubicBezTo>
                      <a:cubicBezTo>
                        <a:pt x="24" y="7"/>
                        <a:pt x="24" y="8"/>
                        <a:pt x="24" y="9"/>
                      </a:cubicBezTo>
                      <a:cubicBezTo>
                        <a:pt x="23" y="11"/>
                        <a:pt x="21" y="11"/>
                        <a:pt x="19" y="11"/>
                      </a:cubicBezTo>
                      <a:cubicBezTo>
                        <a:pt x="17" y="11"/>
                        <a:pt x="15" y="10"/>
                        <a:pt x="15" y="8"/>
                      </a:cubicBezTo>
                      <a:cubicBezTo>
                        <a:pt x="14" y="8"/>
                        <a:pt x="14" y="9"/>
                        <a:pt x="14" y="9"/>
                      </a:cubicBezTo>
                      <a:cubicBezTo>
                        <a:pt x="13" y="9"/>
                        <a:pt x="13" y="10"/>
                        <a:pt x="13" y="10"/>
                      </a:cubicBezTo>
                      <a:cubicBezTo>
                        <a:pt x="14" y="13"/>
                        <a:pt x="12" y="14"/>
                        <a:pt x="10" y="16"/>
                      </a:cubicBezTo>
                      <a:cubicBezTo>
                        <a:pt x="9" y="17"/>
                        <a:pt x="8" y="18"/>
                        <a:pt x="8" y="19"/>
                      </a:cubicBezTo>
                      <a:cubicBezTo>
                        <a:pt x="9" y="23"/>
                        <a:pt x="6" y="27"/>
                        <a:pt x="0" y="30"/>
                      </a:cubicBezTo>
                      <a:cubicBezTo>
                        <a:pt x="0" y="30"/>
                        <a:pt x="0" y="30"/>
                        <a:pt x="1" y="30"/>
                      </a:cubicBezTo>
                      <a:cubicBezTo>
                        <a:pt x="1" y="30"/>
                        <a:pt x="1" y="30"/>
                        <a:pt x="1" y="30"/>
                      </a:cubicBezTo>
                      <a:cubicBezTo>
                        <a:pt x="1" y="30"/>
                        <a:pt x="1" y="30"/>
                        <a:pt x="2" y="30"/>
                      </a:cubicBezTo>
                      <a:cubicBezTo>
                        <a:pt x="2" y="30"/>
                        <a:pt x="2" y="30"/>
                        <a:pt x="2" y="30"/>
                      </a:cubicBezTo>
                      <a:cubicBezTo>
                        <a:pt x="2" y="30"/>
                        <a:pt x="3" y="30"/>
                        <a:pt x="3" y="30"/>
                      </a:cubicBezTo>
                      <a:cubicBezTo>
                        <a:pt x="3" y="30"/>
                        <a:pt x="3" y="30"/>
                        <a:pt x="4" y="30"/>
                      </a:cubicBezTo>
                      <a:cubicBezTo>
                        <a:pt x="4" y="30"/>
                        <a:pt x="4" y="30"/>
                        <a:pt x="4" y="30"/>
                      </a:cubicBezTo>
                      <a:cubicBezTo>
                        <a:pt x="4" y="29"/>
                        <a:pt x="5" y="29"/>
                        <a:pt x="5" y="29"/>
                      </a:cubicBezTo>
                      <a:cubicBezTo>
                        <a:pt x="5" y="29"/>
                        <a:pt x="5" y="29"/>
                        <a:pt x="6" y="29"/>
                      </a:cubicBezTo>
                      <a:cubicBezTo>
                        <a:pt x="6" y="29"/>
                        <a:pt x="6" y="29"/>
                        <a:pt x="6" y="29"/>
                      </a:cubicBezTo>
                      <a:cubicBezTo>
                        <a:pt x="6" y="29"/>
                        <a:pt x="6" y="29"/>
                        <a:pt x="7" y="29"/>
                      </a:cubicBezTo>
                      <a:cubicBezTo>
                        <a:pt x="7" y="29"/>
                        <a:pt x="7" y="29"/>
                        <a:pt x="7" y="28"/>
                      </a:cubicBezTo>
                      <a:cubicBezTo>
                        <a:pt x="7" y="28"/>
                        <a:pt x="8" y="28"/>
                        <a:pt x="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cubicBezTo>
                        <a:pt x="8" y="28"/>
                        <a:pt x="9" y="28"/>
                        <a:pt x="9" y="27"/>
                      </a:cubicBezTo>
                      <a:cubicBezTo>
                        <a:pt x="9" y="27"/>
                        <a:pt x="10" y="27"/>
                        <a:pt x="10" y="26"/>
                      </a:cubicBezTo>
                      <a:cubicBezTo>
                        <a:pt x="11" y="26"/>
                        <a:pt x="12" y="26"/>
                        <a:pt x="13" y="26"/>
                      </a:cubicBezTo>
                      <a:cubicBezTo>
                        <a:pt x="14" y="26"/>
                        <a:pt x="16" y="26"/>
                        <a:pt x="17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27"/>
                        <a:pt x="18" y="27"/>
                        <a:pt x="18" y="27"/>
                      </a:cubicBezTo>
                      <a:cubicBezTo>
                        <a:pt x="18" y="28"/>
                        <a:pt x="19" y="28"/>
                        <a:pt x="19" y="28"/>
                      </a:cubicBezTo>
                      <a:cubicBezTo>
                        <a:pt x="20" y="29"/>
                        <a:pt x="21" y="30"/>
                        <a:pt x="22" y="30"/>
                      </a:cubicBezTo>
                      <a:cubicBezTo>
                        <a:pt x="22" y="30"/>
                        <a:pt x="23" y="31"/>
                        <a:pt x="23" y="31"/>
                      </a:cubicBezTo>
                      <a:cubicBezTo>
                        <a:pt x="23" y="31"/>
                        <a:pt x="23" y="31"/>
                        <a:pt x="24" y="31"/>
                      </a:cubicBezTo>
                      <a:cubicBezTo>
                        <a:pt x="24" y="31"/>
                        <a:pt x="24" y="31"/>
                        <a:pt x="24" y="32"/>
                      </a:cubicBezTo>
                      <a:cubicBezTo>
                        <a:pt x="25" y="32"/>
                        <a:pt x="25" y="32"/>
                        <a:pt x="25" y="32"/>
                      </a:cubicBezTo>
                      <a:cubicBezTo>
                        <a:pt x="25" y="32"/>
                        <a:pt x="25" y="32"/>
                        <a:pt x="26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6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2" name="Freeform 1199">
                  <a:extLst>
                    <a:ext uri="{FF2B5EF4-FFF2-40B4-BE49-F238E27FC236}">
                      <a16:creationId xmlns="" xmlns:a16="http://schemas.microsoft.com/office/drawing/2014/main" id="{B8826BDE-81DD-4601-9A4E-49498FD28AAA}"/>
                    </a:ext>
                  </a:extLst>
                </p:cNvPr>
                <p:cNvSpPr/>
                <p:nvPr/>
              </p:nvSpPr>
              <p:spPr bwMode="auto">
                <a:xfrm>
                  <a:off x="2574" y="3204"/>
                  <a:ext cx="36" cy="26"/>
                </a:xfrm>
                <a:custGeom>
                  <a:avLst/>
                  <a:gdLst>
                    <a:gd name="T0" fmla="*/ 32 w 38"/>
                    <a:gd name="T1" fmla="*/ 27 h 27"/>
                    <a:gd name="T2" fmla="*/ 32 w 38"/>
                    <a:gd name="T3" fmla="*/ 26 h 27"/>
                    <a:gd name="T4" fmla="*/ 32 w 38"/>
                    <a:gd name="T5" fmla="*/ 25 h 27"/>
                    <a:gd name="T6" fmla="*/ 33 w 38"/>
                    <a:gd name="T7" fmla="*/ 24 h 27"/>
                    <a:gd name="T8" fmla="*/ 33 w 38"/>
                    <a:gd name="T9" fmla="*/ 23 h 27"/>
                    <a:gd name="T10" fmla="*/ 33 w 38"/>
                    <a:gd name="T11" fmla="*/ 22 h 27"/>
                    <a:gd name="T12" fmla="*/ 33 w 38"/>
                    <a:gd name="T13" fmla="*/ 21 h 27"/>
                    <a:gd name="T14" fmla="*/ 34 w 38"/>
                    <a:gd name="T15" fmla="*/ 21 h 27"/>
                    <a:gd name="T16" fmla="*/ 34 w 38"/>
                    <a:gd name="T17" fmla="*/ 20 h 27"/>
                    <a:gd name="T18" fmla="*/ 34 w 38"/>
                    <a:gd name="T19" fmla="*/ 20 h 27"/>
                    <a:gd name="T20" fmla="*/ 35 w 38"/>
                    <a:gd name="T21" fmla="*/ 19 h 27"/>
                    <a:gd name="T22" fmla="*/ 36 w 38"/>
                    <a:gd name="T23" fmla="*/ 19 h 27"/>
                    <a:gd name="T24" fmla="*/ 36 w 38"/>
                    <a:gd name="T25" fmla="*/ 18 h 27"/>
                    <a:gd name="T26" fmla="*/ 36 w 38"/>
                    <a:gd name="T27" fmla="*/ 18 h 27"/>
                    <a:gd name="T28" fmla="*/ 37 w 38"/>
                    <a:gd name="T29" fmla="*/ 18 h 27"/>
                    <a:gd name="T30" fmla="*/ 37 w 38"/>
                    <a:gd name="T31" fmla="*/ 18 h 27"/>
                    <a:gd name="T32" fmla="*/ 38 w 38"/>
                    <a:gd name="T33" fmla="*/ 17 h 27"/>
                    <a:gd name="T34" fmla="*/ 38 w 38"/>
                    <a:gd name="T35" fmla="*/ 16 h 27"/>
                    <a:gd name="T36" fmla="*/ 38 w 38"/>
                    <a:gd name="T37" fmla="*/ 16 h 27"/>
                    <a:gd name="T38" fmla="*/ 38 w 38"/>
                    <a:gd name="T39" fmla="*/ 14 h 27"/>
                    <a:gd name="T40" fmla="*/ 37 w 38"/>
                    <a:gd name="T41" fmla="*/ 14 h 27"/>
                    <a:gd name="T42" fmla="*/ 37 w 38"/>
                    <a:gd name="T43" fmla="*/ 13 h 27"/>
                    <a:gd name="T44" fmla="*/ 36 w 38"/>
                    <a:gd name="T45" fmla="*/ 12 h 27"/>
                    <a:gd name="T46" fmla="*/ 36 w 38"/>
                    <a:gd name="T47" fmla="*/ 11 h 27"/>
                    <a:gd name="T48" fmla="*/ 36 w 38"/>
                    <a:gd name="T49" fmla="*/ 11 h 27"/>
                    <a:gd name="T50" fmla="*/ 36 w 38"/>
                    <a:gd name="T51" fmla="*/ 10 h 27"/>
                    <a:gd name="T52" fmla="*/ 35 w 38"/>
                    <a:gd name="T53" fmla="*/ 10 h 27"/>
                    <a:gd name="T54" fmla="*/ 35 w 38"/>
                    <a:gd name="T55" fmla="*/ 9 h 27"/>
                    <a:gd name="T56" fmla="*/ 34 w 38"/>
                    <a:gd name="T57" fmla="*/ 8 h 27"/>
                    <a:gd name="T58" fmla="*/ 29 w 38"/>
                    <a:gd name="T59" fmla="*/ 5 h 27"/>
                    <a:gd name="T60" fmla="*/ 25 w 38"/>
                    <a:gd name="T61" fmla="*/ 2 h 27"/>
                    <a:gd name="T62" fmla="*/ 21 w 38"/>
                    <a:gd name="T63" fmla="*/ 1 h 27"/>
                    <a:gd name="T64" fmla="*/ 8 w 38"/>
                    <a:gd name="T65" fmla="*/ 5 h 27"/>
                    <a:gd name="T66" fmla="*/ 8 w 38"/>
                    <a:gd name="T67" fmla="*/ 5 h 27"/>
                    <a:gd name="T68" fmla="*/ 8 w 38"/>
                    <a:gd name="T69" fmla="*/ 5 h 27"/>
                    <a:gd name="T70" fmla="*/ 7 w 38"/>
                    <a:gd name="T71" fmla="*/ 5 h 27"/>
                    <a:gd name="T72" fmla="*/ 7 w 38"/>
                    <a:gd name="T73" fmla="*/ 5 h 27"/>
                    <a:gd name="T74" fmla="*/ 6 w 38"/>
                    <a:gd name="T75" fmla="*/ 5 h 27"/>
                    <a:gd name="T76" fmla="*/ 5 w 38"/>
                    <a:gd name="T77" fmla="*/ 4 h 27"/>
                    <a:gd name="T78" fmla="*/ 5 w 38"/>
                    <a:gd name="T79" fmla="*/ 4 h 27"/>
                    <a:gd name="T80" fmla="*/ 0 w 38"/>
                    <a:gd name="T81" fmla="*/ 6 h 27"/>
                    <a:gd name="T82" fmla="*/ 0 w 38"/>
                    <a:gd name="T83" fmla="*/ 6 h 27"/>
                    <a:gd name="T84" fmla="*/ 2 w 38"/>
                    <a:gd name="T85" fmla="*/ 9 h 27"/>
                    <a:gd name="T86" fmla="*/ 3 w 38"/>
                    <a:gd name="T87" fmla="*/ 8 h 27"/>
                    <a:gd name="T88" fmla="*/ 7 w 38"/>
                    <a:gd name="T89" fmla="*/ 11 h 27"/>
                    <a:gd name="T90" fmla="*/ 9 w 38"/>
                    <a:gd name="T91" fmla="*/ 13 h 27"/>
                    <a:gd name="T92" fmla="*/ 11 w 38"/>
                    <a:gd name="T93" fmla="*/ 14 h 27"/>
                    <a:gd name="T94" fmla="*/ 17 w 38"/>
                    <a:gd name="T95" fmla="*/ 18 h 27"/>
                    <a:gd name="T96" fmla="*/ 18 w 38"/>
                    <a:gd name="T97" fmla="*/ 21 h 27"/>
                    <a:gd name="T98" fmla="*/ 20 w 38"/>
                    <a:gd name="T99" fmla="*/ 19 h 27"/>
                    <a:gd name="T100" fmla="*/ 23 w 38"/>
                    <a:gd name="T101" fmla="*/ 17 h 27"/>
                    <a:gd name="T102" fmla="*/ 25 w 38"/>
                    <a:gd name="T103" fmla="*/ 20 h 27"/>
                    <a:gd name="T104" fmla="*/ 26 w 38"/>
                    <a:gd name="T105" fmla="*/ 23 h 27"/>
                    <a:gd name="T106" fmla="*/ 27 w 38"/>
                    <a:gd name="T107" fmla="*/ 23 h 27"/>
                    <a:gd name="T108" fmla="*/ 31 w 38"/>
                    <a:gd name="T109" fmla="*/ 26 h 27"/>
                    <a:gd name="T110" fmla="*/ 32 w 38"/>
                    <a:gd name="T111" fmla="*/ 26 h 27"/>
                    <a:gd name="T112" fmla="*/ 32 w 38"/>
                    <a:gd name="T113" fmla="*/ 27 h 27"/>
                    <a:gd name="T114" fmla="*/ 32 w 38"/>
                    <a:gd name="T115" fmla="*/ 27 h 27"/>
                    <a:gd name="T116" fmla="*/ 32 w 38"/>
                    <a:gd name="T117" fmla="*/ 27 h 27"/>
                    <a:gd name="T118" fmla="*/ 32 w 38"/>
                    <a:gd name="T11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8" h="27">
                      <a:moveTo>
                        <a:pt x="32" y="27"/>
                      </a:moveTo>
                      <a:cubicBezTo>
                        <a:pt x="32" y="26"/>
                        <a:pt x="32" y="26"/>
                        <a:pt x="32" y="26"/>
                      </a:cubicBezTo>
                      <a:cubicBezTo>
                        <a:pt x="32" y="25"/>
                        <a:pt x="32" y="25"/>
                        <a:pt x="32" y="25"/>
                      </a:cubicBezTo>
                      <a:cubicBezTo>
                        <a:pt x="32" y="24"/>
                        <a:pt x="33" y="24"/>
                        <a:pt x="33" y="24"/>
                      </a:cubicBezTo>
                      <a:cubicBezTo>
                        <a:pt x="33" y="24"/>
                        <a:pt x="33" y="23"/>
                        <a:pt x="33" y="23"/>
                      </a:cubicBezTo>
                      <a:cubicBezTo>
                        <a:pt x="33" y="23"/>
                        <a:pt x="33" y="23"/>
                        <a:pt x="33" y="22"/>
                      </a:cubicBezTo>
                      <a:cubicBezTo>
                        <a:pt x="33" y="22"/>
                        <a:pt x="33" y="22"/>
                        <a:pt x="33" y="21"/>
                      </a:cubicBezTo>
                      <a:cubicBezTo>
                        <a:pt x="34" y="21"/>
                        <a:pt x="34" y="21"/>
                        <a:pt x="34" y="21"/>
                      </a:cubicBezTo>
                      <a:cubicBezTo>
                        <a:pt x="34" y="21"/>
                        <a:pt x="34" y="20"/>
                        <a:pt x="34" y="20"/>
                      </a:cubicBezTo>
                      <a:cubicBezTo>
                        <a:pt x="34" y="20"/>
                        <a:pt x="34" y="20"/>
                        <a:pt x="34" y="20"/>
                      </a:cubicBezTo>
                      <a:cubicBezTo>
                        <a:pt x="35" y="19"/>
                        <a:pt x="35" y="19"/>
                        <a:pt x="35" y="19"/>
                      </a:cubicBezTo>
                      <a:cubicBezTo>
                        <a:pt x="35" y="19"/>
                        <a:pt x="35" y="19"/>
                        <a:pt x="36" y="19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6" y="18"/>
                        <a:pt x="36" y="18"/>
                        <a:pt x="36" y="18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7" y="18"/>
                        <a:pt x="37" y="18"/>
                        <a:pt x="37" y="18"/>
                      </a:cubicBezTo>
                      <a:cubicBezTo>
                        <a:pt x="37" y="17"/>
                        <a:pt x="37" y="17"/>
                        <a:pt x="38" y="17"/>
                      </a:cubicBezTo>
                      <a:cubicBezTo>
                        <a:pt x="38" y="16"/>
                        <a:pt x="38" y="16"/>
                        <a:pt x="38" y="16"/>
                      </a:cubicBezTo>
                      <a:cubicBezTo>
                        <a:pt x="38" y="16"/>
                        <a:pt x="38" y="16"/>
                        <a:pt x="38" y="16"/>
                      </a:cubicBezTo>
                      <a:cubicBezTo>
                        <a:pt x="38" y="15"/>
                        <a:pt x="38" y="15"/>
                        <a:pt x="38" y="14"/>
                      </a:cubicBezTo>
                      <a:cubicBezTo>
                        <a:pt x="38" y="14"/>
                        <a:pt x="37" y="14"/>
                        <a:pt x="37" y="14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3"/>
                        <a:pt x="36" y="12"/>
                        <a:pt x="36" y="12"/>
                      </a:cubicBezTo>
                      <a:cubicBezTo>
                        <a:pt x="36" y="12"/>
                        <a:pt x="36" y="12"/>
                        <a:pt x="36" y="11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6" y="11"/>
                        <a:pt x="36" y="10"/>
                        <a:pt x="36" y="10"/>
                      </a:cubicBezTo>
                      <a:cubicBezTo>
                        <a:pt x="36" y="10"/>
                        <a:pt x="35" y="10"/>
                        <a:pt x="35" y="10"/>
                      </a:cubicBezTo>
                      <a:cubicBezTo>
                        <a:pt x="35" y="10"/>
                        <a:pt x="35" y="10"/>
                        <a:pt x="35" y="9"/>
                      </a:cubicBezTo>
                      <a:cubicBezTo>
                        <a:pt x="35" y="9"/>
                        <a:pt x="34" y="8"/>
                        <a:pt x="34" y="8"/>
                      </a:cubicBezTo>
                      <a:cubicBezTo>
                        <a:pt x="32" y="6"/>
                        <a:pt x="31" y="6"/>
                        <a:pt x="29" y="5"/>
                      </a:cubicBezTo>
                      <a:cubicBezTo>
                        <a:pt x="28" y="4"/>
                        <a:pt x="27" y="3"/>
                        <a:pt x="25" y="2"/>
                      </a:cubicBezTo>
                      <a:cubicBezTo>
                        <a:pt x="24" y="1"/>
                        <a:pt x="22" y="0"/>
                        <a:pt x="21" y="1"/>
                      </a:cubicBezTo>
                      <a:cubicBezTo>
                        <a:pt x="18" y="4"/>
                        <a:pt x="12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8" y="5"/>
                        <a:pt x="8" y="5"/>
                        <a:pt x="8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6" y="5"/>
                        <a:pt x="6" y="5"/>
                        <a:pt x="6" y="5"/>
                      </a:cubicBezTo>
                      <a:cubicBezTo>
                        <a:pt x="6" y="5"/>
                        <a:pt x="5" y="5"/>
                        <a:pt x="5" y="4"/>
                      </a:cubicBezTo>
                      <a:cubicBezTo>
                        <a:pt x="5" y="4"/>
                        <a:pt x="5" y="4"/>
                        <a:pt x="5" y="4"/>
                      </a:cubicBezTo>
                      <a:cubicBezTo>
                        <a:pt x="3" y="5"/>
                        <a:pt x="2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1" y="8"/>
                        <a:pt x="2" y="9"/>
                      </a:cubicBezTo>
                      <a:cubicBezTo>
                        <a:pt x="2" y="9"/>
                        <a:pt x="3" y="8"/>
                        <a:pt x="3" y="8"/>
                      </a:cubicBezTo>
                      <a:cubicBezTo>
                        <a:pt x="5" y="8"/>
                        <a:pt x="6" y="10"/>
                        <a:pt x="7" y="11"/>
                      </a:cubicBezTo>
                      <a:cubicBezTo>
                        <a:pt x="8" y="12"/>
                        <a:pt x="9" y="12"/>
                        <a:pt x="9" y="13"/>
                      </a:cubicBezTo>
                      <a:cubicBezTo>
                        <a:pt x="10" y="13"/>
                        <a:pt x="11" y="13"/>
                        <a:pt x="11" y="14"/>
                      </a:cubicBezTo>
                      <a:cubicBezTo>
                        <a:pt x="14" y="15"/>
                        <a:pt x="17" y="16"/>
                        <a:pt x="17" y="18"/>
                      </a:cubicBezTo>
                      <a:cubicBezTo>
                        <a:pt x="17" y="20"/>
                        <a:pt x="18" y="21"/>
                        <a:pt x="18" y="21"/>
                      </a:cubicBezTo>
                      <a:cubicBezTo>
                        <a:pt x="18" y="20"/>
                        <a:pt x="19" y="20"/>
                        <a:pt x="20" y="19"/>
                      </a:cubicBezTo>
                      <a:cubicBezTo>
                        <a:pt x="21" y="18"/>
                        <a:pt x="22" y="17"/>
                        <a:pt x="23" y="17"/>
                      </a:cubicBezTo>
                      <a:cubicBezTo>
                        <a:pt x="24" y="17"/>
                        <a:pt x="25" y="18"/>
                        <a:pt x="25" y="20"/>
                      </a:cubicBezTo>
                      <a:cubicBezTo>
                        <a:pt x="25" y="22"/>
                        <a:pt x="26" y="23"/>
                        <a:pt x="26" y="23"/>
                      </a:cubicBezTo>
                      <a:cubicBezTo>
                        <a:pt x="27" y="23"/>
                        <a:pt x="27" y="23"/>
                        <a:pt x="27" y="23"/>
                      </a:cubicBezTo>
                      <a:cubicBezTo>
                        <a:pt x="29" y="23"/>
                        <a:pt x="30" y="25"/>
                        <a:pt x="31" y="26"/>
                      </a:cubicBezTo>
                      <a:cubicBezTo>
                        <a:pt x="31" y="26"/>
                        <a:pt x="31" y="26"/>
                        <a:pt x="32" y="26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3" name="Freeform 1200">
                  <a:extLst>
                    <a:ext uri="{FF2B5EF4-FFF2-40B4-BE49-F238E27FC236}">
                      <a16:creationId xmlns="" xmlns:a16="http://schemas.microsoft.com/office/drawing/2014/main" id="{44911CAF-8423-411C-B272-66A0B7AA287A}"/>
                    </a:ext>
                  </a:extLst>
                </p:cNvPr>
                <p:cNvSpPr/>
                <p:nvPr/>
              </p:nvSpPr>
              <p:spPr bwMode="auto">
                <a:xfrm>
                  <a:off x="2763" y="3249"/>
                  <a:ext cx="94" cy="59"/>
                </a:xfrm>
                <a:custGeom>
                  <a:avLst/>
                  <a:gdLst>
                    <a:gd name="T0" fmla="*/ 82 w 98"/>
                    <a:gd name="T1" fmla="*/ 38 h 62"/>
                    <a:gd name="T2" fmla="*/ 81 w 98"/>
                    <a:gd name="T3" fmla="*/ 36 h 62"/>
                    <a:gd name="T4" fmla="*/ 80 w 98"/>
                    <a:gd name="T5" fmla="*/ 33 h 62"/>
                    <a:gd name="T6" fmla="*/ 80 w 98"/>
                    <a:gd name="T7" fmla="*/ 31 h 62"/>
                    <a:gd name="T8" fmla="*/ 82 w 98"/>
                    <a:gd name="T9" fmla="*/ 25 h 62"/>
                    <a:gd name="T10" fmla="*/ 74 w 98"/>
                    <a:gd name="T11" fmla="*/ 11 h 62"/>
                    <a:gd name="T12" fmla="*/ 74 w 98"/>
                    <a:gd name="T13" fmla="*/ 11 h 62"/>
                    <a:gd name="T14" fmla="*/ 73 w 98"/>
                    <a:gd name="T15" fmla="*/ 10 h 62"/>
                    <a:gd name="T16" fmla="*/ 73 w 98"/>
                    <a:gd name="T17" fmla="*/ 9 h 62"/>
                    <a:gd name="T18" fmla="*/ 72 w 98"/>
                    <a:gd name="T19" fmla="*/ 8 h 62"/>
                    <a:gd name="T20" fmla="*/ 70 w 98"/>
                    <a:gd name="T21" fmla="*/ 5 h 62"/>
                    <a:gd name="T22" fmla="*/ 69 w 98"/>
                    <a:gd name="T23" fmla="*/ 3 h 62"/>
                    <a:gd name="T24" fmla="*/ 68 w 98"/>
                    <a:gd name="T25" fmla="*/ 0 h 62"/>
                    <a:gd name="T26" fmla="*/ 65 w 98"/>
                    <a:gd name="T27" fmla="*/ 1 h 62"/>
                    <a:gd name="T28" fmla="*/ 64 w 98"/>
                    <a:gd name="T29" fmla="*/ 3 h 62"/>
                    <a:gd name="T30" fmla="*/ 58 w 98"/>
                    <a:gd name="T31" fmla="*/ 5 h 62"/>
                    <a:gd name="T32" fmla="*/ 55 w 98"/>
                    <a:gd name="T33" fmla="*/ 5 h 62"/>
                    <a:gd name="T34" fmla="*/ 45 w 98"/>
                    <a:gd name="T35" fmla="*/ 7 h 62"/>
                    <a:gd name="T36" fmla="*/ 32 w 98"/>
                    <a:gd name="T37" fmla="*/ 4 h 62"/>
                    <a:gd name="T38" fmla="*/ 27 w 98"/>
                    <a:gd name="T39" fmla="*/ 4 h 62"/>
                    <a:gd name="T40" fmla="*/ 26 w 98"/>
                    <a:gd name="T41" fmla="*/ 4 h 62"/>
                    <a:gd name="T42" fmla="*/ 25 w 98"/>
                    <a:gd name="T43" fmla="*/ 5 h 62"/>
                    <a:gd name="T44" fmla="*/ 20 w 98"/>
                    <a:gd name="T45" fmla="*/ 9 h 62"/>
                    <a:gd name="T46" fmla="*/ 16 w 98"/>
                    <a:gd name="T47" fmla="*/ 11 h 62"/>
                    <a:gd name="T48" fmla="*/ 6 w 98"/>
                    <a:gd name="T49" fmla="*/ 28 h 62"/>
                    <a:gd name="T50" fmla="*/ 0 w 98"/>
                    <a:gd name="T51" fmla="*/ 32 h 62"/>
                    <a:gd name="T52" fmla="*/ 4 w 98"/>
                    <a:gd name="T53" fmla="*/ 38 h 62"/>
                    <a:gd name="T54" fmla="*/ 8 w 98"/>
                    <a:gd name="T55" fmla="*/ 41 h 62"/>
                    <a:gd name="T56" fmla="*/ 9 w 98"/>
                    <a:gd name="T57" fmla="*/ 47 h 62"/>
                    <a:gd name="T58" fmla="*/ 22 w 98"/>
                    <a:gd name="T59" fmla="*/ 53 h 62"/>
                    <a:gd name="T60" fmla="*/ 22 w 98"/>
                    <a:gd name="T61" fmla="*/ 56 h 62"/>
                    <a:gd name="T62" fmla="*/ 23 w 98"/>
                    <a:gd name="T63" fmla="*/ 56 h 62"/>
                    <a:gd name="T64" fmla="*/ 25 w 98"/>
                    <a:gd name="T65" fmla="*/ 58 h 62"/>
                    <a:gd name="T66" fmla="*/ 27 w 98"/>
                    <a:gd name="T67" fmla="*/ 60 h 62"/>
                    <a:gd name="T68" fmla="*/ 38 w 98"/>
                    <a:gd name="T69" fmla="*/ 61 h 62"/>
                    <a:gd name="T70" fmla="*/ 51 w 98"/>
                    <a:gd name="T71" fmla="*/ 62 h 62"/>
                    <a:gd name="T72" fmla="*/ 70 w 98"/>
                    <a:gd name="T73" fmla="*/ 56 h 62"/>
                    <a:gd name="T74" fmla="*/ 83 w 98"/>
                    <a:gd name="T75" fmla="*/ 60 h 62"/>
                    <a:gd name="T76" fmla="*/ 83 w 98"/>
                    <a:gd name="T77" fmla="*/ 60 h 62"/>
                    <a:gd name="T78" fmla="*/ 85 w 98"/>
                    <a:gd name="T79" fmla="*/ 60 h 62"/>
                    <a:gd name="T80" fmla="*/ 86 w 98"/>
                    <a:gd name="T81" fmla="*/ 61 h 62"/>
                    <a:gd name="T82" fmla="*/ 93 w 98"/>
                    <a:gd name="T83" fmla="*/ 47 h 62"/>
                    <a:gd name="T84" fmla="*/ 97 w 98"/>
                    <a:gd name="T85" fmla="*/ 43 h 62"/>
                    <a:gd name="T86" fmla="*/ 96 w 98"/>
                    <a:gd name="T87" fmla="*/ 42 h 62"/>
                    <a:gd name="T88" fmla="*/ 95 w 98"/>
                    <a:gd name="T89" fmla="*/ 41 h 62"/>
                    <a:gd name="T90" fmla="*/ 89 w 98"/>
                    <a:gd name="T91" fmla="*/ 44 h 62"/>
                    <a:gd name="T92" fmla="*/ 83 w 98"/>
                    <a:gd name="T93" fmla="*/ 40 h 62"/>
                    <a:gd name="T94" fmla="*/ 83 w 98"/>
                    <a:gd name="T95" fmla="*/ 39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98" h="62">
                      <a:moveTo>
                        <a:pt x="82" y="39"/>
                      </a:moveTo>
                      <a:cubicBezTo>
                        <a:pt x="82" y="39"/>
                        <a:pt x="82" y="38"/>
                        <a:pt x="82" y="38"/>
                      </a:cubicBezTo>
                      <a:cubicBezTo>
                        <a:pt x="82" y="38"/>
                        <a:pt x="81" y="37"/>
                        <a:pt x="81" y="37"/>
                      </a:cubicBezTo>
                      <a:cubicBezTo>
                        <a:pt x="81" y="36"/>
                        <a:pt x="81" y="36"/>
                        <a:pt x="81" y="36"/>
                      </a:cubicBezTo>
                      <a:cubicBezTo>
                        <a:pt x="81" y="35"/>
                        <a:pt x="81" y="35"/>
                        <a:pt x="80" y="34"/>
                      </a:cubicBezTo>
                      <a:cubicBezTo>
                        <a:pt x="80" y="34"/>
                        <a:pt x="80" y="34"/>
                        <a:pt x="80" y="33"/>
                      </a:cubicBezTo>
                      <a:cubicBezTo>
                        <a:pt x="80" y="33"/>
                        <a:pt x="80" y="32"/>
                        <a:pt x="80" y="31"/>
                      </a:cubicBezTo>
                      <a:cubicBezTo>
                        <a:pt x="80" y="31"/>
                        <a:pt x="80" y="31"/>
                        <a:pt x="80" y="31"/>
                      </a:cubicBezTo>
                      <a:cubicBezTo>
                        <a:pt x="80" y="31"/>
                        <a:pt x="80" y="30"/>
                        <a:pt x="80" y="30"/>
                      </a:cubicBezTo>
                      <a:cubicBezTo>
                        <a:pt x="80" y="28"/>
                        <a:pt x="80" y="26"/>
                        <a:pt x="82" y="25"/>
                      </a:cubicBezTo>
                      <a:cubicBezTo>
                        <a:pt x="82" y="23"/>
                        <a:pt x="79" y="16"/>
                        <a:pt x="74" y="12"/>
                      </a:cubicBezTo>
                      <a:cubicBezTo>
                        <a:pt x="74" y="12"/>
                        <a:pt x="74" y="12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4" y="11"/>
                        <a:pt x="74" y="11"/>
                      </a:cubicBezTo>
                      <a:cubicBezTo>
                        <a:pt x="74" y="11"/>
                        <a:pt x="73" y="10"/>
                        <a:pt x="73" y="10"/>
                      </a:cubicBezTo>
                      <a:cubicBezTo>
                        <a:pt x="73" y="10"/>
                        <a:pt x="73" y="10"/>
                        <a:pt x="73" y="10"/>
                      </a:cubicBezTo>
                      <a:cubicBezTo>
                        <a:pt x="73" y="10"/>
                        <a:pt x="73" y="9"/>
                        <a:pt x="73" y="9"/>
                      </a:cubicBezTo>
                      <a:cubicBezTo>
                        <a:pt x="73" y="9"/>
                        <a:pt x="72" y="9"/>
                        <a:pt x="72" y="8"/>
                      </a:cubicBezTo>
                      <a:cubicBezTo>
                        <a:pt x="72" y="8"/>
                        <a:pt x="72" y="8"/>
                        <a:pt x="72" y="8"/>
                      </a:cubicBezTo>
                      <a:cubicBezTo>
                        <a:pt x="72" y="7"/>
                        <a:pt x="71" y="7"/>
                        <a:pt x="71" y="7"/>
                      </a:cubicBezTo>
                      <a:cubicBezTo>
                        <a:pt x="71" y="6"/>
                        <a:pt x="71" y="6"/>
                        <a:pt x="70" y="5"/>
                      </a:cubicBezTo>
                      <a:cubicBezTo>
                        <a:pt x="70" y="5"/>
                        <a:pt x="70" y="5"/>
                        <a:pt x="70" y="4"/>
                      </a:cubicBezTo>
                      <a:cubicBezTo>
                        <a:pt x="70" y="4"/>
                        <a:pt x="69" y="3"/>
                        <a:pt x="69" y="3"/>
                      </a:cubicBezTo>
                      <a:cubicBezTo>
                        <a:pt x="69" y="2"/>
                        <a:pt x="69" y="2"/>
                        <a:pt x="68" y="2"/>
                      </a:cubicBezTo>
                      <a:cubicBezTo>
                        <a:pt x="68" y="1"/>
                        <a:pt x="68" y="1"/>
                        <a:pt x="68" y="0"/>
                      </a:cubicBezTo>
                      <a:cubicBezTo>
                        <a:pt x="66" y="1"/>
                        <a:pt x="66" y="1"/>
                        <a:pt x="65" y="1"/>
                      </a:cubicBezTo>
                      <a:cubicBezTo>
                        <a:pt x="65" y="1"/>
                        <a:pt x="65" y="1"/>
                        <a:pt x="65" y="1"/>
                      </a:cubicBezTo>
                      <a:cubicBezTo>
                        <a:pt x="65" y="1"/>
                        <a:pt x="65" y="1"/>
                        <a:pt x="65" y="1"/>
                      </a:cubicBezTo>
                      <a:cubicBezTo>
                        <a:pt x="64" y="2"/>
                        <a:pt x="64" y="2"/>
                        <a:pt x="64" y="3"/>
                      </a:cubicBezTo>
                      <a:cubicBezTo>
                        <a:pt x="63" y="4"/>
                        <a:pt x="61" y="5"/>
                        <a:pt x="59" y="5"/>
                      </a:cubicBezTo>
                      <a:cubicBezTo>
                        <a:pt x="59" y="5"/>
                        <a:pt x="58" y="5"/>
                        <a:pt x="58" y="5"/>
                      </a:cubicBezTo>
                      <a:cubicBezTo>
                        <a:pt x="57" y="6"/>
                        <a:pt x="57" y="6"/>
                        <a:pt x="57" y="6"/>
                      </a:cubicBezTo>
                      <a:cubicBezTo>
                        <a:pt x="56" y="6"/>
                        <a:pt x="55" y="6"/>
                        <a:pt x="55" y="5"/>
                      </a:cubicBezTo>
                      <a:cubicBezTo>
                        <a:pt x="54" y="5"/>
                        <a:pt x="53" y="5"/>
                        <a:pt x="52" y="6"/>
                      </a:cubicBezTo>
                      <a:cubicBezTo>
                        <a:pt x="50" y="8"/>
                        <a:pt x="46" y="9"/>
                        <a:pt x="45" y="7"/>
                      </a:cubicBezTo>
                      <a:cubicBezTo>
                        <a:pt x="44" y="7"/>
                        <a:pt x="41" y="6"/>
                        <a:pt x="39" y="6"/>
                      </a:cubicBezTo>
                      <a:cubicBezTo>
                        <a:pt x="38" y="6"/>
                        <a:pt x="36" y="5"/>
                        <a:pt x="32" y="4"/>
                      </a:cubicBezTo>
                      <a:cubicBezTo>
                        <a:pt x="31" y="4"/>
                        <a:pt x="29" y="4"/>
                        <a:pt x="28" y="4"/>
                      </a:cubicBezTo>
                      <a:cubicBezTo>
                        <a:pt x="28" y="4"/>
                        <a:pt x="27" y="4"/>
                        <a:pt x="27" y="4"/>
                      </a:cubicBezTo>
                      <a:cubicBezTo>
                        <a:pt x="27" y="4"/>
                        <a:pt x="27" y="4"/>
                        <a:pt x="27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4"/>
                        <a:pt x="26" y="4"/>
                        <a:pt x="26" y="4"/>
                      </a:cubicBezTo>
                      <a:cubicBezTo>
                        <a:pt x="26" y="4"/>
                        <a:pt x="25" y="4"/>
                        <a:pt x="25" y="5"/>
                      </a:cubicBezTo>
                      <a:cubicBezTo>
                        <a:pt x="25" y="5"/>
                        <a:pt x="24" y="6"/>
                        <a:pt x="24" y="6"/>
                      </a:cubicBezTo>
                      <a:cubicBezTo>
                        <a:pt x="23" y="7"/>
                        <a:pt x="21" y="8"/>
                        <a:pt x="20" y="9"/>
                      </a:cubicBezTo>
                      <a:cubicBezTo>
                        <a:pt x="20" y="9"/>
                        <a:pt x="19" y="9"/>
                        <a:pt x="19" y="9"/>
                      </a:cubicBezTo>
                      <a:cubicBezTo>
                        <a:pt x="18" y="10"/>
                        <a:pt x="17" y="10"/>
                        <a:pt x="16" y="11"/>
                      </a:cubicBezTo>
                      <a:cubicBezTo>
                        <a:pt x="16" y="11"/>
                        <a:pt x="14" y="14"/>
                        <a:pt x="13" y="16"/>
                      </a:cubicBezTo>
                      <a:cubicBezTo>
                        <a:pt x="11" y="21"/>
                        <a:pt x="9" y="25"/>
                        <a:pt x="6" y="28"/>
                      </a:cubicBezTo>
                      <a:cubicBezTo>
                        <a:pt x="4" y="30"/>
                        <a:pt x="2" y="31"/>
                        <a:pt x="1" y="32"/>
                      </a:cubicBezTo>
                      <a:cubicBezTo>
                        <a:pt x="1" y="32"/>
                        <a:pt x="1" y="32"/>
                        <a:pt x="0" y="32"/>
                      </a:cubicBezTo>
                      <a:cubicBezTo>
                        <a:pt x="1" y="32"/>
                        <a:pt x="1" y="33"/>
                        <a:pt x="1" y="33"/>
                      </a:cubicBezTo>
                      <a:cubicBezTo>
                        <a:pt x="2" y="34"/>
                        <a:pt x="4" y="36"/>
                        <a:pt x="4" y="38"/>
                      </a:cubicBezTo>
                      <a:cubicBezTo>
                        <a:pt x="4" y="40"/>
                        <a:pt x="5" y="40"/>
                        <a:pt x="6" y="40"/>
                      </a:cubicBezTo>
                      <a:cubicBezTo>
                        <a:pt x="7" y="40"/>
                        <a:pt x="7" y="40"/>
                        <a:pt x="8" y="41"/>
                      </a:cubicBezTo>
                      <a:cubicBezTo>
                        <a:pt x="9" y="42"/>
                        <a:pt x="9" y="44"/>
                        <a:pt x="9" y="46"/>
                      </a:cubicBezTo>
                      <a:cubicBezTo>
                        <a:pt x="9" y="46"/>
                        <a:pt x="9" y="47"/>
                        <a:pt x="9" y="47"/>
                      </a:cubicBezTo>
                      <a:cubicBezTo>
                        <a:pt x="9" y="47"/>
                        <a:pt x="9" y="47"/>
                        <a:pt x="10" y="47"/>
                      </a:cubicBezTo>
                      <a:cubicBezTo>
                        <a:pt x="17" y="48"/>
                        <a:pt x="22" y="49"/>
                        <a:pt x="22" y="53"/>
                      </a:cubicBezTo>
                      <a:cubicBezTo>
                        <a:pt x="22" y="53"/>
                        <a:pt x="22" y="54"/>
                        <a:pt x="22" y="54"/>
                      </a:cubicBezTo>
                      <a:cubicBezTo>
                        <a:pt x="22" y="55"/>
                        <a:pt x="22" y="56"/>
                        <a:pt x="22" y="56"/>
                      </a:cubicBezTo>
                      <a:cubicBezTo>
                        <a:pt x="22" y="56"/>
                        <a:pt x="22" y="56"/>
                        <a:pt x="22" y="56"/>
                      </a:cubicBezTo>
                      <a:cubicBezTo>
                        <a:pt x="22" y="56"/>
                        <a:pt x="23" y="56"/>
                        <a:pt x="23" y="56"/>
                      </a:cubicBezTo>
                      <a:cubicBezTo>
                        <a:pt x="23" y="57"/>
                        <a:pt x="24" y="57"/>
                        <a:pt x="24" y="57"/>
                      </a:cubicBezTo>
                      <a:cubicBezTo>
                        <a:pt x="24" y="58"/>
                        <a:pt x="25" y="58"/>
                        <a:pt x="25" y="58"/>
                      </a:cubicBezTo>
                      <a:cubicBezTo>
                        <a:pt x="25" y="58"/>
                        <a:pt x="26" y="59"/>
                        <a:pt x="26" y="59"/>
                      </a:cubicBezTo>
                      <a:cubicBezTo>
                        <a:pt x="26" y="59"/>
                        <a:pt x="27" y="60"/>
                        <a:pt x="27" y="60"/>
                      </a:cubicBezTo>
                      <a:cubicBezTo>
                        <a:pt x="28" y="60"/>
                        <a:pt x="30" y="60"/>
                        <a:pt x="33" y="61"/>
                      </a:cubicBezTo>
                      <a:cubicBezTo>
                        <a:pt x="35" y="61"/>
                        <a:pt x="37" y="61"/>
                        <a:pt x="38" y="61"/>
                      </a:cubicBezTo>
                      <a:cubicBezTo>
                        <a:pt x="39" y="61"/>
                        <a:pt x="39" y="61"/>
                        <a:pt x="41" y="61"/>
                      </a:cubicBezTo>
                      <a:cubicBezTo>
                        <a:pt x="44" y="61"/>
                        <a:pt x="49" y="61"/>
                        <a:pt x="51" y="62"/>
                      </a:cubicBezTo>
                      <a:cubicBezTo>
                        <a:pt x="53" y="62"/>
                        <a:pt x="55" y="61"/>
                        <a:pt x="57" y="59"/>
                      </a:cubicBezTo>
                      <a:cubicBezTo>
                        <a:pt x="60" y="56"/>
                        <a:pt x="68" y="56"/>
                        <a:pt x="70" y="56"/>
                      </a:cubicBezTo>
                      <a:cubicBezTo>
                        <a:pt x="71" y="56"/>
                        <a:pt x="72" y="56"/>
                        <a:pt x="72" y="56"/>
                      </a:cubicBezTo>
                      <a:cubicBezTo>
                        <a:pt x="78" y="57"/>
                        <a:pt x="82" y="57"/>
                        <a:pt x="83" y="60"/>
                      </a:cubicBezTo>
                      <a:cubicBezTo>
                        <a:pt x="83" y="60"/>
                        <a:pt x="83" y="60"/>
                        <a:pt x="83" y="60"/>
                      </a:cubicBezTo>
                      <a:cubicBezTo>
                        <a:pt x="83" y="60"/>
                        <a:pt x="83" y="60"/>
                        <a:pt x="83" y="60"/>
                      </a:cubicBezTo>
                      <a:cubicBezTo>
                        <a:pt x="84" y="60"/>
                        <a:pt x="84" y="60"/>
                        <a:pt x="84" y="60"/>
                      </a:cubicBezTo>
                      <a:cubicBezTo>
                        <a:pt x="84" y="60"/>
                        <a:pt x="84" y="60"/>
                        <a:pt x="85" y="60"/>
                      </a:cubicBezTo>
                      <a:cubicBezTo>
                        <a:pt x="85" y="61"/>
                        <a:pt x="85" y="61"/>
                        <a:pt x="86" y="61"/>
                      </a:cubicBezTo>
                      <a:cubicBezTo>
                        <a:pt x="86" y="61"/>
                        <a:pt x="86" y="61"/>
                        <a:pt x="86" y="61"/>
                      </a:cubicBezTo>
                      <a:cubicBezTo>
                        <a:pt x="86" y="60"/>
                        <a:pt x="86" y="59"/>
                        <a:pt x="86" y="58"/>
                      </a:cubicBezTo>
                      <a:cubicBezTo>
                        <a:pt x="86" y="54"/>
                        <a:pt x="89" y="47"/>
                        <a:pt x="93" y="47"/>
                      </a:cubicBezTo>
                      <a:cubicBezTo>
                        <a:pt x="94" y="47"/>
                        <a:pt x="94" y="47"/>
                        <a:pt x="94" y="47"/>
                      </a:cubicBezTo>
                      <a:cubicBezTo>
                        <a:pt x="97" y="46"/>
                        <a:pt x="98" y="46"/>
                        <a:pt x="97" y="43"/>
                      </a:cubicBezTo>
                      <a:cubicBezTo>
                        <a:pt x="97" y="43"/>
                        <a:pt x="97" y="43"/>
                        <a:pt x="97" y="43"/>
                      </a:cubicBezTo>
                      <a:cubicBezTo>
                        <a:pt x="97" y="43"/>
                        <a:pt x="96" y="42"/>
                        <a:pt x="96" y="42"/>
                      </a:cubicBezTo>
                      <a:cubicBezTo>
                        <a:pt x="96" y="42"/>
                        <a:pt x="96" y="42"/>
                        <a:pt x="96" y="42"/>
                      </a:cubicBezTo>
                      <a:cubicBezTo>
                        <a:pt x="96" y="42"/>
                        <a:pt x="95" y="41"/>
                        <a:pt x="95" y="41"/>
                      </a:cubicBezTo>
                      <a:cubicBezTo>
                        <a:pt x="95" y="42"/>
                        <a:pt x="94" y="42"/>
                        <a:pt x="93" y="42"/>
                      </a:cubicBezTo>
                      <a:cubicBezTo>
                        <a:pt x="91" y="43"/>
                        <a:pt x="90" y="44"/>
                        <a:pt x="89" y="44"/>
                      </a:cubicBezTo>
                      <a:cubicBezTo>
                        <a:pt x="87" y="44"/>
                        <a:pt x="84" y="43"/>
                        <a:pt x="83" y="41"/>
                      </a:cubicBezTo>
                      <a:cubicBezTo>
                        <a:pt x="83" y="40"/>
                        <a:pt x="83" y="40"/>
                        <a:pt x="83" y="40"/>
                      </a:cubicBezTo>
                      <a:cubicBezTo>
                        <a:pt x="83" y="39"/>
                        <a:pt x="83" y="39"/>
                        <a:pt x="83" y="39"/>
                      </a:cubicBezTo>
                      <a:cubicBezTo>
                        <a:pt x="83" y="39"/>
                        <a:pt x="83" y="39"/>
                        <a:pt x="83" y="39"/>
                      </a:cubicBezTo>
                      <a:cubicBezTo>
                        <a:pt x="83" y="39"/>
                        <a:pt x="82" y="39"/>
                        <a:pt x="82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4" name="Freeform 1201">
                  <a:extLst>
                    <a:ext uri="{FF2B5EF4-FFF2-40B4-BE49-F238E27FC236}">
                      <a16:creationId xmlns="" xmlns:a16="http://schemas.microsoft.com/office/drawing/2014/main" id="{CBA556A4-11B9-4490-AAFF-0583475F3ED6}"/>
                    </a:ext>
                  </a:extLst>
                </p:cNvPr>
                <p:cNvSpPr/>
                <p:nvPr/>
              </p:nvSpPr>
              <p:spPr bwMode="auto">
                <a:xfrm>
                  <a:off x="2831" y="3247"/>
                  <a:ext cx="29" cy="36"/>
                </a:xfrm>
                <a:custGeom>
                  <a:avLst/>
                  <a:gdLst>
                    <a:gd name="T0" fmla="*/ 1 w 30"/>
                    <a:gd name="T1" fmla="*/ 1 h 38"/>
                    <a:gd name="T2" fmla="*/ 1 w 30"/>
                    <a:gd name="T3" fmla="*/ 2 h 38"/>
                    <a:gd name="T4" fmla="*/ 2 w 30"/>
                    <a:gd name="T5" fmla="*/ 4 h 38"/>
                    <a:gd name="T6" fmla="*/ 3 w 30"/>
                    <a:gd name="T7" fmla="*/ 5 h 38"/>
                    <a:gd name="T8" fmla="*/ 3 w 30"/>
                    <a:gd name="T9" fmla="*/ 6 h 38"/>
                    <a:gd name="T10" fmla="*/ 4 w 30"/>
                    <a:gd name="T11" fmla="*/ 7 h 38"/>
                    <a:gd name="T12" fmla="*/ 4 w 30"/>
                    <a:gd name="T13" fmla="*/ 8 h 38"/>
                    <a:gd name="T14" fmla="*/ 5 w 30"/>
                    <a:gd name="T15" fmla="*/ 8 h 38"/>
                    <a:gd name="T16" fmla="*/ 5 w 30"/>
                    <a:gd name="T17" fmla="*/ 9 h 38"/>
                    <a:gd name="T18" fmla="*/ 5 w 30"/>
                    <a:gd name="T19" fmla="*/ 9 h 38"/>
                    <a:gd name="T20" fmla="*/ 6 w 30"/>
                    <a:gd name="T21" fmla="*/ 10 h 38"/>
                    <a:gd name="T22" fmla="*/ 6 w 30"/>
                    <a:gd name="T23" fmla="*/ 10 h 38"/>
                    <a:gd name="T24" fmla="*/ 6 w 30"/>
                    <a:gd name="T25" fmla="*/ 11 h 38"/>
                    <a:gd name="T26" fmla="*/ 6 w 30"/>
                    <a:gd name="T27" fmla="*/ 11 h 38"/>
                    <a:gd name="T28" fmla="*/ 6 w 30"/>
                    <a:gd name="T29" fmla="*/ 11 h 38"/>
                    <a:gd name="T30" fmla="*/ 13 w 30"/>
                    <a:gd name="T31" fmla="*/ 30 h 38"/>
                    <a:gd name="T32" fmla="*/ 13 w 30"/>
                    <a:gd name="T33" fmla="*/ 33 h 38"/>
                    <a:gd name="T34" fmla="*/ 13 w 30"/>
                    <a:gd name="T35" fmla="*/ 35 h 38"/>
                    <a:gd name="T36" fmla="*/ 14 w 30"/>
                    <a:gd name="T37" fmla="*/ 36 h 38"/>
                    <a:gd name="T38" fmla="*/ 14 w 30"/>
                    <a:gd name="T39" fmla="*/ 37 h 38"/>
                    <a:gd name="T40" fmla="*/ 14 w 30"/>
                    <a:gd name="T41" fmla="*/ 38 h 38"/>
                    <a:gd name="T42" fmla="*/ 16 w 30"/>
                    <a:gd name="T43" fmla="*/ 36 h 38"/>
                    <a:gd name="T44" fmla="*/ 16 w 30"/>
                    <a:gd name="T45" fmla="*/ 35 h 38"/>
                    <a:gd name="T46" fmla="*/ 16 w 30"/>
                    <a:gd name="T47" fmla="*/ 34 h 38"/>
                    <a:gd name="T48" fmla="*/ 17 w 30"/>
                    <a:gd name="T49" fmla="*/ 34 h 38"/>
                    <a:gd name="T50" fmla="*/ 17 w 30"/>
                    <a:gd name="T51" fmla="*/ 33 h 38"/>
                    <a:gd name="T52" fmla="*/ 17 w 30"/>
                    <a:gd name="T53" fmla="*/ 33 h 38"/>
                    <a:gd name="T54" fmla="*/ 18 w 30"/>
                    <a:gd name="T55" fmla="*/ 32 h 38"/>
                    <a:gd name="T56" fmla="*/ 18 w 30"/>
                    <a:gd name="T57" fmla="*/ 32 h 38"/>
                    <a:gd name="T58" fmla="*/ 18 w 30"/>
                    <a:gd name="T59" fmla="*/ 32 h 38"/>
                    <a:gd name="T60" fmla="*/ 18 w 30"/>
                    <a:gd name="T61" fmla="*/ 31 h 38"/>
                    <a:gd name="T62" fmla="*/ 18 w 30"/>
                    <a:gd name="T63" fmla="*/ 31 h 38"/>
                    <a:gd name="T64" fmla="*/ 18 w 30"/>
                    <a:gd name="T65" fmla="*/ 31 h 38"/>
                    <a:gd name="T66" fmla="*/ 18 w 30"/>
                    <a:gd name="T67" fmla="*/ 31 h 38"/>
                    <a:gd name="T68" fmla="*/ 23 w 30"/>
                    <a:gd name="T69" fmla="*/ 24 h 38"/>
                    <a:gd name="T70" fmla="*/ 24 w 30"/>
                    <a:gd name="T71" fmla="*/ 24 h 38"/>
                    <a:gd name="T72" fmla="*/ 25 w 30"/>
                    <a:gd name="T73" fmla="*/ 24 h 38"/>
                    <a:gd name="T74" fmla="*/ 29 w 30"/>
                    <a:gd name="T75" fmla="*/ 25 h 38"/>
                    <a:gd name="T76" fmla="*/ 30 w 30"/>
                    <a:gd name="T77" fmla="*/ 25 h 38"/>
                    <a:gd name="T78" fmla="*/ 28 w 30"/>
                    <a:gd name="T79" fmla="*/ 21 h 38"/>
                    <a:gd name="T80" fmla="*/ 21 w 30"/>
                    <a:gd name="T81" fmla="*/ 9 h 38"/>
                    <a:gd name="T82" fmla="*/ 15 w 30"/>
                    <a:gd name="T83" fmla="*/ 5 h 38"/>
                    <a:gd name="T84" fmla="*/ 9 w 30"/>
                    <a:gd name="T85" fmla="*/ 2 h 38"/>
                    <a:gd name="T86" fmla="*/ 6 w 30"/>
                    <a:gd name="T87" fmla="*/ 0 h 38"/>
                    <a:gd name="T88" fmla="*/ 5 w 30"/>
                    <a:gd name="T89" fmla="*/ 0 h 38"/>
                    <a:gd name="T90" fmla="*/ 0 w 30"/>
                    <a:gd name="T91" fmla="*/ 1 h 38"/>
                    <a:gd name="T92" fmla="*/ 1 w 30"/>
                    <a:gd name="T93" fmla="*/ 1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30" h="38">
                      <a:moveTo>
                        <a:pt x="1" y="1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2" y="4"/>
                        <a:pt x="2" y="4"/>
                        <a:pt x="3" y="5"/>
                      </a:cubicBezTo>
                      <a:cubicBezTo>
                        <a:pt x="3" y="5"/>
                        <a:pt x="3" y="6"/>
                        <a:pt x="3" y="6"/>
                      </a:cubicBezTo>
                      <a:cubicBezTo>
                        <a:pt x="3" y="6"/>
                        <a:pt x="4" y="6"/>
                        <a:pt x="4" y="7"/>
                      </a:cubicBezTo>
                      <a:cubicBezTo>
                        <a:pt x="4" y="7"/>
                        <a:pt x="4" y="7"/>
                        <a:pt x="4" y="8"/>
                      </a:cubicBezTo>
                      <a:cubicBezTo>
                        <a:pt x="4" y="8"/>
                        <a:pt x="4" y="8"/>
                        <a:pt x="5" y="8"/>
                      </a:cubicBezTo>
                      <a:cubicBezTo>
                        <a:pt x="5" y="8"/>
                        <a:pt x="5" y="9"/>
                        <a:pt x="5" y="9"/>
                      </a:cubicBezTo>
                      <a:cubicBezTo>
                        <a:pt x="5" y="9"/>
                        <a:pt x="5" y="9"/>
                        <a:pt x="5" y="9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0"/>
                        <a:pt x="6" y="10"/>
                        <a:pt x="6" y="10"/>
                      </a:cubicBezTo>
                      <a:cubicBezTo>
                        <a:pt x="6" y="10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7" y="11"/>
                        <a:pt x="18" y="25"/>
                        <a:pt x="13" y="30"/>
                      </a:cubicBezTo>
                      <a:cubicBezTo>
                        <a:pt x="13" y="30"/>
                        <a:pt x="13" y="31"/>
                        <a:pt x="13" y="33"/>
                      </a:cubicBezTo>
                      <a:cubicBezTo>
                        <a:pt x="13" y="34"/>
                        <a:pt x="13" y="35"/>
                        <a:pt x="13" y="35"/>
                      </a:cubicBezTo>
                      <a:cubicBezTo>
                        <a:pt x="13" y="36"/>
                        <a:pt x="13" y="36"/>
                        <a:pt x="14" y="36"/>
                      </a:cubicBezTo>
                      <a:cubicBezTo>
                        <a:pt x="14" y="36"/>
                        <a:pt x="14" y="37"/>
                        <a:pt x="14" y="37"/>
                      </a:cubicBezTo>
                      <a:cubicBezTo>
                        <a:pt x="14" y="37"/>
                        <a:pt x="14" y="37"/>
                        <a:pt x="14" y="38"/>
                      </a:cubicBezTo>
                      <a:cubicBezTo>
                        <a:pt x="15" y="37"/>
                        <a:pt x="15" y="36"/>
                        <a:pt x="16" y="36"/>
                      </a:cubicBezTo>
                      <a:cubicBezTo>
                        <a:pt x="16" y="35"/>
                        <a:pt x="16" y="35"/>
                        <a:pt x="16" y="35"/>
                      </a:cubicBezTo>
                      <a:cubicBezTo>
                        <a:pt x="16" y="35"/>
                        <a:pt x="16" y="35"/>
                        <a:pt x="16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7" y="34"/>
                        <a:pt x="17" y="33"/>
                        <a:pt x="17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8" y="33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2"/>
                      </a:cubicBezTo>
                      <a:cubicBezTo>
                        <a:pt x="18" y="32"/>
                        <a:pt x="18" y="32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8" y="31"/>
                        <a:pt x="18" y="31"/>
                        <a:pt x="18" y="31"/>
                      </a:cubicBezTo>
                      <a:cubicBezTo>
                        <a:pt x="18" y="25"/>
                        <a:pt x="21" y="24"/>
                        <a:pt x="23" y="24"/>
                      </a:cubicBezTo>
                      <a:cubicBezTo>
                        <a:pt x="23" y="24"/>
                        <a:pt x="23" y="24"/>
                        <a:pt x="24" y="24"/>
                      </a:cubicBezTo>
                      <a:cubicBezTo>
                        <a:pt x="24" y="24"/>
                        <a:pt x="25" y="24"/>
                        <a:pt x="25" y="24"/>
                      </a:cubicBezTo>
                      <a:cubicBezTo>
                        <a:pt x="26" y="24"/>
                        <a:pt x="28" y="25"/>
                        <a:pt x="29" y="25"/>
                      </a:cubicBezTo>
                      <a:cubicBezTo>
                        <a:pt x="29" y="25"/>
                        <a:pt x="30" y="25"/>
                        <a:pt x="30" y="25"/>
                      </a:cubicBezTo>
                      <a:cubicBezTo>
                        <a:pt x="30" y="24"/>
                        <a:pt x="29" y="22"/>
                        <a:pt x="28" y="21"/>
                      </a:cubicBezTo>
                      <a:cubicBezTo>
                        <a:pt x="26" y="19"/>
                        <a:pt x="22" y="14"/>
                        <a:pt x="21" y="9"/>
                      </a:cubicBezTo>
                      <a:cubicBezTo>
                        <a:pt x="20" y="6"/>
                        <a:pt x="16" y="5"/>
                        <a:pt x="15" y="5"/>
                      </a:cubicBezTo>
                      <a:cubicBezTo>
                        <a:pt x="13" y="5"/>
                        <a:pt x="11" y="3"/>
                        <a:pt x="9" y="2"/>
                      </a:cubicBezTo>
                      <a:cubicBezTo>
                        <a:pt x="8" y="1"/>
                        <a:pt x="7" y="0"/>
                        <a:pt x="6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0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5" name="Freeform 1202">
                  <a:extLst>
                    <a:ext uri="{FF2B5EF4-FFF2-40B4-BE49-F238E27FC236}">
                      <a16:creationId xmlns="" xmlns:a16="http://schemas.microsoft.com/office/drawing/2014/main" id="{AB67F652-79F2-46FE-807B-D3F8EDA95BDE}"/>
                    </a:ext>
                  </a:extLst>
                </p:cNvPr>
                <p:cNvSpPr/>
                <p:nvPr/>
              </p:nvSpPr>
              <p:spPr bwMode="auto">
                <a:xfrm>
                  <a:off x="2783" y="3306"/>
                  <a:ext cx="61" cy="33"/>
                </a:xfrm>
                <a:custGeom>
                  <a:avLst/>
                  <a:gdLst>
                    <a:gd name="T0" fmla="*/ 62 w 64"/>
                    <a:gd name="T1" fmla="*/ 4 h 34"/>
                    <a:gd name="T2" fmla="*/ 61 w 64"/>
                    <a:gd name="T3" fmla="*/ 3 h 34"/>
                    <a:gd name="T4" fmla="*/ 60 w 64"/>
                    <a:gd name="T5" fmla="*/ 2 h 34"/>
                    <a:gd name="T6" fmla="*/ 60 w 64"/>
                    <a:gd name="T7" fmla="*/ 2 h 34"/>
                    <a:gd name="T8" fmla="*/ 60 w 64"/>
                    <a:gd name="T9" fmla="*/ 2 h 34"/>
                    <a:gd name="T10" fmla="*/ 52 w 64"/>
                    <a:gd name="T11" fmla="*/ 0 h 34"/>
                    <a:gd name="T12" fmla="*/ 40 w 64"/>
                    <a:gd name="T13" fmla="*/ 2 h 34"/>
                    <a:gd name="T14" fmla="*/ 21 w 64"/>
                    <a:gd name="T15" fmla="*/ 5 h 34"/>
                    <a:gd name="T16" fmla="*/ 18 w 64"/>
                    <a:gd name="T17" fmla="*/ 5 h 34"/>
                    <a:gd name="T18" fmla="*/ 7 w 64"/>
                    <a:gd name="T19" fmla="*/ 4 h 34"/>
                    <a:gd name="T20" fmla="*/ 7 w 64"/>
                    <a:gd name="T21" fmla="*/ 4 h 34"/>
                    <a:gd name="T22" fmla="*/ 4 w 64"/>
                    <a:gd name="T23" fmla="*/ 3 h 34"/>
                    <a:gd name="T24" fmla="*/ 2 w 64"/>
                    <a:gd name="T25" fmla="*/ 1 h 34"/>
                    <a:gd name="T26" fmla="*/ 1 w 64"/>
                    <a:gd name="T27" fmla="*/ 0 h 34"/>
                    <a:gd name="T28" fmla="*/ 1 w 64"/>
                    <a:gd name="T29" fmla="*/ 0 h 34"/>
                    <a:gd name="T30" fmla="*/ 0 w 64"/>
                    <a:gd name="T31" fmla="*/ 2 h 34"/>
                    <a:gd name="T32" fmla="*/ 5 w 64"/>
                    <a:gd name="T33" fmla="*/ 14 h 34"/>
                    <a:gd name="T34" fmla="*/ 2 w 64"/>
                    <a:gd name="T35" fmla="*/ 16 h 34"/>
                    <a:gd name="T36" fmla="*/ 1 w 64"/>
                    <a:gd name="T37" fmla="*/ 19 h 34"/>
                    <a:gd name="T38" fmla="*/ 1 w 64"/>
                    <a:gd name="T39" fmla="*/ 20 h 34"/>
                    <a:gd name="T40" fmla="*/ 1 w 64"/>
                    <a:gd name="T41" fmla="*/ 22 h 34"/>
                    <a:gd name="T42" fmla="*/ 1 w 64"/>
                    <a:gd name="T43" fmla="*/ 23 h 34"/>
                    <a:gd name="T44" fmla="*/ 8 w 64"/>
                    <a:gd name="T45" fmla="*/ 31 h 34"/>
                    <a:gd name="T46" fmla="*/ 9 w 64"/>
                    <a:gd name="T47" fmla="*/ 32 h 34"/>
                    <a:gd name="T48" fmla="*/ 10 w 64"/>
                    <a:gd name="T49" fmla="*/ 32 h 34"/>
                    <a:gd name="T50" fmla="*/ 12 w 64"/>
                    <a:gd name="T51" fmla="*/ 32 h 34"/>
                    <a:gd name="T52" fmla="*/ 15 w 64"/>
                    <a:gd name="T53" fmla="*/ 32 h 34"/>
                    <a:gd name="T54" fmla="*/ 24 w 64"/>
                    <a:gd name="T55" fmla="*/ 32 h 34"/>
                    <a:gd name="T56" fmla="*/ 24 w 64"/>
                    <a:gd name="T57" fmla="*/ 33 h 34"/>
                    <a:gd name="T58" fmla="*/ 26 w 64"/>
                    <a:gd name="T59" fmla="*/ 33 h 34"/>
                    <a:gd name="T60" fmla="*/ 27 w 64"/>
                    <a:gd name="T61" fmla="*/ 33 h 34"/>
                    <a:gd name="T62" fmla="*/ 29 w 64"/>
                    <a:gd name="T63" fmla="*/ 34 h 34"/>
                    <a:gd name="T64" fmla="*/ 31 w 64"/>
                    <a:gd name="T65" fmla="*/ 34 h 34"/>
                    <a:gd name="T66" fmla="*/ 33 w 64"/>
                    <a:gd name="T67" fmla="*/ 34 h 34"/>
                    <a:gd name="T68" fmla="*/ 35 w 64"/>
                    <a:gd name="T69" fmla="*/ 34 h 34"/>
                    <a:gd name="T70" fmla="*/ 37 w 64"/>
                    <a:gd name="T71" fmla="*/ 34 h 34"/>
                    <a:gd name="T72" fmla="*/ 37 w 64"/>
                    <a:gd name="T73" fmla="*/ 32 h 34"/>
                    <a:gd name="T74" fmla="*/ 38 w 64"/>
                    <a:gd name="T75" fmla="*/ 31 h 34"/>
                    <a:gd name="T76" fmla="*/ 40 w 64"/>
                    <a:gd name="T77" fmla="*/ 30 h 34"/>
                    <a:gd name="T78" fmla="*/ 41 w 64"/>
                    <a:gd name="T79" fmla="*/ 30 h 34"/>
                    <a:gd name="T80" fmla="*/ 42 w 64"/>
                    <a:gd name="T81" fmla="*/ 29 h 34"/>
                    <a:gd name="T82" fmla="*/ 42 w 64"/>
                    <a:gd name="T83" fmla="*/ 28 h 34"/>
                    <a:gd name="T84" fmla="*/ 42 w 64"/>
                    <a:gd name="T85" fmla="*/ 28 h 34"/>
                    <a:gd name="T86" fmla="*/ 43 w 64"/>
                    <a:gd name="T87" fmla="*/ 27 h 34"/>
                    <a:gd name="T88" fmla="*/ 44 w 64"/>
                    <a:gd name="T89" fmla="*/ 26 h 34"/>
                    <a:gd name="T90" fmla="*/ 44 w 64"/>
                    <a:gd name="T91" fmla="*/ 26 h 34"/>
                    <a:gd name="T92" fmla="*/ 51 w 64"/>
                    <a:gd name="T93" fmla="*/ 25 h 34"/>
                    <a:gd name="T94" fmla="*/ 58 w 64"/>
                    <a:gd name="T95" fmla="*/ 26 h 34"/>
                    <a:gd name="T96" fmla="*/ 56 w 64"/>
                    <a:gd name="T97" fmla="*/ 14 h 34"/>
                    <a:gd name="T98" fmla="*/ 64 w 64"/>
                    <a:gd name="T99" fmla="*/ 5 h 34"/>
                    <a:gd name="T100" fmla="*/ 63 w 64"/>
                    <a:gd name="T101" fmla="*/ 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64" h="34">
                      <a:moveTo>
                        <a:pt x="62" y="4"/>
                      </a:moveTo>
                      <a:cubicBezTo>
                        <a:pt x="62" y="4"/>
                        <a:pt x="62" y="4"/>
                        <a:pt x="62" y="4"/>
                      </a:cubicBezTo>
                      <a:cubicBezTo>
                        <a:pt x="61" y="3"/>
                        <a:pt x="61" y="3"/>
                        <a:pt x="61" y="3"/>
                      </a:cubicBezTo>
                      <a:cubicBezTo>
                        <a:pt x="61" y="3"/>
                        <a:pt x="61" y="3"/>
                        <a:pt x="61" y="3"/>
                      </a:cubicBezTo>
                      <a:cubicBezTo>
                        <a:pt x="61" y="3"/>
                        <a:pt x="60" y="3"/>
                        <a:pt x="60" y="3"/>
                      </a:cubicBezTo>
                      <a:cubicBezTo>
                        <a:pt x="60" y="3"/>
                        <a:pt x="60" y="3"/>
                        <a:pt x="60" y="2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60" y="2"/>
                        <a:pt x="60" y="2"/>
                        <a:pt x="60" y="2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1"/>
                        <a:pt x="57" y="1"/>
                        <a:pt x="52" y="0"/>
                      </a:cubicBezTo>
                      <a:cubicBezTo>
                        <a:pt x="51" y="0"/>
                        <a:pt x="51" y="0"/>
                        <a:pt x="50" y="0"/>
                      </a:cubicBezTo>
                      <a:cubicBezTo>
                        <a:pt x="45" y="0"/>
                        <a:pt x="41" y="1"/>
                        <a:pt x="40" y="2"/>
                      </a:cubicBezTo>
                      <a:cubicBezTo>
                        <a:pt x="37" y="4"/>
                        <a:pt x="34" y="6"/>
                        <a:pt x="30" y="6"/>
                      </a:cubicBezTo>
                      <a:cubicBezTo>
                        <a:pt x="29" y="5"/>
                        <a:pt x="24" y="5"/>
                        <a:pt x="21" y="5"/>
                      </a:cubicBezTo>
                      <a:cubicBezTo>
                        <a:pt x="20" y="5"/>
                        <a:pt x="19" y="5"/>
                        <a:pt x="19" y="5"/>
                      </a:cubicBezTo>
                      <a:cubicBezTo>
                        <a:pt x="19" y="5"/>
                        <a:pt x="19" y="5"/>
                        <a:pt x="18" y="5"/>
                      </a:cubicBezTo>
                      <a:cubicBezTo>
                        <a:pt x="17" y="5"/>
                        <a:pt x="14" y="5"/>
                        <a:pt x="12" y="5"/>
                      </a:cubicBezTo>
                      <a:cubicBezTo>
                        <a:pt x="10" y="4"/>
                        <a:pt x="8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7" y="4"/>
                        <a:pt x="7" y="4"/>
                        <a:pt x="7" y="4"/>
                      </a:cubicBezTo>
                      <a:cubicBezTo>
                        <a:pt x="6" y="4"/>
                        <a:pt x="5" y="3"/>
                        <a:pt x="4" y="3"/>
                      </a:cubicBezTo>
                      <a:cubicBezTo>
                        <a:pt x="4" y="2"/>
                        <a:pt x="4" y="2"/>
                        <a:pt x="3" y="2"/>
                      </a:cubicBezTo>
                      <a:cubicBezTo>
                        <a:pt x="3" y="2"/>
                        <a:pt x="3" y="1"/>
                        <a:pt x="2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3"/>
                        <a:pt x="0" y="4"/>
                        <a:pt x="1" y="5"/>
                      </a:cubicBezTo>
                      <a:cubicBezTo>
                        <a:pt x="2" y="6"/>
                        <a:pt x="7" y="11"/>
                        <a:pt x="5" y="14"/>
                      </a:cubicBezTo>
                      <a:cubicBezTo>
                        <a:pt x="5" y="15"/>
                        <a:pt x="4" y="16"/>
                        <a:pt x="3" y="16"/>
                      </a:cubicBezTo>
                      <a:cubicBezTo>
                        <a:pt x="3" y="16"/>
                        <a:pt x="2" y="16"/>
                        <a:pt x="2" y="16"/>
                      </a:cubicBezTo>
                      <a:cubicBezTo>
                        <a:pt x="1" y="17"/>
                        <a:pt x="1" y="18"/>
                        <a:pt x="1" y="18"/>
                      </a:cubicBezTo>
                      <a:cubicBezTo>
                        <a:pt x="1" y="18"/>
                        <a:pt x="1" y="19"/>
                        <a:pt x="1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1" y="20"/>
                        <a:pt x="1" y="20"/>
                        <a:pt x="1" y="20"/>
                      </a:cubicBezTo>
                      <a:cubicBezTo>
                        <a:pt x="1" y="20"/>
                        <a:pt x="1" y="21"/>
                        <a:pt x="1" y="21"/>
                      </a:cubicBezTo>
                      <a:cubicBezTo>
                        <a:pt x="1" y="22"/>
                        <a:pt x="1" y="22"/>
                        <a:pt x="1" y="22"/>
                      </a:cubicBezTo>
                      <a:cubicBezTo>
                        <a:pt x="1" y="22"/>
                        <a:pt x="1" y="22"/>
                        <a:pt x="1" y="23"/>
                      </a:cubicBezTo>
                      <a:cubicBezTo>
                        <a:pt x="1" y="23"/>
                        <a:pt x="1" y="23"/>
                        <a:pt x="1" y="23"/>
                      </a:cubicBezTo>
                      <a:cubicBezTo>
                        <a:pt x="6" y="28"/>
                        <a:pt x="7" y="29"/>
                        <a:pt x="7" y="31"/>
                      </a:cubicBezTo>
                      <a:cubicBezTo>
                        <a:pt x="7" y="31"/>
                        <a:pt x="8" y="31"/>
                        <a:pt x="8" y="31"/>
                      </a:cubicBezTo>
                      <a:cubicBezTo>
                        <a:pt x="8" y="31"/>
                        <a:pt x="8" y="31"/>
                        <a:pt x="9" y="32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9" y="32"/>
                        <a:pt x="9" y="32"/>
                        <a:pt x="9" y="32"/>
                      </a:cubicBezTo>
                      <a:cubicBezTo>
                        <a:pt x="9" y="32"/>
                        <a:pt x="10" y="32"/>
                        <a:pt x="10" y="32"/>
                      </a:cubicBezTo>
                      <a:cubicBezTo>
                        <a:pt x="10" y="32"/>
                        <a:pt x="11" y="32"/>
                        <a:pt x="11" y="32"/>
                      </a:cubicBezTo>
                      <a:cubicBezTo>
                        <a:pt x="12" y="32"/>
                        <a:pt x="12" y="32"/>
                        <a:pt x="12" y="32"/>
                      </a:cubicBezTo>
                      <a:cubicBezTo>
                        <a:pt x="13" y="32"/>
                        <a:pt x="13" y="32"/>
                        <a:pt x="14" y="32"/>
                      </a:cubicBezTo>
                      <a:cubicBezTo>
                        <a:pt x="14" y="32"/>
                        <a:pt x="14" y="32"/>
                        <a:pt x="15" y="32"/>
                      </a:cubicBezTo>
                      <a:cubicBezTo>
                        <a:pt x="15" y="32"/>
                        <a:pt x="16" y="32"/>
                        <a:pt x="17" y="32"/>
                      </a:cubicBezTo>
                      <a:cubicBezTo>
                        <a:pt x="21" y="32"/>
                        <a:pt x="23" y="32"/>
                        <a:pt x="24" y="32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4" y="33"/>
                        <a:pt x="24" y="33"/>
                        <a:pt x="24" y="33"/>
                      </a:cubicBezTo>
                      <a:cubicBezTo>
                        <a:pt x="25" y="33"/>
                        <a:pt x="25" y="33"/>
                        <a:pt x="26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6" y="33"/>
                        <a:pt x="26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8" y="33"/>
                        <a:pt x="28" y="33"/>
                        <a:pt x="28" y="34"/>
                      </a:cubicBezTo>
                      <a:cubicBezTo>
                        <a:pt x="29" y="34"/>
                        <a:pt x="29" y="34"/>
                        <a:pt x="29" y="34"/>
                      </a:cubicBezTo>
                      <a:cubicBezTo>
                        <a:pt x="29" y="34"/>
                        <a:pt x="30" y="34"/>
                        <a:pt x="30" y="34"/>
                      </a:cubicBezTo>
                      <a:cubicBezTo>
                        <a:pt x="30" y="34"/>
                        <a:pt x="31" y="34"/>
                        <a:pt x="31" y="34"/>
                      </a:cubicBezTo>
                      <a:cubicBezTo>
                        <a:pt x="31" y="34"/>
                        <a:pt x="31" y="34"/>
                        <a:pt x="32" y="34"/>
                      </a:cubicBezTo>
                      <a:cubicBezTo>
                        <a:pt x="32" y="34"/>
                        <a:pt x="32" y="34"/>
                        <a:pt x="33" y="34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34" y="34"/>
                        <a:pt x="34" y="34"/>
                        <a:pt x="35" y="34"/>
                      </a:cubicBezTo>
                      <a:cubicBezTo>
                        <a:pt x="35" y="34"/>
                        <a:pt x="35" y="34"/>
                        <a:pt x="35" y="34"/>
                      </a:cubicBezTo>
                      <a:cubicBezTo>
                        <a:pt x="36" y="34"/>
                        <a:pt x="37" y="34"/>
                        <a:pt x="37" y="34"/>
                      </a:cubicBezTo>
                      <a:cubicBezTo>
                        <a:pt x="37" y="34"/>
                        <a:pt x="37" y="33"/>
                        <a:pt x="37" y="33"/>
                      </a:cubicBezTo>
                      <a:cubicBezTo>
                        <a:pt x="37" y="32"/>
                        <a:pt x="37" y="32"/>
                        <a:pt x="37" y="32"/>
                      </a:cubicBezTo>
                      <a:cubicBezTo>
                        <a:pt x="38" y="32"/>
                        <a:pt x="38" y="31"/>
                        <a:pt x="38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9" y="31"/>
                        <a:pt x="39" y="30"/>
                        <a:pt x="39" y="30"/>
                      </a:cubicBezTo>
                      <a:cubicBezTo>
                        <a:pt x="39" y="30"/>
                        <a:pt x="39" y="30"/>
                        <a:pt x="40" y="30"/>
                      </a:cubicBezTo>
                      <a:cubicBezTo>
                        <a:pt x="40" y="30"/>
                        <a:pt x="40" y="30"/>
                        <a:pt x="41" y="30"/>
                      </a:cubicBezTo>
                      <a:cubicBezTo>
                        <a:pt x="41" y="30"/>
                        <a:pt x="41" y="30"/>
                        <a:pt x="41" y="30"/>
                      </a:cubicBezTo>
                      <a:cubicBezTo>
                        <a:pt x="41" y="30"/>
                        <a:pt x="42" y="29"/>
                        <a:pt x="42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9"/>
                        <a:pt x="42" y="29"/>
                        <a:pt x="42" y="28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42" y="28"/>
                        <a:pt x="42" y="28"/>
                        <a:pt x="42" y="28"/>
                      </a:cubicBezTo>
                      <a:cubicBezTo>
                        <a:pt x="42" y="27"/>
                        <a:pt x="42" y="27"/>
                        <a:pt x="42" y="27"/>
                      </a:cubicBezTo>
                      <a:cubicBezTo>
                        <a:pt x="42" y="27"/>
                        <a:pt x="43" y="27"/>
                        <a:pt x="43" y="27"/>
                      </a:cubicBez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6"/>
                        <a:pt x="43" y="26"/>
                        <a:pt x="44" y="26"/>
                      </a:cubicBezTo>
                      <a:cubicBezTo>
                        <a:pt x="44" y="26"/>
                        <a:pt x="44" y="26"/>
                        <a:pt x="44" y="26"/>
                      </a:cubicBezTo>
                      <a:cubicBezTo>
                        <a:pt x="44" y="26"/>
                        <a:pt x="44" y="26"/>
                        <a:pt x="44" y="26"/>
                      </a:cubicBezTo>
                      <a:cubicBezTo>
                        <a:pt x="44" y="26"/>
                        <a:pt x="44" y="26"/>
                        <a:pt x="44" y="26"/>
                      </a:cubicBezTo>
                      <a:cubicBezTo>
                        <a:pt x="45" y="26"/>
                        <a:pt x="48" y="25"/>
                        <a:pt x="51" y="25"/>
                      </a:cubicBezTo>
                      <a:cubicBezTo>
                        <a:pt x="54" y="25"/>
                        <a:pt x="55" y="25"/>
                        <a:pt x="57" y="26"/>
                      </a:cubicBezTo>
                      <a:cubicBezTo>
                        <a:pt x="57" y="26"/>
                        <a:pt x="57" y="26"/>
                        <a:pt x="58" y="26"/>
                      </a:cubicBezTo>
                      <a:cubicBezTo>
                        <a:pt x="55" y="25"/>
                        <a:pt x="54" y="20"/>
                        <a:pt x="54" y="18"/>
                      </a:cubicBezTo>
                      <a:cubicBezTo>
                        <a:pt x="54" y="15"/>
                        <a:pt x="56" y="14"/>
                        <a:pt x="56" y="14"/>
                      </a:cubicBezTo>
                      <a:cubicBezTo>
                        <a:pt x="57" y="14"/>
                        <a:pt x="58" y="12"/>
                        <a:pt x="59" y="11"/>
                      </a:cubicBezTo>
                      <a:cubicBezTo>
                        <a:pt x="60" y="8"/>
                        <a:pt x="62" y="6"/>
                        <a:pt x="64" y="5"/>
                      </a:cubicBezTo>
                      <a:cubicBezTo>
                        <a:pt x="64" y="5"/>
                        <a:pt x="64" y="4"/>
                        <a:pt x="64" y="4"/>
                      </a:cubicBezTo>
                      <a:cubicBezTo>
                        <a:pt x="63" y="4"/>
                        <a:pt x="63" y="4"/>
                        <a:pt x="63" y="4"/>
                      </a:cubicBezTo>
                      <a:cubicBezTo>
                        <a:pt x="63" y="4"/>
                        <a:pt x="62" y="4"/>
                        <a:pt x="6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6" name="Freeform 1203">
                  <a:extLst>
                    <a:ext uri="{FF2B5EF4-FFF2-40B4-BE49-F238E27FC236}">
                      <a16:creationId xmlns="" xmlns:a16="http://schemas.microsoft.com/office/drawing/2014/main" id="{4BD792B2-A4E1-48A9-A0E3-A8879FCF973A}"/>
                    </a:ext>
                  </a:extLst>
                </p:cNvPr>
                <p:cNvSpPr/>
                <p:nvPr/>
              </p:nvSpPr>
              <p:spPr bwMode="auto">
                <a:xfrm>
                  <a:off x="2762" y="3329"/>
                  <a:ext cx="25" cy="17"/>
                </a:xfrm>
                <a:custGeom>
                  <a:avLst/>
                  <a:gdLst>
                    <a:gd name="T0" fmla="*/ 25 w 26"/>
                    <a:gd name="T1" fmla="*/ 9 h 17"/>
                    <a:gd name="T2" fmla="*/ 25 w 26"/>
                    <a:gd name="T3" fmla="*/ 8 h 17"/>
                    <a:gd name="T4" fmla="*/ 24 w 26"/>
                    <a:gd name="T5" fmla="*/ 7 h 17"/>
                    <a:gd name="T6" fmla="*/ 19 w 26"/>
                    <a:gd name="T7" fmla="*/ 1 h 17"/>
                    <a:gd name="T8" fmla="*/ 18 w 26"/>
                    <a:gd name="T9" fmla="*/ 0 h 17"/>
                    <a:gd name="T10" fmla="*/ 18 w 26"/>
                    <a:gd name="T11" fmla="*/ 0 h 17"/>
                    <a:gd name="T12" fmla="*/ 15 w 26"/>
                    <a:gd name="T13" fmla="*/ 0 h 17"/>
                    <a:gd name="T14" fmla="*/ 13 w 26"/>
                    <a:gd name="T15" fmla="*/ 1 h 17"/>
                    <a:gd name="T16" fmla="*/ 10 w 26"/>
                    <a:gd name="T17" fmla="*/ 1 h 17"/>
                    <a:gd name="T18" fmla="*/ 7 w 26"/>
                    <a:gd name="T19" fmla="*/ 2 h 17"/>
                    <a:gd name="T20" fmla="*/ 5 w 26"/>
                    <a:gd name="T21" fmla="*/ 2 h 17"/>
                    <a:gd name="T22" fmla="*/ 1 w 26"/>
                    <a:gd name="T23" fmla="*/ 3 h 17"/>
                    <a:gd name="T24" fmla="*/ 1 w 26"/>
                    <a:gd name="T25" fmla="*/ 5 h 17"/>
                    <a:gd name="T26" fmla="*/ 0 w 26"/>
                    <a:gd name="T27" fmla="*/ 8 h 17"/>
                    <a:gd name="T28" fmla="*/ 0 w 26"/>
                    <a:gd name="T29" fmla="*/ 10 h 17"/>
                    <a:gd name="T30" fmla="*/ 1 w 26"/>
                    <a:gd name="T31" fmla="*/ 12 h 17"/>
                    <a:gd name="T32" fmla="*/ 2 w 26"/>
                    <a:gd name="T33" fmla="*/ 14 h 17"/>
                    <a:gd name="T34" fmla="*/ 3 w 26"/>
                    <a:gd name="T35" fmla="*/ 15 h 17"/>
                    <a:gd name="T36" fmla="*/ 5 w 26"/>
                    <a:gd name="T37" fmla="*/ 17 h 17"/>
                    <a:gd name="T38" fmla="*/ 6 w 26"/>
                    <a:gd name="T39" fmla="*/ 17 h 17"/>
                    <a:gd name="T40" fmla="*/ 8 w 26"/>
                    <a:gd name="T41" fmla="*/ 17 h 17"/>
                    <a:gd name="T42" fmla="*/ 9 w 26"/>
                    <a:gd name="T43" fmla="*/ 17 h 17"/>
                    <a:gd name="T44" fmla="*/ 11 w 26"/>
                    <a:gd name="T45" fmla="*/ 17 h 17"/>
                    <a:gd name="T46" fmla="*/ 14 w 26"/>
                    <a:gd name="T47" fmla="*/ 15 h 17"/>
                    <a:gd name="T48" fmla="*/ 19 w 26"/>
                    <a:gd name="T49" fmla="*/ 13 h 17"/>
                    <a:gd name="T50" fmla="*/ 20 w 26"/>
                    <a:gd name="T51" fmla="*/ 13 h 17"/>
                    <a:gd name="T52" fmla="*/ 21 w 26"/>
                    <a:gd name="T53" fmla="*/ 13 h 17"/>
                    <a:gd name="T54" fmla="*/ 23 w 26"/>
                    <a:gd name="T55" fmla="*/ 12 h 17"/>
                    <a:gd name="T56" fmla="*/ 24 w 26"/>
                    <a:gd name="T57" fmla="*/ 11 h 17"/>
                    <a:gd name="T58" fmla="*/ 25 w 26"/>
                    <a:gd name="T59" fmla="*/ 11 h 17"/>
                    <a:gd name="T60" fmla="*/ 26 w 26"/>
                    <a:gd name="T61" fmla="*/ 10 h 17"/>
                    <a:gd name="T62" fmla="*/ 26 w 26"/>
                    <a:gd name="T63" fmla="*/ 9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6" h="17">
                      <a:moveTo>
                        <a:pt x="26" y="9"/>
                      </a:moveTo>
                      <a:cubicBezTo>
                        <a:pt x="26" y="9"/>
                        <a:pt x="25" y="9"/>
                        <a:pt x="25" y="9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5" y="9"/>
                        <a:pt x="25" y="9"/>
                        <a:pt x="25" y="8"/>
                      </a:cubicBezTo>
                      <a:cubicBezTo>
                        <a:pt x="25" y="8"/>
                        <a:pt x="25" y="8"/>
                        <a:pt x="25" y="8"/>
                      </a:cubicBezTo>
                      <a:cubicBezTo>
                        <a:pt x="25" y="8"/>
                        <a:pt x="24" y="8"/>
                        <a:pt x="24" y="7"/>
                      </a:cubicBezTo>
                      <a:cubicBezTo>
                        <a:pt x="24" y="7"/>
                        <a:pt x="24" y="6"/>
                        <a:pt x="19" y="1"/>
                      </a:cubicBezTo>
                      <a:cubicBezTo>
                        <a:pt x="19" y="1"/>
                        <a:pt x="19" y="1"/>
                        <a:pt x="19" y="1"/>
                      </a:cubicBezTo>
                      <a:cubicBezTo>
                        <a:pt x="18" y="1"/>
                        <a:pt x="18" y="1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7" y="0"/>
                        <a:pt x="16" y="0"/>
                        <a:pt x="16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4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1" y="1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9" y="1"/>
                        <a:pt x="9" y="2"/>
                        <a:pt x="8" y="2"/>
                      </a:cubicBezTo>
                      <a:cubicBezTo>
                        <a:pt x="8" y="2"/>
                        <a:pt x="8" y="2"/>
                        <a:pt x="7" y="2"/>
                      </a:cubicBezTo>
                      <a:cubicBezTo>
                        <a:pt x="7" y="2"/>
                        <a:pt x="7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1" y="6"/>
                        <a:pt x="0" y="7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0" y="10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1"/>
                        <a:pt x="0" y="11"/>
                        <a:pt x="1" y="12"/>
                      </a:cubicBezTo>
                      <a:cubicBezTo>
                        <a:pt x="1" y="12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2" y="14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3" y="15"/>
                        <a:pt x="4" y="16"/>
                        <a:pt x="4" y="16"/>
                      </a:cubicBezTo>
                      <a:cubicBezTo>
                        <a:pt x="4" y="16"/>
                        <a:pt x="4" y="16"/>
                        <a:pt x="5" y="17"/>
                      </a:cubicBezTo>
                      <a:cubicBezTo>
                        <a:pt x="5" y="17"/>
                        <a:pt x="5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7" y="17"/>
                        <a:pt x="7" y="17"/>
                        <a:pt x="8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1" y="17"/>
                        <a:pt x="12" y="17"/>
                        <a:pt x="12" y="17"/>
                      </a:cubicBezTo>
                      <a:cubicBezTo>
                        <a:pt x="13" y="16"/>
                        <a:pt x="14" y="16"/>
                        <a:pt x="14" y="15"/>
                      </a:cubicBezTo>
                      <a:cubicBezTo>
                        <a:pt x="15" y="14"/>
                        <a:pt x="17" y="13"/>
                        <a:pt x="19" y="13"/>
                      </a:cubicBezTo>
                      <a:cubicBezTo>
                        <a:pt x="19" y="13"/>
                        <a:pt x="19" y="13"/>
                        <a:pt x="19" y="13"/>
                      </a:cubicBezTo>
                      <a:cubicBezTo>
                        <a:pt x="19" y="13"/>
                        <a:pt x="19" y="13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3"/>
                        <a:pt x="21" y="13"/>
                        <a:pt x="21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22" y="12"/>
                        <a:pt x="22" y="12"/>
                        <a:pt x="22" y="12"/>
                      </a:cubicBezTo>
                      <a:cubicBezTo>
                        <a:pt x="22" y="12"/>
                        <a:pt x="22" y="12"/>
                        <a:pt x="23" y="12"/>
                      </a:cubicBezTo>
                      <a:cubicBezTo>
                        <a:pt x="23" y="12"/>
                        <a:pt x="23" y="12"/>
                        <a:pt x="23" y="12"/>
                      </a:cubicBezTo>
                      <a:cubicBezTo>
                        <a:pt x="23" y="12"/>
                        <a:pt x="24" y="11"/>
                        <a:pt x="24" y="11"/>
                      </a:cubicBezTo>
                      <a:cubicBezTo>
                        <a:pt x="24" y="11"/>
                        <a:pt x="24" y="11"/>
                        <a:pt x="24" y="11"/>
                      </a:cubicBezTo>
                      <a:cubicBezTo>
                        <a:pt x="25" y="11"/>
                        <a:pt x="25" y="11"/>
                        <a:pt x="25" y="11"/>
                      </a:cubicBezTo>
                      <a:cubicBezTo>
                        <a:pt x="25" y="11"/>
                        <a:pt x="25" y="11"/>
                        <a:pt x="25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0"/>
                        <a:pt x="26" y="10"/>
                        <a:pt x="26" y="10"/>
                      </a:cubicBezTo>
                      <a:cubicBezTo>
                        <a:pt x="26" y="10"/>
                        <a:pt x="26" y="10"/>
                        <a:pt x="26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7" name="Freeform 1204">
                  <a:extLst>
                    <a:ext uri="{FF2B5EF4-FFF2-40B4-BE49-F238E27FC236}">
                      <a16:creationId xmlns="" xmlns:a16="http://schemas.microsoft.com/office/drawing/2014/main" id="{98ADEA24-8669-421A-8EB8-A1C64AB1761B}"/>
                    </a:ext>
                  </a:extLst>
                </p:cNvPr>
                <p:cNvSpPr/>
                <p:nvPr/>
              </p:nvSpPr>
              <p:spPr bwMode="auto">
                <a:xfrm>
                  <a:off x="2782" y="3191"/>
                  <a:ext cx="188" cy="107"/>
                </a:xfrm>
                <a:custGeom>
                  <a:avLst/>
                  <a:gdLst>
                    <a:gd name="T0" fmla="*/ 101 w 197"/>
                    <a:gd name="T1" fmla="*/ 3 h 111"/>
                    <a:gd name="T2" fmla="*/ 92 w 197"/>
                    <a:gd name="T3" fmla="*/ 9 h 111"/>
                    <a:gd name="T4" fmla="*/ 79 w 197"/>
                    <a:gd name="T5" fmla="*/ 14 h 111"/>
                    <a:gd name="T6" fmla="*/ 72 w 197"/>
                    <a:gd name="T7" fmla="*/ 11 h 111"/>
                    <a:gd name="T8" fmla="*/ 55 w 197"/>
                    <a:gd name="T9" fmla="*/ 10 h 111"/>
                    <a:gd name="T10" fmla="*/ 26 w 197"/>
                    <a:gd name="T11" fmla="*/ 6 h 111"/>
                    <a:gd name="T12" fmla="*/ 18 w 197"/>
                    <a:gd name="T13" fmla="*/ 11 h 111"/>
                    <a:gd name="T14" fmla="*/ 16 w 197"/>
                    <a:gd name="T15" fmla="*/ 12 h 111"/>
                    <a:gd name="T16" fmla="*/ 16 w 197"/>
                    <a:gd name="T17" fmla="*/ 29 h 111"/>
                    <a:gd name="T18" fmla="*/ 5 w 197"/>
                    <a:gd name="T19" fmla="*/ 41 h 111"/>
                    <a:gd name="T20" fmla="*/ 5 w 197"/>
                    <a:gd name="T21" fmla="*/ 47 h 111"/>
                    <a:gd name="T22" fmla="*/ 4 w 197"/>
                    <a:gd name="T23" fmla="*/ 49 h 111"/>
                    <a:gd name="T24" fmla="*/ 0 w 197"/>
                    <a:gd name="T25" fmla="*/ 56 h 111"/>
                    <a:gd name="T26" fmla="*/ 2 w 197"/>
                    <a:gd name="T27" fmla="*/ 58 h 111"/>
                    <a:gd name="T28" fmla="*/ 7 w 197"/>
                    <a:gd name="T29" fmla="*/ 60 h 111"/>
                    <a:gd name="T30" fmla="*/ 20 w 197"/>
                    <a:gd name="T31" fmla="*/ 62 h 111"/>
                    <a:gd name="T32" fmla="*/ 38 w 197"/>
                    <a:gd name="T33" fmla="*/ 62 h 111"/>
                    <a:gd name="T34" fmla="*/ 47 w 197"/>
                    <a:gd name="T35" fmla="*/ 57 h 111"/>
                    <a:gd name="T36" fmla="*/ 51 w 197"/>
                    <a:gd name="T37" fmla="*/ 55 h 111"/>
                    <a:gd name="T38" fmla="*/ 58 w 197"/>
                    <a:gd name="T39" fmla="*/ 54 h 111"/>
                    <a:gd name="T40" fmla="*/ 71 w 197"/>
                    <a:gd name="T41" fmla="*/ 60 h 111"/>
                    <a:gd name="T42" fmla="*/ 86 w 197"/>
                    <a:gd name="T43" fmla="*/ 85 h 111"/>
                    <a:gd name="T44" fmla="*/ 85 w 197"/>
                    <a:gd name="T45" fmla="*/ 87 h 111"/>
                    <a:gd name="T46" fmla="*/ 76 w 197"/>
                    <a:gd name="T47" fmla="*/ 86 h 111"/>
                    <a:gd name="T48" fmla="*/ 74 w 197"/>
                    <a:gd name="T49" fmla="*/ 90 h 111"/>
                    <a:gd name="T50" fmla="*/ 73 w 197"/>
                    <a:gd name="T51" fmla="*/ 92 h 111"/>
                    <a:gd name="T52" fmla="*/ 71 w 197"/>
                    <a:gd name="T53" fmla="*/ 95 h 111"/>
                    <a:gd name="T54" fmla="*/ 72 w 197"/>
                    <a:gd name="T55" fmla="*/ 99 h 111"/>
                    <a:gd name="T56" fmla="*/ 78 w 197"/>
                    <a:gd name="T57" fmla="*/ 98 h 111"/>
                    <a:gd name="T58" fmla="*/ 89 w 197"/>
                    <a:gd name="T59" fmla="*/ 86 h 111"/>
                    <a:gd name="T60" fmla="*/ 112 w 197"/>
                    <a:gd name="T61" fmla="*/ 81 h 111"/>
                    <a:gd name="T62" fmla="*/ 121 w 197"/>
                    <a:gd name="T63" fmla="*/ 87 h 111"/>
                    <a:gd name="T64" fmla="*/ 119 w 197"/>
                    <a:gd name="T65" fmla="*/ 100 h 111"/>
                    <a:gd name="T66" fmla="*/ 126 w 197"/>
                    <a:gd name="T67" fmla="*/ 111 h 111"/>
                    <a:gd name="T68" fmla="*/ 147 w 197"/>
                    <a:gd name="T69" fmla="*/ 103 h 111"/>
                    <a:gd name="T70" fmla="*/ 174 w 197"/>
                    <a:gd name="T71" fmla="*/ 74 h 111"/>
                    <a:gd name="T72" fmla="*/ 174 w 197"/>
                    <a:gd name="T73" fmla="*/ 71 h 111"/>
                    <a:gd name="T74" fmla="*/ 185 w 197"/>
                    <a:gd name="T75" fmla="*/ 62 h 111"/>
                    <a:gd name="T76" fmla="*/ 195 w 197"/>
                    <a:gd name="T77" fmla="*/ 58 h 111"/>
                    <a:gd name="T78" fmla="*/ 195 w 197"/>
                    <a:gd name="T79" fmla="*/ 50 h 111"/>
                    <a:gd name="T80" fmla="*/ 194 w 197"/>
                    <a:gd name="T81" fmla="*/ 42 h 111"/>
                    <a:gd name="T82" fmla="*/ 176 w 197"/>
                    <a:gd name="T83" fmla="*/ 37 h 111"/>
                    <a:gd name="T84" fmla="*/ 163 w 197"/>
                    <a:gd name="T85" fmla="*/ 31 h 111"/>
                    <a:gd name="T86" fmla="*/ 145 w 197"/>
                    <a:gd name="T87" fmla="*/ 28 h 111"/>
                    <a:gd name="T88" fmla="*/ 132 w 197"/>
                    <a:gd name="T89" fmla="*/ 15 h 111"/>
                    <a:gd name="T90" fmla="*/ 124 w 197"/>
                    <a:gd name="T91" fmla="*/ 0 h 111"/>
                    <a:gd name="T92" fmla="*/ 112 w 197"/>
                    <a:gd name="T93" fmla="*/ 1 h 111"/>
                    <a:gd name="T94" fmla="*/ 106 w 197"/>
                    <a:gd name="T95" fmla="*/ 3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97" h="111">
                      <a:moveTo>
                        <a:pt x="103" y="3"/>
                      </a:moveTo>
                      <a:cubicBezTo>
                        <a:pt x="103" y="3"/>
                        <a:pt x="103" y="3"/>
                        <a:pt x="103" y="3"/>
                      </a:cubicBezTo>
                      <a:cubicBezTo>
                        <a:pt x="102" y="3"/>
                        <a:pt x="102" y="3"/>
                        <a:pt x="101" y="3"/>
                      </a:cubicBezTo>
                      <a:cubicBezTo>
                        <a:pt x="101" y="3"/>
                        <a:pt x="101" y="3"/>
                        <a:pt x="101" y="3"/>
                      </a:cubicBezTo>
                      <a:cubicBezTo>
                        <a:pt x="100" y="3"/>
                        <a:pt x="100" y="3"/>
                        <a:pt x="100" y="3"/>
                      </a:cubicBezTo>
                      <a:cubicBezTo>
                        <a:pt x="99" y="3"/>
                        <a:pt x="99" y="3"/>
                        <a:pt x="99" y="3"/>
                      </a:cubicBezTo>
                      <a:cubicBezTo>
                        <a:pt x="99" y="3"/>
                        <a:pt x="98" y="4"/>
                        <a:pt x="98" y="4"/>
                      </a:cubicBezTo>
                      <a:cubicBezTo>
                        <a:pt x="95" y="6"/>
                        <a:pt x="93" y="8"/>
                        <a:pt x="92" y="9"/>
                      </a:cubicBezTo>
                      <a:cubicBezTo>
                        <a:pt x="92" y="13"/>
                        <a:pt x="91" y="15"/>
                        <a:pt x="89" y="15"/>
                      </a:cubicBezTo>
                      <a:cubicBezTo>
                        <a:pt x="88" y="15"/>
                        <a:pt x="88" y="15"/>
                        <a:pt x="87" y="14"/>
                      </a:cubicBezTo>
                      <a:cubicBezTo>
                        <a:pt x="87" y="14"/>
                        <a:pt x="85" y="13"/>
                        <a:pt x="82" y="13"/>
                      </a:cubicBezTo>
                      <a:cubicBezTo>
                        <a:pt x="80" y="13"/>
                        <a:pt x="79" y="14"/>
                        <a:pt x="79" y="14"/>
                      </a:cubicBezTo>
                      <a:cubicBezTo>
                        <a:pt x="79" y="14"/>
                        <a:pt x="78" y="14"/>
                        <a:pt x="78" y="14"/>
                      </a:cubicBezTo>
                      <a:cubicBezTo>
                        <a:pt x="78" y="14"/>
                        <a:pt x="78" y="14"/>
                        <a:pt x="78" y="14"/>
                      </a:cubicBezTo>
                      <a:cubicBezTo>
                        <a:pt x="76" y="14"/>
                        <a:pt x="75" y="13"/>
                        <a:pt x="74" y="12"/>
                      </a:cubicBezTo>
                      <a:cubicBezTo>
                        <a:pt x="73" y="12"/>
                        <a:pt x="73" y="11"/>
                        <a:pt x="72" y="11"/>
                      </a:cubicBezTo>
                      <a:cubicBezTo>
                        <a:pt x="69" y="13"/>
                        <a:pt x="67" y="12"/>
                        <a:pt x="65" y="11"/>
                      </a:cubicBezTo>
                      <a:cubicBezTo>
                        <a:pt x="65" y="11"/>
                        <a:pt x="65" y="11"/>
                        <a:pt x="65" y="11"/>
                      </a:cubicBezTo>
                      <a:cubicBezTo>
                        <a:pt x="64" y="11"/>
                        <a:pt x="63" y="12"/>
                        <a:pt x="62" y="12"/>
                      </a:cubicBezTo>
                      <a:cubicBezTo>
                        <a:pt x="60" y="12"/>
                        <a:pt x="56" y="10"/>
                        <a:pt x="55" y="10"/>
                      </a:cubicBezTo>
                      <a:cubicBezTo>
                        <a:pt x="54" y="9"/>
                        <a:pt x="53" y="9"/>
                        <a:pt x="52" y="9"/>
                      </a:cubicBezTo>
                      <a:cubicBezTo>
                        <a:pt x="52" y="9"/>
                        <a:pt x="51" y="9"/>
                        <a:pt x="51" y="9"/>
                      </a:cubicBezTo>
                      <a:cubicBezTo>
                        <a:pt x="48" y="10"/>
                        <a:pt x="46" y="10"/>
                        <a:pt x="44" y="8"/>
                      </a:cubicBezTo>
                      <a:cubicBezTo>
                        <a:pt x="43" y="7"/>
                        <a:pt x="41" y="6"/>
                        <a:pt x="26" y="6"/>
                      </a:cubicBezTo>
                      <a:cubicBezTo>
                        <a:pt x="23" y="6"/>
                        <a:pt x="23" y="7"/>
                        <a:pt x="21" y="8"/>
                      </a:cubicBezTo>
                      <a:cubicBezTo>
                        <a:pt x="21" y="9"/>
                        <a:pt x="21" y="9"/>
                        <a:pt x="20" y="10"/>
                      </a:cubicBezTo>
                      <a:cubicBezTo>
                        <a:pt x="20" y="10"/>
                        <a:pt x="19" y="10"/>
                        <a:pt x="19" y="11"/>
                      </a:cubicBezTo>
                      <a:cubicBezTo>
                        <a:pt x="19" y="11"/>
                        <a:pt x="18" y="11"/>
                        <a:pt x="18" y="11"/>
                      </a:cubicBezTo>
                      <a:cubicBezTo>
                        <a:pt x="18" y="11"/>
                        <a:pt x="18" y="11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2"/>
                        <a:pt x="16" y="12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15" y="12"/>
                        <a:pt x="15" y="12"/>
                        <a:pt x="15" y="12"/>
                      </a:cubicBezTo>
                      <a:cubicBezTo>
                        <a:pt x="22" y="22"/>
                        <a:pt x="20" y="24"/>
                        <a:pt x="20" y="25"/>
                      </a:cubicBezTo>
                      <a:cubicBezTo>
                        <a:pt x="19" y="27"/>
                        <a:pt x="17" y="28"/>
                        <a:pt x="16" y="29"/>
                      </a:cubicBezTo>
                      <a:cubicBezTo>
                        <a:pt x="16" y="29"/>
                        <a:pt x="15" y="29"/>
                        <a:pt x="15" y="30"/>
                      </a:cubicBezTo>
                      <a:cubicBezTo>
                        <a:pt x="14" y="30"/>
                        <a:pt x="13" y="32"/>
                        <a:pt x="11" y="34"/>
                      </a:cubicBezTo>
                      <a:cubicBezTo>
                        <a:pt x="9" y="35"/>
                        <a:pt x="6" y="39"/>
                        <a:pt x="5" y="40"/>
                      </a:cubicBezTo>
                      <a:cubicBezTo>
                        <a:pt x="5" y="40"/>
                        <a:pt x="5" y="41"/>
                        <a:pt x="5" y="41"/>
                      </a:cubicBezTo>
                      <a:cubicBezTo>
                        <a:pt x="5" y="43"/>
                        <a:pt x="5" y="44"/>
                        <a:pt x="5" y="45"/>
                      </a:cubicBezTo>
                      <a:cubicBezTo>
                        <a:pt x="5" y="45"/>
                        <a:pt x="5" y="45"/>
                        <a:pt x="5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5" y="47"/>
                        <a:pt x="5" y="47"/>
                        <a:pt x="5" y="47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4" y="49"/>
                        <a:pt x="4" y="49"/>
                        <a:pt x="4" y="49"/>
                      </a:cubicBezTo>
                      <a:cubicBezTo>
                        <a:pt x="3" y="50"/>
                        <a:pt x="1" y="53"/>
                        <a:pt x="0" y="54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5"/>
                        <a:pt x="0" y="56"/>
                        <a:pt x="0" y="56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56"/>
                        <a:pt x="1" y="57"/>
                        <a:pt x="1" y="57"/>
                      </a:cubicBezTo>
                      <a:cubicBezTo>
                        <a:pt x="1" y="57"/>
                        <a:pt x="1" y="57"/>
                        <a:pt x="1" y="57"/>
                      </a:cubicBezTo>
                      <a:cubicBezTo>
                        <a:pt x="1" y="57"/>
                        <a:pt x="2" y="58"/>
                        <a:pt x="2" y="58"/>
                      </a:cubicBezTo>
                      <a:cubicBezTo>
                        <a:pt x="2" y="58"/>
                        <a:pt x="2" y="58"/>
                        <a:pt x="2" y="58"/>
                      </a:cubicBezTo>
                      <a:cubicBezTo>
                        <a:pt x="3" y="58"/>
                        <a:pt x="3" y="59"/>
                        <a:pt x="4" y="59"/>
                      </a:cubicBezTo>
                      <a:cubicBezTo>
                        <a:pt x="4" y="59"/>
                        <a:pt x="5" y="59"/>
                        <a:pt x="5" y="60"/>
                      </a:cubicBezTo>
                      <a:cubicBezTo>
                        <a:pt x="5" y="60"/>
                        <a:pt x="6" y="60"/>
                        <a:pt x="6" y="60"/>
                      </a:cubicBezTo>
                      <a:cubicBezTo>
                        <a:pt x="6" y="60"/>
                        <a:pt x="6" y="60"/>
                        <a:pt x="7" y="60"/>
                      </a:cubicBezTo>
                      <a:cubicBezTo>
                        <a:pt x="7" y="60"/>
                        <a:pt x="7" y="60"/>
                        <a:pt x="7" y="60"/>
                      </a:cubicBezTo>
                      <a:cubicBezTo>
                        <a:pt x="8" y="60"/>
                        <a:pt x="9" y="60"/>
                        <a:pt x="9" y="60"/>
                      </a:cubicBezTo>
                      <a:cubicBezTo>
                        <a:pt x="10" y="60"/>
                        <a:pt x="12" y="60"/>
                        <a:pt x="14" y="61"/>
                      </a:cubicBezTo>
                      <a:cubicBezTo>
                        <a:pt x="17" y="61"/>
                        <a:pt x="19" y="62"/>
                        <a:pt x="20" y="62"/>
                      </a:cubicBezTo>
                      <a:cubicBezTo>
                        <a:pt x="23" y="62"/>
                        <a:pt x="27" y="63"/>
                        <a:pt x="28" y="64"/>
                      </a:cubicBezTo>
                      <a:cubicBezTo>
                        <a:pt x="29" y="64"/>
                        <a:pt x="30" y="64"/>
                        <a:pt x="31" y="63"/>
                      </a:cubicBezTo>
                      <a:cubicBezTo>
                        <a:pt x="32" y="61"/>
                        <a:pt x="34" y="61"/>
                        <a:pt x="36" y="61"/>
                      </a:cubicBezTo>
                      <a:cubicBezTo>
                        <a:pt x="37" y="62"/>
                        <a:pt x="37" y="62"/>
                        <a:pt x="38" y="62"/>
                      </a:cubicBezTo>
                      <a:cubicBezTo>
                        <a:pt x="39" y="62"/>
                        <a:pt x="42" y="60"/>
                        <a:pt x="42" y="59"/>
                      </a:cubicBezTo>
                      <a:cubicBezTo>
                        <a:pt x="43" y="59"/>
                        <a:pt x="44" y="58"/>
                        <a:pt x="46" y="57"/>
                      </a:cubicBezTo>
                      <a:cubicBezTo>
                        <a:pt x="46" y="57"/>
                        <a:pt x="46" y="57"/>
                        <a:pt x="47" y="57"/>
                      </a:cubicBezTo>
                      <a:cubicBezTo>
                        <a:pt x="47" y="57"/>
                        <a:pt x="47" y="57"/>
                        <a:pt x="47" y="57"/>
                      </a:cubicBezTo>
                      <a:cubicBezTo>
                        <a:pt x="48" y="56"/>
                        <a:pt x="48" y="56"/>
                        <a:pt x="48" y="56"/>
                      </a:cubicBezTo>
                      <a:cubicBezTo>
                        <a:pt x="48" y="56"/>
                        <a:pt x="49" y="56"/>
                        <a:pt x="50" y="55"/>
                      </a:cubicBezTo>
                      <a:cubicBezTo>
                        <a:pt x="51" y="55"/>
                        <a:pt x="51" y="55"/>
                        <a:pt x="51" y="55"/>
                      </a:cubicBezTo>
                      <a:cubicBezTo>
                        <a:pt x="51" y="55"/>
                        <a:pt x="51" y="55"/>
                        <a:pt x="51" y="55"/>
                      </a:cubicBezTo>
                      <a:cubicBezTo>
                        <a:pt x="51" y="55"/>
                        <a:pt x="52" y="55"/>
                        <a:pt x="52" y="55"/>
                      </a:cubicBezTo>
                      <a:cubicBezTo>
                        <a:pt x="54" y="54"/>
                        <a:pt x="56" y="54"/>
                        <a:pt x="57" y="54"/>
                      </a:cubicBezTo>
                      <a:cubicBezTo>
                        <a:pt x="57" y="54"/>
                        <a:pt x="57" y="54"/>
                        <a:pt x="57" y="54"/>
                      </a:cubicBezTo>
                      <a:cubicBezTo>
                        <a:pt x="58" y="54"/>
                        <a:pt x="58" y="54"/>
                        <a:pt x="58" y="54"/>
                      </a:cubicBezTo>
                      <a:cubicBezTo>
                        <a:pt x="60" y="54"/>
                        <a:pt x="62" y="55"/>
                        <a:pt x="64" y="57"/>
                      </a:cubicBezTo>
                      <a:cubicBezTo>
                        <a:pt x="65" y="57"/>
                        <a:pt x="66" y="59"/>
                        <a:pt x="67" y="5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68" y="59"/>
                        <a:pt x="69" y="59"/>
                        <a:pt x="71" y="60"/>
                      </a:cubicBezTo>
                      <a:cubicBezTo>
                        <a:pt x="73" y="61"/>
                        <a:pt x="76" y="63"/>
                        <a:pt x="77" y="66"/>
                      </a:cubicBezTo>
                      <a:cubicBezTo>
                        <a:pt x="78" y="69"/>
                        <a:pt x="80" y="72"/>
                        <a:pt x="82" y="75"/>
                      </a:cubicBezTo>
                      <a:cubicBezTo>
                        <a:pt x="82" y="75"/>
                        <a:pt x="83" y="76"/>
                        <a:pt x="83" y="76"/>
                      </a:cubicBezTo>
                      <a:cubicBezTo>
                        <a:pt x="85" y="79"/>
                        <a:pt x="86" y="84"/>
                        <a:pt x="86" y="85"/>
                      </a:cubicBezTo>
                      <a:cubicBezTo>
                        <a:pt x="86" y="86"/>
                        <a:pt x="86" y="86"/>
                        <a:pt x="86" y="86"/>
                      </a:cubicBezTo>
                      <a:cubicBezTo>
                        <a:pt x="86" y="86"/>
                        <a:pt x="86" y="86"/>
                        <a:pt x="86" y="87"/>
                      </a:cubicBezTo>
                      <a:cubicBezTo>
                        <a:pt x="86" y="87"/>
                        <a:pt x="86" y="87"/>
                        <a:pt x="85" y="87"/>
                      </a:cubicBezTo>
                      <a:cubicBezTo>
                        <a:pt x="85" y="87"/>
                        <a:pt x="85" y="87"/>
                        <a:pt x="85" y="87"/>
                      </a:cubicBezTo>
                      <a:cubicBezTo>
                        <a:pt x="85" y="87"/>
                        <a:pt x="85" y="87"/>
                        <a:pt x="85" y="87"/>
                      </a:cubicBezTo>
                      <a:cubicBezTo>
                        <a:pt x="85" y="88"/>
                        <a:pt x="84" y="88"/>
                        <a:pt x="84" y="88"/>
                      </a:cubicBezTo>
                      <a:cubicBezTo>
                        <a:pt x="83" y="88"/>
                        <a:pt x="81" y="87"/>
                        <a:pt x="79" y="87"/>
                      </a:cubicBezTo>
                      <a:cubicBezTo>
                        <a:pt x="78" y="86"/>
                        <a:pt x="77" y="86"/>
                        <a:pt x="76" y="86"/>
                      </a:cubicBezTo>
                      <a:cubicBezTo>
                        <a:pt x="76" y="86"/>
                        <a:pt x="76" y="86"/>
                        <a:pt x="76" y="86"/>
                      </a:cubicBezTo>
                      <a:cubicBezTo>
                        <a:pt x="75" y="86"/>
                        <a:pt x="74" y="87"/>
                        <a:pt x="74" y="89"/>
                      </a:cubicBezTo>
                      <a:cubicBezTo>
                        <a:pt x="74" y="89"/>
                        <a:pt x="74" y="89"/>
                        <a:pt x="74" y="90"/>
                      </a:cubicBezTo>
                      <a:cubicBezTo>
                        <a:pt x="74" y="90"/>
                        <a:pt x="74" y="90"/>
                        <a:pt x="74" y="90"/>
                      </a:cubicBezTo>
                      <a:cubicBezTo>
                        <a:pt x="74" y="90"/>
                        <a:pt x="74" y="90"/>
                        <a:pt x="74" y="90"/>
                      </a:cubicBezTo>
                      <a:cubicBezTo>
                        <a:pt x="74" y="91"/>
                        <a:pt x="74" y="91"/>
                        <a:pt x="74" y="91"/>
                      </a:cubicBezTo>
                      <a:cubicBezTo>
                        <a:pt x="74" y="91"/>
                        <a:pt x="74" y="91"/>
                        <a:pt x="74" y="91"/>
                      </a:cubicBezTo>
                      <a:cubicBezTo>
                        <a:pt x="73" y="92"/>
                        <a:pt x="73" y="92"/>
                        <a:pt x="73" y="92"/>
                      </a:cubicBezTo>
                      <a:cubicBezTo>
                        <a:pt x="73" y="92"/>
                        <a:pt x="73" y="93"/>
                        <a:pt x="73" y="93"/>
                      </a:cubicBezTo>
                      <a:cubicBezTo>
                        <a:pt x="73" y="93"/>
                        <a:pt x="73" y="93"/>
                        <a:pt x="72" y="94"/>
                      </a:cubicBezTo>
                      <a:cubicBezTo>
                        <a:pt x="72" y="94"/>
                        <a:pt x="72" y="94"/>
                        <a:pt x="72" y="94"/>
                      </a:cubicBezTo>
                      <a:cubicBezTo>
                        <a:pt x="72" y="94"/>
                        <a:pt x="71" y="95"/>
                        <a:pt x="71" y="95"/>
                      </a:cubicBezTo>
                      <a:cubicBezTo>
                        <a:pt x="71" y="95"/>
                        <a:pt x="71" y="95"/>
                        <a:pt x="71" y="95"/>
                      </a:cubicBezTo>
                      <a:cubicBezTo>
                        <a:pt x="70" y="97"/>
                        <a:pt x="69" y="98"/>
                        <a:pt x="68" y="99"/>
                      </a:cubicBezTo>
                      <a:cubicBezTo>
                        <a:pt x="69" y="100"/>
                        <a:pt x="69" y="100"/>
                        <a:pt x="70" y="100"/>
                      </a:cubicBezTo>
                      <a:cubicBezTo>
                        <a:pt x="70" y="100"/>
                        <a:pt x="71" y="99"/>
                        <a:pt x="72" y="99"/>
                      </a:cubicBezTo>
                      <a:cubicBezTo>
                        <a:pt x="74" y="98"/>
                        <a:pt x="75" y="97"/>
                        <a:pt x="76" y="97"/>
                      </a:cubicBezTo>
                      <a:cubicBezTo>
                        <a:pt x="77" y="97"/>
                        <a:pt x="77" y="97"/>
                        <a:pt x="77" y="97"/>
                      </a:cubicBezTo>
                      <a:cubicBezTo>
                        <a:pt x="77" y="97"/>
                        <a:pt x="77" y="98"/>
                        <a:pt x="78" y="98"/>
                      </a:cubicBezTo>
                      <a:cubicBezTo>
                        <a:pt x="78" y="98"/>
                        <a:pt x="78" y="98"/>
                        <a:pt x="78" y="98"/>
                      </a:cubicBezTo>
                      <a:cubicBezTo>
                        <a:pt x="78" y="98"/>
                        <a:pt x="78" y="98"/>
                        <a:pt x="79" y="98"/>
                      </a:cubicBezTo>
                      <a:cubicBezTo>
                        <a:pt x="79" y="96"/>
                        <a:pt x="80" y="95"/>
                        <a:pt x="83" y="93"/>
                      </a:cubicBezTo>
                      <a:cubicBezTo>
                        <a:pt x="83" y="93"/>
                        <a:pt x="84" y="93"/>
                        <a:pt x="85" y="92"/>
                      </a:cubicBezTo>
                      <a:cubicBezTo>
                        <a:pt x="86" y="91"/>
                        <a:pt x="88" y="88"/>
                        <a:pt x="89" y="86"/>
                      </a:cubicBezTo>
                      <a:cubicBezTo>
                        <a:pt x="90" y="84"/>
                        <a:pt x="92" y="81"/>
                        <a:pt x="95" y="80"/>
                      </a:cubicBezTo>
                      <a:cubicBezTo>
                        <a:pt x="96" y="80"/>
                        <a:pt x="97" y="80"/>
                        <a:pt x="98" y="79"/>
                      </a:cubicBezTo>
                      <a:cubicBezTo>
                        <a:pt x="101" y="79"/>
                        <a:pt x="104" y="78"/>
                        <a:pt x="108" y="78"/>
                      </a:cubicBezTo>
                      <a:cubicBezTo>
                        <a:pt x="110" y="79"/>
                        <a:pt x="111" y="79"/>
                        <a:pt x="112" y="81"/>
                      </a:cubicBezTo>
                      <a:cubicBezTo>
                        <a:pt x="113" y="82"/>
                        <a:pt x="112" y="84"/>
                        <a:pt x="111" y="85"/>
                      </a:cubicBezTo>
                      <a:cubicBezTo>
                        <a:pt x="111" y="85"/>
                        <a:pt x="110" y="86"/>
                        <a:pt x="110" y="86"/>
                      </a:cubicBezTo>
                      <a:cubicBezTo>
                        <a:pt x="112" y="87"/>
                        <a:pt x="115" y="87"/>
                        <a:pt x="116" y="87"/>
                      </a:cubicBezTo>
                      <a:cubicBezTo>
                        <a:pt x="121" y="87"/>
                        <a:pt x="121" y="87"/>
                        <a:pt x="121" y="87"/>
                      </a:cubicBezTo>
                      <a:cubicBezTo>
                        <a:pt x="124" y="87"/>
                        <a:pt x="129" y="87"/>
                        <a:pt x="129" y="90"/>
                      </a:cubicBezTo>
                      <a:cubicBezTo>
                        <a:pt x="130" y="94"/>
                        <a:pt x="125" y="96"/>
                        <a:pt x="119" y="98"/>
                      </a:cubicBezTo>
                      <a:cubicBezTo>
                        <a:pt x="118" y="98"/>
                        <a:pt x="117" y="98"/>
                        <a:pt x="116" y="99"/>
                      </a:cubicBezTo>
                      <a:cubicBezTo>
                        <a:pt x="117" y="99"/>
                        <a:pt x="118" y="99"/>
                        <a:pt x="119" y="100"/>
                      </a:cubicBezTo>
                      <a:cubicBezTo>
                        <a:pt x="121" y="101"/>
                        <a:pt x="123" y="101"/>
                        <a:pt x="125" y="102"/>
                      </a:cubicBezTo>
                      <a:cubicBezTo>
                        <a:pt x="128" y="104"/>
                        <a:pt x="127" y="107"/>
                        <a:pt x="126" y="110"/>
                      </a:cubicBezTo>
                      <a:cubicBezTo>
                        <a:pt x="126" y="110"/>
                        <a:pt x="126" y="111"/>
                        <a:pt x="126" y="111"/>
                      </a:cubicBezTo>
                      <a:cubicBezTo>
                        <a:pt x="126" y="111"/>
                        <a:pt x="126" y="111"/>
                        <a:pt x="126" y="111"/>
                      </a:cubicBezTo>
                      <a:cubicBezTo>
                        <a:pt x="128" y="111"/>
                        <a:pt x="130" y="110"/>
                        <a:pt x="132" y="109"/>
                      </a:cubicBezTo>
                      <a:cubicBezTo>
                        <a:pt x="134" y="107"/>
                        <a:pt x="136" y="107"/>
                        <a:pt x="138" y="106"/>
                      </a:cubicBezTo>
                      <a:cubicBezTo>
                        <a:pt x="139" y="106"/>
                        <a:pt x="141" y="105"/>
                        <a:pt x="143" y="104"/>
                      </a:cubicBezTo>
                      <a:cubicBezTo>
                        <a:pt x="144" y="103"/>
                        <a:pt x="146" y="103"/>
                        <a:pt x="147" y="103"/>
                      </a:cubicBezTo>
                      <a:cubicBezTo>
                        <a:pt x="139" y="103"/>
                        <a:pt x="137" y="97"/>
                        <a:pt x="137" y="91"/>
                      </a:cubicBezTo>
                      <a:cubicBezTo>
                        <a:pt x="137" y="88"/>
                        <a:pt x="148" y="81"/>
                        <a:pt x="153" y="80"/>
                      </a:cubicBezTo>
                      <a:cubicBezTo>
                        <a:pt x="158" y="80"/>
                        <a:pt x="162" y="78"/>
                        <a:pt x="166" y="76"/>
                      </a:cubicBezTo>
                      <a:cubicBezTo>
                        <a:pt x="168" y="75"/>
                        <a:pt x="171" y="75"/>
                        <a:pt x="174" y="74"/>
                      </a:cubicBezTo>
                      <a:cubicBezTo>
                        <a:pt x="174" y="73"/>
                        <a:pt x="174" y="73"/>
                        <a:pt x="174" y="72"/>
                      </a:cubicBezTo>
                      <a:cubicBezTo>
                        <a:pt x="174" y="72"/>
                        <a:pt x="174" y="72"/>
                        <a:pt x="174" y="72"/>
                      </a:cubicBezTo>
                      <a:cubicBezTo>
                        <a:pt x="174" y="72"/>
                        <a:pt x="174" y="71"/>
                        <a:pt x="174" y="71"/>
                      </a:cubicBezTo>
                      <a:cubicBezTo>
                        <a:pt x="174" y="71"/>
                        <a:pt x="174" y="71"/>
                        <a:pt x="174" y="71"/>
                      </a:cubicBezTo>
                      <a:cubicBezTo>
                        <a:pt x="174" y="70"/>
                        <a:pt x="174" y="70"/>
                        <a:pt x="174" y="69"/>
                      </a:cubicBezTo>
                      <a:cubicBezTo>
                        <a:pt x="175" y="69"/>
                        <a:pt x="176" y="68"/>
                        <a:pt x="176" y="68"/>
                      </a:cubicBezTo>
                      <a:cubicBezTo>
                        <a:pt x="177" y="68"/>
                        <a:pt x="178" y="67"/>
                        <a:pt x="179" y="66"/>
                      </a:cubicBezTo>
                      <a:cubicBezTo>
                        <a:pt x="182" y="63"/>
                        <a:pt x="184" y="62"/>
                        <a:pt x="185" y="62"/>
                      </a:cubicBezTo>
                      <a:cubicBezTo>
                        <a:pt x="186" y="62"/>
                        <a:pt x="187" y="62"/>
                        <a:pt x="188" y="62"/>
                      </a:cubicBezTo>
                      <a:cubicBezTo>
                        <a:pt x="190" y="63"/>
                        <a:pt x="192" y="63"/>
                        <a:pt x="193" y="63"/>
                      </a:cubicBezTo>
                      <a:cubicBezTo>
                        <a:pt x="193" y="62"/>
                        <a:pt x="193" y="62"/>
                        <a:pt x="194" y="61"/>
                      </a:cubicBezTo>
                      <a:cubicBezTo>
                        <a:pt x="194" y="60"/>
                        <a:pt x="195" y="59"/>
                        <a:pt x="195" y="58"/>
                      </a:cubicBezTo>
                      <a:cubicBezTo>
                        <a:pt x="195" y="58"/>
                        <a:pt x="194" y="58"/>
                        <a:pt x="194" y="57"/>
                      </a:cubicBezTo>
                      <a:cubicBezTo>
                        <a:pt x="193" y="56"/>
                        <a:pt x="192" y="55"/>
                        <a:pt x="192" y="53"/>
                      </a:cubicBezTo>
                      <a:cubicBezTo>
                        <a:pt x="193" y="51"/>
                        <a:pt x="194" y="51"/>
                        <a:pt x="195" y="50"/>
                      </a:cubicBezTo>
                      <a:cubicBezTo>
                        <a:pt x="195" y="50"/>
                        <a:pt x="195" y="50"/>
                        <a:pt x="195" y="50"/>
                      </a:cubicBezTo>
                      <a:cubicBezTo>
                        <a:pt x="195" y="50"/>
                        <a:pt x="193" y="49"/>
                        <a:pt x="193" y="47"/>
                      </a:cubicBezTo>
                      <a:cubicBezTo>
                        <a:pt x="193" y="46"/>
                        <a:pt x="194" y="45"/>
                        <a:pt x="195" y="44"/>
                      </a:cubicBezTo>
                      <a:cubicBezTo>
                        <a:pt x="196" y="44"/>
                        <a:pt x="197" y="43"/>
                        <a:pt x="197" y="43"/>
                      </a:cubicBezTo>
                      <a:cubicBezTo>
                        <a:pt x="196" y="43"/>
                        <a:pt x="195" y="42"/>
                        <a:pt x="194" y="42"/>
                      </a:cubicBezTo>
                      <a:cubicBezTo>
                        <a:pt x="193" y="41"/>
                        <a:pt x="192" y="41"/>
                        <a:pt x="191" y="40"/>
                      </a:cubicBezTo>
                      <a:cubicBezTo>
                        <a:pt x="190" y="40"/>
                        <a:pt x="188" y="39"/>
                        <a:pt x="187" y="39"/>
                      </a:cubicBezTo>
                      <a:cubicBezTo>
                        <a:pt x="185" y="39"/>
                        <a:pt x="183" y="39"/>
                        <a:pt x="182" y="38"/>
                      </a:cubicBezTo>
                      <a:cubicBezTo>
                        <a:pt x="181" y="37"/>
                        <a:pt x="178" y="37"/>
                        <a:pt x="176" y="37"/>
                      </a:cubicBezTo>
                      <a:cubicBezTo>
                        <a:pt x="174" y="37"/>
                        <a:pt x="172" y="37"/>
                        <a:pt x="171" y="35"/>
                      </a:cubicBezTo>
                      <a:cubicBezTo>
                        <a:pt x="171" y="35"/>
                        <a:pt x="170" y="34"/>
                        <a:pt x="170" y="33"/>
                      </a:cubicBezTo>
                      <a:cubicBezTo>
                        <a:pt x="168" y="32"/>
                        <a:pt x="167" y="31"/>
                        <a:pt x="167" y="30"/>
                      </a:cubicBezTo>
                      <a:cubicBezTo>
                        <a:pt x="166" y="30"/>
                        <a:pt x="164" y="30"/>
                        <a:pt x="163" y="31"/>
                      </a:cubicBezTo>
                      <a:cubicBezTo>
                        <a:pt x="161" y="32"/>
                        <a:pt x="158" y="33"/>
                        <a:pt x="155" y="31"/>
                      </a:cubicBezTo>
                      <a:cubicBezTo>
                        <a:pt x="155" y="31"/>
                        <a:pt x="154" y="31"/>
                        <a:pt x="154" y="30"/>
                      </a:cubicBezTo>
                      <a:cubicBezTo>
                        <a:pt x="153" y="30"/>
                        <a:pt x="152" y="29"/>
                        <a:pt x="152" y="29"/>
                      </a:cubicBezTo>
                      <a:cubicBezTo>
                        <a:pt x="150" y="30"/>
                        <a:pt x="146" y="29"/>
                        <a:pt x="145" y="28"/>
                      </a:cubicBezTo>
                      <a:cubicBezTo>
                        <a:pt x="145" y="27"/>
                        <a:pt x="144" y="26"/>
                        <a:pt x="145" y="24"/>
                      </a:cubicBezTo>
                      <a:cubicBezTo>
                        <a:pt x="145" y="23"/>
                        <a:pt x="142" y="19"/>
                        <a:pt x="141" y="18"/>
                      </a:cubicBezTo>
                      <a:cubicBezTo>
                        <a:pt x="141" y="18"/>
                        <a:pt x="140" y="18"/>
                        <a:pt x="139" y="18"/>
                      </a:cubicBezTo>
                      <a:cubicBezTo>
                        <a:pt x="136" y="18"/>
                        <a:pt x="133" y="18"/>
                        <a:pt x="132" y="15"/>
                      </a:cubicBezTo>
                      <a:cubicBezTo>
                        <a:pt x="131" y="14"/>
                        <a:pt x="131" y="14"/>
                        <a:pt x="130" y="13"/>
                      </a:cubicBezTo>
                      <a:cubicBezTo>
                        <a:pt x="129" y="11"/>
                        <a:pt x="128" y="9"/>
                        <a:pt x="129" y="7"/>
                      </a:cubicBezTo>
                      <a:cubicBezTo>
                        <a:pt x="130" y="6"/>
                        <a:pt x="129" y="2"/>
                        <a:pt x="128" y="0"/>
                      </a:cubicBezTo>
                      <a:cubicBezTo>
                        <a:pt x="128" y="0"/>
                        <a:pt x="126" y="0"/>
                        <a:pt x="124" y="0"/>
                      </a:cubicBezTo>
                      <a:cubicBezTo>
                        <a:pt x="123" y="0"/>
                        <a:pt x="121" y="0"/>
                        <a:pt x="121" y="0"/>
                      </a:cubicBezTo>
                      <a:cubicBezTo>
                        <a:pt x="120" y="1"/>
                        <a:pt x="118" y="1"/>
                        <a:pt x="116" y="0"/>
                      </a:cubicBezTo>
                      <a:cubicBezTo>
                        <a:pt x="115" y="0"/>
                        <a:pt x="114" y="0"/>
                        <a:pt x="114" y="0"/>
                      </a:cubicBezTo>
                      <a:cubicBezTo>
                        <a:pt x="113" y="1"/>
                        <a:pt x="113" y="1"/>
                        <a:pt x="112" y="1"/>
                      </a:cubicBezTo>
                      <a:cubicBezTo>
                        <a:pt x="112" y="2"/>
                        <a:pt x="111" y="3"/>
                        <a:pt x="109" y="3"/>
                      </a:cubicBezTo>
                      <a:cubicBezTo>
                        <a:pt x="109" y="3"/>
                        <a:pt x="108" y="3"/>
                        <a:pt x="107" y="3"/>
                      </a:cubicBezTo>
                      <a:cubicBezTo>
                        <a:pt x="107" y="3"/>
                        <a:pt x="106" y="3"/>
                        <a:pt x="106" y="3"/>
                      </a:cubicBezTo>
                      <a:cubicBezTo>
                        <a:pt x="106" y="3"/>
                        <a:pt x="106" y="3"/>
                        <a:pt x="106" y="3"/>
                      </a:cubicBezTo>
                      <a:cubicBezTo>
                        <a:pt x="105" y="3"/>
                        <a:pt x="104" y="3"/>
                        <a:pt x="104" y="2"/>
                      </a:cubicBezTo>
                      <a:cubicBezTo>
                        <a:pt x="104" y="2"/>
                        <a:pt x="104" y="3"/>
                        <a:pt x="10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8" name="Freeform 1205">
                  <a:extLst>
                    <a:ext uri="{FF2B5EF4-FFF2-40B4-BE49-F238E27FC236}">
                      <a16:creationId xmlns="" xmlns:a16="http://schemas.microsoft.com/office/drawing/2014/main" id="{BB456FF2-D429-4DC4-8F1F-604DD0034F2A}"/>
                    </a:ext>
                  </a:extLst>
                </p:cNvPr>
                <p:cNvSpPr/>
                <p:nvPr/>
              </p:nvSpPr>
              <p:spPr bwMode="auto">
                <a:xfrm>
                  <a:off x="2792" y="3134"/>
                  <a:ext cx="98" cy="67"/>
                </a:xfrm>
                <a:custGeom>
                  <a:avLst/>
                  <a:gdLst>
                    <a:gd name="T0" fmla="*/ 53 w 102"/>
                    <a:gd name="T1" fmla="*/ 0 h 70"/>
                    <a:gd name="T2" fmla="*/ 51 w 102"/>
                    <a:gd name="T3" fmla="*/ 2 h 70"/>
                    <a:gd name="T4" fmla="*/ 45 w 102"/>
                    <a:gd name="T5" fmla="*/ 5 h 70"/>
                    <a:gd name="T6" fmla="*/ 39 w 102"/>
                    <a:gd name="T7" fmla="*/ 7 h 70"/>
                    <a:gd name="T8" fmla="*/ 39 w 102"/>
                    <a:gd name="T9" fmla="*/ 8 h 70"/>
                    <a:gd name="T10" fmla="*/ 38 w 102"/>
                    <a:gd name="T11" fmla="*/ 13 h 70"/>
                    <a:gd name="T12" fmla="*/ 37 w 102"/>
                    <a:gd name="T13" fmla="*/ 15 h 70"/>
                    <a:gd name="T14" fmla="*/ 35 w 102"/>
                    <a:gd name="T15" fmla="*/ 17 h 70"/>
                    <a:gd name="T16" fmla="*/ 27 w 102"/>
                    <a:gd name="T17" fmla="*/ 23 h 70"/>
                    <a:gd name="T18" fmla="*/ 24 w 102"/>
                    <a:gd name="T19" fmla="*/ 30 h 70"/>
                    <a:gd name="T20" fmla="*/ 12 w 102"/>
                    <a:gd name="T21" fmla="*/ 35 h 70"/>
                    <a:gd name="T22" fmla="*/ 10 w 102"/>
                    <a:gd name="T23" fmla="*/ 35 h 70"/>
                    <a:gd name="T24" fmla="*/ 10 w 102"/>
                    <a:gd name="T25" fmla="*/ 35 h 70"/>
                    <a:gd name="T26" fmla="*/ 9 w 102"/>
                    <a:gd name="T27" fmla="*/ 35 h 70"/>
                    <a:gd name="T28" fmla="*/ 8 w 102"/>
                    <a:gd name="T29" fmla="*/ 35 h 70"/>
                    <a:gd name="T30" fmla="*/ 7 w 102"/>
                    <a:gd name="T31" fmla="*/ 35 h 70"/>
                    <a:gd name="T32" fmla="*/ 6 w 102"/>
                    <a:gd name="T33" fmla="*/ 35 h 70"/>
                    <a:gd name="T34" fmla="*/ 4 w 102"/>
                    <a:gd name="T35" fmla="*/ 35 h 70"/>
                    <a:gd name="T36" fmla="*/ 4 w 102"/>
                    <a:gd name="T37" fmla="*/ 35 h 70"/>
                    <a:gd name="T38" fmla="*/ 4 w 102"/>
                    <a:gd name="T39" fmla="*/ 37 h 70"/>
                    <a:gd name="T40" fmla="*/ 4 w 102"/>
                    <a:gd name="T41" fmla="*/ 38 h 70"/>
                    <a:gd name="T42" fmla="*/ 5 w 102"/>
                    <a:gd name="T43" fmla="*/ 40 h 70"/>
                    <a:gd name="T44" fmla="*/ 8 w 102"/>
                    <a:gd name="T45" fmla="*/ 50 h 70"/>
                    <a:gd name="T46" fmla="*/ 0 w 102"/>
                    <a:gd name="T47" fmla="*/ 58 h 70"/>
                    <a:gd name="T48" fmla="*/ 4 w 102"/>
                    <a:gd name="T49" fmla="*/ 64 h 70"/>
                    <a:gd name="T50" fmla="*/ 4 w 102"/>
                    <a:gd name="T51" fmla="*/ 65 h 70"/>
                    <a:gd name="T52" fmla="*/ 4 w 102"/>
                    <a:gd name="T53" fmla="*/ 68 h 70"/>
                    <a:gd name="T54" fmla="*/ 4 w 102"/>
                    <a:gd name="T55" fmla="*/ 68 h 70"/>
                    <a:gd name="T56" fmla="*/ 5 w 102"/>
                    <a:gd name="T57" fmla="*/ 68 h 70"/>
                    <a:gd name="T58" fmla="*/ 7 w 102"/>
                    <a:gd name="T59" fmla="*/ 66 h 70"/>
                    <a:gd name="T60" fmla="*/ 36 w 102"/>
                    <a:gd name="T61" fmla="*/ 65 h 70"/>
                    <a:gd name="T62" fmla="*/ 40 w 102"/>
                    <a:gd name="T63" fmla="*/ 65 h 70"/>
                    <a:gd name="T64" fmla="*/ 51 w 102"/>
                    <a:gd name="T65" fmla="*/ 68 h 70"/>
                    <a:gd name="T66" fmla="*/ 59 w 102"/>
                    <a:gd name="T67" fmla="*/ 68 h 70"/>
                    <a:gd name="T68" fmla="*/ 66 w 102"/>
                    <a:gd name="T69" fmla="*/ 69 h 70"/>
                    <a:gd name="T70" fmla="*/ 71 w 102"/>
                    <a:gd name="T71" fmla="*/ 69 h 70"/>
                    <a:gd name="T72" fmla="*/ 77 w 102"/>
                    <a:gd name="T73" fmla="*/ 69 h 70"/>
                    <a:gd name="T74" fmla="*/ 85 w 102"/>
                    <a:gd name="T75" fmla="*/ 60 h 70"/>
                    <a:gd name="T76" fmla="*/ 87 w 102"/>
                    <a:gd name="T77" fmla="*/ 59 h 70"/>
                    <a:gd name="T78" fmla="*/ 89 w 102"/>
                    <a:gd name="T79" fmla="*/ 59 h 70"/>
                    <a:gd name="T80" fmla="*/ 91 w 102"/>
                    <a:gd name="T81" fmla="*/ 59 h 70"/>
                    <a:gd name="T82" fmla="*/ 90 w 102"/>
                    <a:gd name="T83" fmla="*/ 57 h 70"/>
                    <a:gd name="T84" fmla="*/ 88 w 102"/>
                    <a:gd name="T85" fmla="*/ 51 h 70"/>
                    <a:gd name="T86" fmla="*/ 91 w 102"/>
                    <a:gd name="T87" fmla="*/ 42 h 70"/>
                    <a:gd name="T88" fmla="*/ 97 w 102"/>
                    <a:gd name="T89" fmla="*/ 44 h 70"/>
                    <a:gd name="T90" fmla="*/ 98 w 102"/>
                    <a:gd name="T91" fmla="*/ 37 h 70"/>
                    <a:gd name="T92" fmla="*/ 93 w 102"/>
                    <a:gd name="T93" fmla="*/ 34 h 70"/>
                    <a:gd name="T94" fmla="*/ 86 w 102"/>
                    <a:gd name="T95" fmla="*/ 26 h 70"/>
                    <a:gd name="T96" fmla="*/ 82 w 102"/>
                    <a:gd name="T97" fmla="*/ 16 h 70"/>
                    <a:gd name="T98" fmla="*/ 82 w 102"/>
                    <a:gd name="T99" fmla="*/ 11 h 70"/>
                    <a:gd name="T100" fmla="*/ 82 w 102"/>
                    <a:gd name="T101" fmla="*/ 8 h 70"/>
                    <a:gd name="T102" fmla="*/ 74 w 102"/>
                    <a:gd name="T103" fmla="*/ 5 h 70"/>
                    <a:gd name="T104" fmla="*/ 65 w 102"/>
                    <a:gd name="T105" fmla="*/ 4 h 70"/>
                    <a:gd name="T106" fmla="*/ 54 w 102"/>
                    <a:gd name="T107" fmla="*/ 0 h 70"/>
                    <a:gd name="T108" fmla="*/ 54 w 102"/>
                    <a:gd name="T109" fmla="*/ 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02" h="70">
                      <a:moveTo>
                        <a:pt x="54" y="0"/>
                      </a:move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53" y="1"/>
                        <a:pt x="52" y="1"/>
                      </a:cubicBezTo>
                      <a:cubicBezTo>
                        <a:pt x="52" y="1"/>
                        <a:pt x="52" y="2"/>
                        <a:pt x="51" y="2"/>
                      </a:cubicBezTo>
                      <a:cubicBezTo>
                        <a:pt x="50" y="3"/>
                        <a:pt x="49" y="5"/>
                        <a:pt x="47" y="5"/>
                      </a:cubicBezTo>
                      <a:cubicBezTo>
                        <a:pt x="46" y="5"/>
                        <a:pt x="45" y="5"/>
                        <a:pt x="45" y="5"/>
                      </a:cubicBezTo>
                      <a:cubicBezTo>
                        <a:pt x="43" y="5"/>
                        <a:pt x="41" y="5"/>
                        <a:pt x="40" y="6"/>
                      </a:cubicBezTo>
                      <a:cubicBezTo>
                        <a:pt x="40" y="6"/>
                        <a:pt x="40" y="6"/>
                        <a:pt x="39" y="7"/>
                      </a:cubicBezTo>
                      <a:cubicBezTo>
                        <a:pt x="39" y="7"/>
                        <a:pt x="39" y="7"/>
                        <a:pt x="39" y="8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38" y="8"/>
                        <a:pt x="38" y="9"/>
                        <a:pt x="38" y="10"/>
                      </a:cubicBezTo>
                      <a:cubicBezTo>
                        <a:pt x="38" y="11"/>
                        <a:pt x="38" y="12"/>
                        <a:pt x="38" y="13"/>
                      </a:cubicBezTo>
                      <a:cubicBezTo>
                        <a:pt x="38" y="13"/>
                        <a:pt x="38" y="14"/>
                        <a:pt x="38" y="14"/>
                      </a:cubicBezTo>
                      <a:cubicBezTo>
                        <a:pt x="38" y="15"/>
                        <a:pt x="38" y="15"/>
                        <a:pt x="37" y="15"/>
                      </a:cubicBezTo>
                      <a:cubicBezTo>
                        <a:pt x="37" y="16"/>
                        <a:pt x="36" y="17"/>
                        <a:pt x="35" y="17"/>
                      </a:cubicBezTo>
                      <a:cubicBezTo>
                        <a:pt x="35" y="17"/>
                        <a:pt x="35" y="17"/>
                        <a:pt x="35" y="17"/>
                      </a:cubicBezTo>
                      <a:cubicBezTo>
                        <a:pt x="34" y="18"/>
                        <a:pt x="33" y="19"/>
                        <a:pt x="32" y="19"/>
                      </a:cubicBezTo>
                      <a:cubicBezTo>
                        <a:pt x="30" y="20"/>
                        <a:pt x="28" y="22"/>
                        <a:pt x="27" y="23"/>
                      </a:cubicBezTo>
                      <a:cubicBezTo>
                        <a:pt x="27" y="24"/>
                        <a:pt x="27" y="24"/>
                        <a:pt x="27" y="25"/>
                      </a:cubicBezTo>
                      <a:cubicBezTo>
                        <a:pt x="27" y="27"/>
                        <a:pt x="27" y="30"/>
                        <a:pt x="24" y="30"/>
                      </a:cubicBezTo>
                      <a:cubicBezTo>
                        <a:pt x="22" y="30"/>
                        <a:pt x="19" y="31"/>
                        <a:pt x="18" y="32"/>
                      </a:cubicBezTo>
                      <a:cubicBezTo>
                        <a:pt x="17" y="34"/>
                        <a:pt x="15" y="35"/>
                        <a:pt x="12" y="35"/>
                      </a:cubicBezTo>
                      <a:cubicBezTo>
                        <a:pt x="11" y="35"/>
                        <a:pt x="11" y="35"/>
                        <a:pt x="10" y="35"/>
                      </a:cubicBezTo>
                      <a:cubicBezTo>
                        <a:pt x="10" y="35"/>
                        <a:pt x="10" y="35"/>
                        <a:pt x="10" y="35"/>
                      </a:cubicBezTo>
                      <a:cubicBezTo>
                        <a:pt x="10" y="35"/>
                        <a:pt x="10" y="35"/>
                        <a:pt x="10" y="35"/>
                      </a:cubicBezTo>
                      <a:cubicBezTo>
                        <a:pt x="10" y="35"/>
                        <a:pt x="10" y="35"/>
                        <a:pt x="10" y="35"/>
                      </a:cubicBezTo>
                      <a:cubicBezTo>
                        <a:pt x="10" y="35"/>
                        <a:pt x="10" y="35"/>
                        <a:pt x="10" y="35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9" y="35"/>
                        <a:pt x="9" y="35"/>
                        <a:pt x="9" y="35"/>
                      </a:cubicBezTo>
                      <a:cubicBezTo>
                        <a:pt x="9" y="35"/>
                        <a:pt x="9" y="35"/>
                        <a:pt x="8" y="35"/>
                      </a:cubicBezTo>
                      <a:cubicBezTo>
                        <a:pt x="8" y="35"/>
                        <a:pt x="8" y="35"/>
                        <a:pt x="8" y="35"/>
                      </a:cubicBezTo>
                      <a:cubicBezTo>
                        <a:pt x="8" y="35"/>
                        <a:pt x="8" y="35"/>
                        <a:pt x="7" y="35"/>
                      </a:cubicBezTo>
                      <a:cubicBezTo>
                        <a:pt x="7" y="35"/>
                        <a:pt x="7" y="35"/>
                        <a:pt x="7" y="35"/>
                      </a:cubicBezTo>
                      <a:cubicBezTo>
                        <a:pt x="7" y="35"/>
                        <a:pt x="7" y="35"/>
                        <a:pt x="6" y="35"/>
                      </a:cubicBezTo>
                      <a:cubicBezTo>
                        <a:pt x="6" y="35"/>
                        <a:pt x="6" y="35"/>
                        <a:pt x="6" y="35"/>
                      </a:cubicBezTo>
                      <a:cubicBezTo>
                        <a:pt x="5" y="35"/>
                        <a:pt x="5" y="35"/>
                        <a:pt x="4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4" y="35"/>
                        <a:pt x="4" y="35"/>
                        <a:pt x="4" y="35"/>
                      </a:cubicBezTo>
                      <a:cubicBezTo>
                        <a:pt x="4" y="35"/>
                        <a:pt x="4" y="35"/>
                        <a:pt x="4" y="36"/>
                      </a:cubicBezTo>
                      <a:cubicBezTo>
                        <a:pt x="4" y="36"/>
                        <a:pt x="4" y="36"/>
                        <a:pt x="4" y="37"/>
                      </a:cubicBezTo>
                      <a:cubicBezTo>
                        <a:pt x="4" y="37"/>
                        <a:pt x="4" y="37"/>
                        <a:pt x="4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9"/>
                        <a:pt x="4" y="39"/>
                        <a:pt x="4" y="39"/>
                      </a:cubicBezTo>
                      <a:cubicBezTo>
                        <a:pt x="5" y="39"/>
                        <a:pt x="5" y="40"/>
                        <a:pt x="5" y="40"/>
                      </a:cubicBezTo>
                      <a:cubicBezTo>
                        <a:pt x="5" y="40"/>
                        <a:pt x="5" y="40"/>
                        <a:pt x="5" y="41"/>
                      </a:cubicBezTo>
                      <a:cubicBezTo>
                        <a:pt x="7" y="42"/>
                        <a:pt x="8" y="47"/>
                        <a:pt x="8" y="50"/>
                      </a:cubicBezTo>
                      <a:cubicBezTo>
                        <a:pt x="8" y="52"/>
                        <a:pt x="6" y="53"/>
                        <a:pt x="5" y="54"/>
                      </a:cubicBezTo>
                      <a:cubicBezTo>
                        <a:pt x="4" y="55"/>
                        <a:pt x="1" y="57"/>
                        <a:pt x="0" y="58"/>
                      </a:cubicBezTo>
                      <a:cubicBezTo>
                        <a:pt x="1" y="58"/>
                        <a:pt x="1" y="58"/>
                        <a:pt x="1" y="58"/>
                      </a:cubicBezTo>
                      <a:cubicBezTo>
                        <a:pt x="2" y="59"/>
                        <a:pt x="5" y="61"/>
                        <a:pt x="4" y="64"/>
                      </a:cubicBezTo>
                      <a:cubicBezTo>
                        <a:pt x="4" y="64"/>
                        <a:pt x="4" y="64"/>
                        <a:pt x="4" y="65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4" y="66"/>
                        <a:pt x="4" y="66"/>
                        <a:pt x="4" y="66"/>
                      </a:cubicBezTo>
                      <a:cubicBezTo>
                        <a:pt x="4" y="66"/>
                        <a:pt x="4" y="67"/>
                        <a:pt x="4" y="68"/>
                      </a:cubicBezTo>
                      <a:cubicBezTo>
                        <a:pt x="4" y="68"/>
                        <a:pt x="4" y="68"/>
                        <a:pt x="4" y="68"/>
                      </a:cubicBezTo>
                      <a:cubicBezTo>
                        <a:pt x="4" y="68"/>
                        <a:pt x="4" y="68"/>
                        <a:pt x="4" y="68"/>
                      </a:cubicBezTo>
                      <a:cubicBezTo>
                        <a:pt x="4" y="68"/>
                        <a:pt x="4" y="68"/>
                        <a:pt x="5" y="68"/>
                      </a:cubicBezTo>
                      <a:cubicBezTo>
                        <a:pt x="5" y="68"/>
                        <a:pt x="5" y="68"/>
                        <a:pt x="5" y="68"/>
                      </a:cubicBezTo>
                      <a:cubicBezTo>
                        <a:pt x="6" y="67"/>
                        <a:pt x="6" y="67"/>
                        <a:pt x="6" y="67"/>
                      </a:cubicBezTo>
                      <a:cubicBezTo>
                        <a:pt x="7" y="66"/>
                        <a:pt x="7" y="66"/>
                        <a:pt x="7" y="66"/>
                      </a:cubicBezTo>
                      <a:cubicBezTo>
                        <a:pt x="9" y="64"/>
                        <a:pt x="11" y="62"/>
                        <a:pt x="15" y="62"/>
                      </a:cubicBezTo>
                      <a:cubicBezTo>
                        <a:pt x="28" y="62"/>
                        <a:pt x="34" y="63"/>
                        <a:pt x="36" y="65"/>
                      </a:cubicBezTo>
                      <a:cubicBezTo>
                        <a:pt x="36" y="65"/>
                        <a:pt x="38" y="65"/>
                        <a:pt x="39" y="65"/>
                      </a:cubicBezTo>
                      <a:cubicBezTo>
                        <a:pt x="39" y="65"/>
                        <a:pt x="39" y="65"/>
                        <a:pt x="40" y="65"/>
                      </a:cubicBezTo>
                      <a:cubicBezTo>
                        <a:pt x="42" y="65"/>
                        <a:pt x="44" y="65"/>
                        <a:pt x="46" y="66"/>
                      </a:cubicBezTo>
                      <a:cubicBezTo>
                        <a:pt x="48" y="67"/>
                        <a:pt x="50" y="68"/>
                        <a:pt x="51" y="68"/>
                      </a:cubicBezTo>
                      <a:cubicBezTo>
                        <a:pt x="52" y="66"/>
                        <a:pt x="53" y="66"/>
                        <a:pt x="55" y="67"/>
                      </a:cubicBezTo>
                      <a:cubicBezTo>
                        <a:pt x="56" y="68"/>
                        <a:pt x="58" y="68"/>
                        <a:pt x="59" y="68"/>
                      </a:cubicBezTo>
                      <a:cubicBezTo>
                        <a:pt x="59" y="67"/>
                        <a:pt x="60" y="67"/>
                        <a:pt x="61" y="67"/>
                      </a:cubicBezTo>
                      <a:cubicBezTo>
                        <a:pt x="63" y="67"/>
                        <a:pt x="64" y="68"/>
                        <a:pt x="66" y="69"/>
                      </a:cubicBezTo>
                      <a:cubicBezTo>
                        <a:pt x="66" y="69"/>
                        <a:pt x="66" y="70"/>
                        <a:pt x="67" y="70"/>
                      </a:cubicBezTo>
                      <a:cubicBezTo>
                        <a:pt x="68" y="69"/>
                        <a:pt x="70" y="69"/>
                        <a:pt x="71" y="69"/>
                      </a:cubicBezTo>
                      <a:cubicBezTo>
                        <a:pt x="73" y="69"/>
                        <a:pt x="75" y="69"/>
                        <a:pt x="77" y="70"/>
                      </a:cubicBezTo>
                      <a:cubicBezTo>
                        <a:pt x="77" y="70"/>
                        <a:pt x="77" y="69"/>
                        <a:pt x="77" y="69"/>
                      </a:cubicBezTo>
                      <a:cubicBezTo>
                        <a:pt x="77" y="67"/>
                        <a:pt x="80" y="64"/>
                        <a:pt x="85" y="60"/>
                      </a:cubicBezTo>
                      <a:cubicBezTo>
                        <a:pt x="85" y="60"/>
                        <a:pt x="85" y="60"/>
                        <a:pt x="85" y="60"/>
                      </a:cubicBezTo>
                      <a:cubicBezTo>
                        <a:pt x="86" y="60"/>
                        <a:pt x="86" y="60"/>
                        <a:pt x="86" y="60"/>
                      </a:cubicBezTo>
                      <a:cubicBezTo>
                        <a:pt x="86" y="60"/>
                        <a:pt x="87" y="60"/>
                        <a:pt x="87" y="59"/>
                      </a:cubicBezTo>
                      <a:cubicBezTo>
                        <a:pt x="87" y="59"/>
                        <a:pt x="87" y="59"/>
                        <a:pt x="87" y="59"/>
                      </a:cubicBezTo>
                      <a:cubicBezTo>
                        <a:pt x="88" y="59"/>
                        <a:pt x="88" y="59"/>
                        <a:pt x="89" y="59"/>
                      </a:cubicBezTo>
                      <a:cubicBezTo>
                        <a:pt x="89" y="59"/>
                        <a:pt x="89" y="59"/>
                        <a:pt x="89" y="59"/>
                      </a:cubicBezTo>
                      <a:cubicBezTo>
                        <a:pt x="90" y="59"/>
                        <a:pt x="90" y="59"/>
                        <a:pt x="91" y="59"/>
                      </a:cubicBezTo>
                      <a:cubicBezTo>
                        <a:pt x="91" y="59"/>
                        <a:pt x="91" y="59"/>
                        <a:pt x="91" y="59"/>
                      </a:cubicBezTo>
                      <a:cubicBezTo>
                        <a:pt x="90" y="58"/>
                        <a:pt x="90" y="58"/>
                        <a:pt x="90" y="57"/>
                      </a:cubicBezTo>
                      <a:cubicBezTo>
                        <a:pt x="90" y="57"/>
                        <a:pt x="90" y="56"/>
                        <a:pt x="90" y="56"/>
                      </a:cubicBezTo>
                      <a:cubicBezTo>
                        <a:pt x="89" y="54"/>
                        <a:pt x="89" y="53"/>
                        <a:pt x="88" y="51"/>
                      </a:cubicBezTo>
                      <a:cubicBezTo>
                        <a:pt x="87" y="48"/>
                        <a:pt x="87" y="46"/>
                        <a:pt x="88" y="44"/>
                      </a:cubicBezTo>
                      <a:cubicBezTo>
                        <a:pt x="89" y="43"/>
                        <a:pt x="90" y="42"/>
                        <a:pt x="91" y="42"/>
                      </a:cubicBezTo>
                      <a:cubicBezTo>
                        <a:pt x="92" y="42"/>
                        <a:pt x="93" y="43"/>
                        <a:pt x="95" y="44"/>
                      </a:cubicBezTo>
                      <a:cubicBezTo>
                        <a:pt x="95" y="44"/>
                        <a:pt x="97" y="44"/>
                        <a:pt x="97" y="44"/>
                      </a:cubicBezTo>
                      <a:cubicBezTo>
                        <a:pt x="101" y="42"/>
                        <a:pt x="102" y="41"/>
                        <a:pt x="102" y="41"/>
                      </a:cubicBezTo>
                      <a:cubicBezTo>
                        <a:pt x="101" y="40"/>
                        <a:pt x="99" y="38"/>
                        <a:pt x="98" y="37"/>
                      </a:cubicBezTo>
                      <a:cubicBezTo>
                        <a:pt x="97" y="37"/>
                        <a:pt x="97" y="37"/>
                        <a:pt x="97" y="37"/>
                      </a:cubicBezTo>
                      <a:cubicBezTo>
                        <a:pt x="95" y="37"/>
                        <a:pt x="94" y="35"/>
                        <a:pt x="93" y="34"/>
                      </a:cubicBezTo>
                      <a:cubicBezTo>
                        <a:pt x="92" y="33"/>
                        <a:pt x="91" y="31"/>
                        <a:pt x="90" y="31"/>
                      </a:cubicBezTo>
                      <a:cubicBezTo>
                        <a:pt x="88" y="30"/>
                        <a:pt x="87" y="28"/>
                        <a:pt x="86" y="26"/>
                      </a:cubicBezTo>
                      <a:cubicBezTo>
                        <a:pt x="86" y="25"/>
                        <a:pt x="85" y="24"/>
                        <a:pt x="85" y="24"/>
                      </a:cubicBezTo>
                      <a:cubicBezTo>
                        <a:pt x="82" y="22"/>
                        <a:pt x="82" y="18"/>
                        <a:pt x="82" y="16"/>
                      </a:cubicBezTo>
                      <a:cubicBezTo>
                        <a:pt x="82" y="16"/>
                        <a:pt x="82" y="15"/>
                        <a:pt x="82" y="14"/>
                      </a:cubicBezTo>
                      <a:cubicBezTo>
                        <a:pt x="82" y="13"/>
                        <a:pt x="82" y="12"/>
                        <a:pt x="82" y="11"/>
                      </a:cubicBezTo>
                      <a:cubicBezTo>
                        <a:pt x="82" y="10"/>
                        <a:pt x="82" y="8"/>
                        <a:pt x="82" y="8"/>
                      </a:cubicBezTo>
                      <a:cubicBezTo>
                        <a:pt x="82" y="8"/>
                        <a:pt x="82" y="8"/>
                        <a:pt x="82" y="8"/>
                      </a:cubicBezTo>
                      <a:cubicBezTo>
                        <a:pt x="80" y="7"/>
                        <a:pt x="77" y="5"/>
                        <a:pt x="74" y="5"/>
                      </a:cubicBezTo>
                      <a:cubicBezTo>
                        <a:pt x="74" y="5"/>
                        <a:pt x="74" y="5"/>
                        <a:pt x="74" y="5"/>
                      </a:cubicBezTo>
                      <a:cubicBezTo>
                        <a:pt x="72" y="6"/>
                        <a:pt x="70" y="7"/>
                        <a:pt x="69" y="7"/>
                      </a:cubicBezTo>
                      <a:cubicBezTo>
                        <a:pt x="68" y="7"/>
                        <a:pt x="66" y="6"/>
                        <a:pt x="65" y="4"/>
                      </a:cubicBezTo>
                      <a:cubicBezTo>
                        <a:pt x="64" y="2"/>
                        <a:pt x="63" y="2"/>
                        <a:pt x="62" y="2"/>
                      </a:cubicBezTo>
                      <a:cubicBezTo>
                        <a:pt x="58" y="3"/>
                        <a:pt x="55" y="1"/>
                        <a:pt x="54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9" name="Freeform 1206">
                  <a:extLst>
                    <a:ext uri="{FF2B5EF4-FFF2-40B4-BE49-F238E27FC236}">
                      <a16:creationId xmlns="" xmlns:a16="http://schemas.microsoft.com/office/drawing/2014/main" id="{AE97A58B-10F2-484E-911C-857218FF8C1F}"/>
                    </a:ext>
                  </a:extLst>
                </p:cNvPr>
                <p:cNvSpPr/>
                <p:nvPr/>
              </p:nvSpPr>
              <p:spPr bwMode="auto">
                <a:xfrm>
                  <a:off x="2767" y="3105"/>
                  <a:ext cx="75" cy="33"/>
                </a:xfrm>
                <a:custGeom>
                  <a:avLst/>
                  <a:gdLst>
                    <a:gd name="T0" fmla="*/ 66 w 78"/>
                    <a:gd name="T1" fmla="*/ 32 h 34"/>
                    <a:gd name="T2" fmla="*/ 69 w 78"/>
                    <a:gd name="T3" fmla="*/ 31 h 34"/>
                    <a:gd name="T4" fmla="*/ 73 w 78"/>
                    <a:gd name="T5" fmla="*/ 31 h 34"/>
                    <a:gd name="T6" fmla="*/ 76 w 78"/>
                    <a:gd name="T7" fmla="*/ 28 h 34"/>
                    <a:gd name="T8" fmla="*/ 78 w 78"/>
                    <a:gd name="T9" fmla="*/ 27 h 34"/>
                    <a:gd name="T10" fmla="*/ 78 w 78"/>
                    <a:gd name="T11" fmla="*/ 26 h 34"/>
                    <a:gd name="T12" fmla="*/ 73 w 78"/>
                    <a:gd name="T13" fmla="*/ 14 h 34"/>
                    <a:gd name="T14" fmla="*/ 71 w 78"/>
                    <a:gd name="T15" fmla="*/ 8 h 34"/>
                    <a:gd name="T16" fmla="*/ 70 w 78"/>
                    <a:gd name="T17" fmla="*/ 7 h 34"/>
                    <a:gd name="T18" fmla="*/ 61 w 78"/>
                    <a:gd name="T19" fmla="*/ 6 h 34"/>
                    <a:gd name="T20" fmla="*/ 49 w 78"/>
                    <a:gd name="T21" fmla="*/ 0 h 34"/>
                    <a:gd name="T22" fmla="*/ 46 w 78"/>
                    <a:gd name="T23" fmla="*/ 0 h 34"/>
                    <a:gd name="T24" fmla="*/ 44 w 78"/>
                    <a:gd name="T25" fmla="*/ 0 h 34"/>
                    <a:gd name="T26" fmla="*/ 42 w 78"/>
                    <a:gd name="T27" fmla="*/ 0 h 34"/>
                    <a:gd name="T28" fmla="*/ 40 w 78"/>
                    <a:gd name="T29" fmla="*/ 0 h 34"/>
                    <a:gd name="T30" fmla="*/ 38 w 78"/>
                    <a:gd name="T31" fmla="*/ 4 h 34"/>
                    <a:gd name="T32" fmla="*/ 30 w 78"/>
                    <a:gd name="T33" fmla="*/ 16 h 34"/>
                    <a:gd name="T34" fmla="*/ 27 w 78"/>
                    <a:gd name="T35" fmla="*/ 16 h 34"/>
                    <a:gd name="T36" fmla="*/ 16 w 78"/>
                    <a:gd name="T37" fmla="*/ 3 h 34"/>
                    <a:gd name="T38" fmla="*/ 7 w 78"/>
                    <a:gd name="T39" fmla="*/ 9 h 34"/>
                    <a:gd name="T40" fmla="*/ 3 w 78"/>
                    <a:gd name="T41" fmla="*/ 17 h 34"/>
                    <a:gd name="T42" fmla="*/ 2 w 78"/>
                    <a:gd name="T43" fmla="*/ 25 h 34"/>
                    <a:gd name="T44" fmla="*/ 4 w 78"/>
                    <a:gd name="T45" fmla="*/ 25 h 34"/>
                    <a:gd name="T46" fmla="*/ 6 w 78"/>
                    <a:gd name="T47" fmla="*/ 24 h 34"/>
                    <a:gd name="T48" fmla="*/ 7 w 78"/>
                    <a:gd name="T49" fmla="*/ 24 h 34"/>
                    <a:gd name="T50" fmla="*/ 14 w 78"/>
                    <a:gd name="T51" fmla="*/ 22 h 34"/>
                    <a:gd name="T52" fmla="*/ 26 w 78"/>
                    <a:gd name="T53" fmla="*/ 23 h 34"/>
                    <a:gd name="T54" fmla="*/ 39 w 78"/>
                    <a:gd name="T55" fmla="*/ 23 h 34"/>
                    <a:gd name="T56" fmla="*/ 46 w 78"/>
                    <a:gd name="T57" fmla="*/ 25 h 34"/>
                    <a:gd name="T58" fmla="*/ 47 w 78"/>
                    <a:gd name="T59" fmla="*/ 25 h 34"/>
                    <a:gd name="T60" fmla="*/ 61 w 78"/>
                    <a:gd name="T61" fmla="*/ 33 h 34"/>
                    <a:gd name="T62" fmla="*/ 62 w 78"/>
                    <a:gd name="T63" fmla="*/ 34 h 34"/>
                    <a:gd name="T64" fmla="*/ 64 w 78"/>
                    <a:gd name="T65" fmla="*/ 3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78" h="34">
                      <a:moveTo>
                        <a:pt x="64" y="33"/>
                      </a:moveTo>
                      <a:cubicBezTo>
                        <a:pt x="64" y="32"/>
                        <a:pt x="65" y="32"/>
                        <a:pt x="66" y="32"/>
                      </a:cubicBezTo>
                      <a:cubicBezTo>
                        <a:pt x="67" y="31"/>
                        <a:pt x="68" y="31"/>
                        <a:pt x="69" y="31"/>
                      </a:cubicBezTo>
                      <a:cubicBezTo>
                        <a:pt x="69" y="31"/>
                        <a:pt x="69" y="31"/>
                        <a:pt x="69" y="31"/>
                      </a:cubicBezTo>
                      <a:cubicBezTo>
                        <a:pt x="70" y="31"/>
                        <a:pt x="71" y="31"/>
                        <a:pt x="71" y="31"/>
                      </a:cubicBezTo>
                      <a:cubicBezTo>
                        <a:pt x="72" y="31"/>
                        <a:pt x="72" y="31"/>
                        <a:pt x="73" y="31"/>
                      </a:cubicBezTo>
                      <a:cubicBezTo>
                        <a:pt x="73" y="31"/>
                        <a:pt x="73" y="31"/>
                        <a:pt x="74" y="30"/>
                      </a:cubicBezTo>
                      <a:cubicBezTo>
                        <a:pt x="74" y="29"/>
                        <a:pt x="75" y="28"/>
                        <a:pt x="76" y="28"/>
                      </a:cubicBezTo>
                      <a:cubicBezTo>
                        <a:pt x="76" y="27"/>
                        <a:pt x="77" y="27"/>
                        <a:pt x="77" y="27"/>
                      </a:cubicBezTo>
                      <a:cubicBezTo>
                        <a:pt x="78" y="27"/>
                        <a:pt x="78" y="27"/>
                        <a:pt x="78" y="27"/>
                      </a:cubicBezTo>
                      <a:cubicBezTo>
                        <a:pt x="78" y="27"/>
                        <a:pt x="78" y="27"/>
                        <a:pt x="78" y="26"/>
                      </a:cubicBezTo>
                      <a:cubicBezTo>
                        <a:pt x="78" y="26"/>
                        <a:pt x="78" y="26"/>
                        <a:pt x="78" y="26"/>
                      </a:cubicBezTo>
                      <a:cubicBezTo>
                        <a:pt x="78" y="24"/>
                        <a:pt x="77" y="23"/>
                        <a:pt x="77" y="22"/>
                      </a:cubicBezTo>
                      <a:cubicBezTo>
                        <a:pt x="73" y="19"/>
                        <a:pt x="72" y="16"/>
                        <a:pt x="73" y="14"/>
                      </a:cubicBezTo>
                      <a:cubicBezTo>
                        <a:pt x="73" y="13"/>
                        <a:pt x="74" y="11"/>
                        <a:pt x="72" y="10"/>
                      </a:cubicBezTo>
                      <a:cubicBezTo>
                        <a:pt x="72" y="9"/>
                        <a:pt x="71" y="9"/>
                        <a:pt x="71" y="8"/>
                      </a:cubicBezTo>
                      <a:cubicBezTo>
                        <a:pt x="71" y="8"/>
                        <a:pt x="71" y="8"/>
                        <a:pt x="70" y="8"/>
                      </a:cubicBezTo>
                      <a:cubicBezTo>
                        <a:pt x="70" y="7"/>
                        <a:pt x="70" y="7"/>
                        <a:pt x="70" y="7"/>
                      </a:cubicBezTo>
                      <a:cubicBezTo>
                        <a:pt x="66" y="7"/>
                        <a:pt x="63" y="7"/>
                        <a:pt x="62" y="6"/>
                      </a:cubicBezTo>
                      <a:cubicBezTo>
                        <a:pt x="62" y="6"/>
                        <a:pt x="61" y="6"/>
                        <a:pt x="61" y="6"/>
                      </a:cubicBezTo>
                      <a:cubicBezTo>
                        <a:pt x="61" y="7"/>
                        <a:pt x="61" y="7"/>
                        <a:pt x="61" y="7"/>
                      </a:cubicBezTo>
                      <a:cubicBezTo>
                        <a:pt x="59" y="7"/>
                        <a:pt x="55" y="5"/>
                        <a:pt x="49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8" y="0"/>
                        <a:pt x="46" y="0"/>
                      </a:cubicBezTo>
                      <a:cubicBezTo>
                        <a:pt x="46" y="0"/>
                        <a:pt x="45" y="0"/>
                        <a:pt x="45" y="0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44" y="0"/>
                        <a:pt x="43" y="0"/>
                        <a:pt x="43" y="0"/>
                      </a:cubicBez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41" y="0"/>
                        <a:pt x="41" y="0"/>
                        <a:pt x="40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9" y="0"/>
                        <a:pt x="39" y="0"/>
                        <a:pt x="38" y="0"/>
                      </a:cubicBezTo>
                      <a:cubicBezTo>
                        <a:pt x="37" y="1"/>
                        <a:pt x="38" y="2"/>
                        <a:pt x="38" y="4"/>
                      </a:cubicBezTo>
                      <a:cubicBezTo>
                        <a:pt x="38" y="6"/>
                        <a:pt x="38" y="7"/>
                        <a:pt x="38" y="9"/>
                      </a:cubicBezTo>
                      <a:cubicBezTo>
                        <a:pt x="38" y="14"/>
                        <a:pt x="35" y="16"/>
                        <a:pt x="30" y="16"/>
                      </a:cubicBezTo>
                      <a:cubicBezTo>
                        <a:pt x="29" y="16"/>
                        <a:pt x="29" y="16"/>
                        <a:pt x="28" y="16"/>
                      </a:cubicBezTo>
                      <a:cubicBezTo>
                        <a:pt x="28" y="16"/>
                        <a:pt x="27" y="16"/>
                        <a:pt x="27" y="16"/>
                      </a:cubicBezTo>
                      <a:cubicBezTo>
                        <a:pt x="24" y="16"/>
                        <a:pt x="21" y="11"/>
                        <a:pt x="17" y="5"/>
                      </a:cubicBezTo>
                      <a:cubicBezTo>
                        <a:pt x="16" y="5"/>
                        <a:pt x="16" y="4"/>
                        <a:pt x="16" y="3"/>
                      </a:cubicBezTo>
                      <a:cubicBezTo>
                        <a:pt x="15" y="4"/>
                        <a:pt x="12" y="5"/>
                        <a:pt x="10" y="7"/>
                      </a:cubicBezTo>
                      <a:cubicBezTo>
                        <a:pt x="9" y="7"/>
                        <a:pt x="8" y="8"/>
                        <a:pt x="7" y="9"/>
                      </a:cubicBezTo>
                      <a:cubicBezTo>
                        <a:pt x="6" y="9"/>
                        <a:pt x="6" y="10"/>
                        <a:pt x="5" y="12"/>
                      </a:cubicBezTo>
                      <a:cubicBezTo>
                        <a:pt x="5" y="14"/>
                        <a:pt x="5" y="16"/>
                        <a:pt x="3" y="17"/>
                      </a:cubicBezTo>
                      <a:cubicBezTo>
                        <a:pt x="1" y="19"/>
                        <a:pt x="0" y="21"/>
                        <a:pt x="2" y="25"/>
                      </a:cubicBezTo>
                      <a:cubicBezTo>
                        <a:pt x="2" y="25"/>
                        <a:pt x="2" y="25"/>
                        <a:pt x="2" y="25"/>
                      </a:cubicBezTo>
                      <a:cubicBezTo>
                        <a:pt x="2" y="25"/>
                        <a:pt x="3" y="25"/>
                        <a:pt x="4" y="25"/>
                      </a:cubicBezTo>
                      <a:cubicBezTo>
                        <a:pt x="4" y="25"/>
                        <a:pt x="4" y="25"/>
                        <a:pt x="4" y="25"/>
                      </a:cubicBezTo>
                      <a:cubicBezTo>
                        <a:pt x="5" y="25"/>
                        <a:pt x="5" y="24"/>
                        <a:pt x="6" y="24"/>
                      </a:cubicBezTo>
                      <a:cubicBezTo>
                        <a:pt x="6" y="24"/>
                        <a:pt x="6" y="24"/>
                        <a:pt x="6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7" y="24"/>
                        <a:pt x="7" y="24"/>
                        <a:pt x="7" y="24"/>
                      </a:cubicBezTo>
                      <a:cubicBezTo>
                        <a:pt x="8" y="24"/>
                        <a:pt x="8" y="23"/>
                        <a:pt x="8" y="23"/>
                      </a:cubicBezTo>
                      <a:cubicBezTo>
                        <a:pt x="10" y="22"/>
                        <a:pt x="12" y="22"/>
                        <a:pt x="14" y="22"/>
                      </a:cubicBezTo>
                      <a:cubicBezTo>
                        <a:pt x="17" y="22"/>
                        <a:pt x="20" y="22"/>
                        <a:pt x="22" y="22"/>
                      </a:cubicBezTo>
                      <a:cubicBezTo>
                        <a:pt x="24" y="23"/>
                        <a:pt x="25" y="23"/>
                        <a:pt x="26" y="23"/>
                      </a:cubicBezTo>
                      <a:cubicBezTo>
                        <a:pt x="27" y="23"/>
                        <a:pt x="28" y="23"/>
                        <a:pt x="29" y="23"/>
                      </a:cubicBezTo>
                      <a:cubicBezTo>
                        <a:pt x="33" y="23"/>
                        <a:pt x="37" y="24"/>
                        <a:pt x="39" y="23"/>
                      </a:cubicBezTo>
                      <a:cubicBezTo>
                        <a:pt x="40" y="23"/>
                        <a:pt x="41" y="23"/>
                        <a:pt x="41" y="23"/>
                      </a:cubicBezTo>
                      <a:cubicBezTo>
                        <a:pt x="44" y="23"/>
                        <a:pt x="45" y="24"/>
                        <a:pt x="46" y="25"/>
                      </a:cubicBezTo>
                      <a:cubicBezTo>
                        <a:pt x="46" y="25"/>
                        <a:pt x="46" y="25"/>
                        <a:pt x="46" y="25"/>
                      </a:cubicBezTo>
                      <a:cubicBezTo>
                        <a:pt x="46" y="25"/>
                        <a:pt x="47" y="25"/>
                        <a:pt x="47" y="25"/>
                      </a:cubicBezTo>
                      <a:cubicBezTo>
                        <a:pt x="51" y="25"/>
                        <a:pt x="56" y="29"/>
                        <a:pt x="58" y="31"/>
                      </a:cubicBezTo>
                      <a:cubicBezTo>
                        <a:pt x="59" y="32"/>
                        <a:pt x="60" y="32"/>
                        <a:pt x="61" y="33"/>
                      </a:cubicBezTo>
                      <a:cubicBezTo>
                        <a:pt x="61" y="33"/>
                        <a:pt x="61" y="33"/>
                        <a:pt x="61" y="34"/>
                      </a:cubicBezTo>
                      <a:cubicBezTo>
                        <a:pt x="62" y="34"/>
                        <a:pt x="62" y="34"/>
                        <a:pt x="62" y="34"/>
                      </a:cubicBezTo>
                      <a:cubicBezTo>
                        <a:pt x="63" y="34"/>
                        <a:pt x="63" y="33"/>
                        <a:pt x="64" y="33"/>
                      </a:cubicBezTo>
                      <a:cubicBezTo>
                        <a:pt x="64" y="33"/>
                        <a:pt x="64" y="33"/>
                        <a:pt x="64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0" name="Freeform 1207">
                  <a:extLst>
                    <a:ext uri="{FF2B5EF4-FFF2-40B4-BE49-F238E27FC236}">
                      <a16:creationId xmlns="" xmlns:a16="http://schemas.microsoft.com/office/drawing/2014/main" id="{27CA5D3F-0CED-4108-A66A-54CC981F7F3B}"/>
                    </a:ext>
                  </a:extLst>
                </p:cNvPr>
                <p:cNvSpPr/>
                <p:nvPr/>
              </p:nvSpPr>
              <p:spPr bwMode="auto">
                <a:xfrm>
                  <a:off x="2768" y="3130"/>
                  <a:ext cx="57" cy="34"/>
                </a:xfrm>
                <a:custGeom>
                  <a:avLst/>
                  <a:gdLst>
                    <a:gd name="T0" fmla="*/ 26 w 59"/>
                    <a:gd name="T1" fmla="*/ 32 h 36"/>
                    <a:gd name="T2" fmla="*/ 27 w 59"/>
                    <a:gd name="T3" fmla="*/ 33 h 36"/>
                    <a:gd name="T4" fmla="*/ 28 w 59"/>
                    <a:gd name="T5" fmla="*/ 34 h 36"/>
                    <a:gd name="T6" fmla="*/ 29 w 59"/>
                    <a:gd name="T7" fmla="*/ 34 h 36"/>
                    <a:gd name="T8" fmla="*/ 29 w 59"/>
                    <a:gd name="T9" fmla="*/ 35 h 36"/>
                    <a:gd name="T10" fmla="*/ 30 w 59"/>
                    <a:gd name="T11" fmla="*/ 35 h 36"/>
                    <a:gd name="T12" fmla="*/ 32 w 59"/>
                    <a:gd name="T13" fmla="*/ 35 h 36"/>
                    <a:gd name="T14" fmla="*/ 33 w 59"/>
                    <a:gd name="T15" fmla="*/ 35 h 36"/>
                    <a:gd name="T16" fmla="*/ 34 w 59"/>
                    <a:gd name="T17" fmla="*/ 35 h 36"/>
                    <a:gd name="T18" fmla="*/ 35 w 59"/>
                    <a:gd name="T19" fmla="*/ 35 h 36"/>
                    <a:gd name="T20" fmla="*/ 36 w 59"/>
                    <a:gd name="T21" fmla="*/ 35 h 36"/>
                    <a:gd name="T22" fmla="*/ 36 w 59"/>
                    <a:gd name="T23" fmla="*/ 35 h 36"/>
                    <a:gd name="T24" fmla="*/ 40 w 59"/>
                    <a:gd name="T25" fmla="*/ 33 h 36"/>
                    <a:gd name="T26" fmla="*/ 48 w 59"/>
                    <a:gd name="T27" fmla="*/ 28 h 36"/>
                    <a:gd name="T28" fmla="*/ 54 w 59"/>
                    <a:gd name="T29" fmla="*/ 20 h 36"/>
                    <a:gd name="T30" fmla="*/ 56 w 59"/>
                    <a:gd name="T31" fmla="*/ 19 h 36"/>
                    <a:gd name="T32" fmla="*/ 59 w 59"/>
                    <a:gd name="T33" fmla="*/ 15 h 36"/>
                    <a:gd name="T34" fmla="*/ 59 w 59"/>
                    <a:gd name="T35" fmla="*/ 12 h 36"/>
                    <a:gd name="T36" fmla="*/ 58 w 59"/>
                    <a:gd name="T37" fmla="*/ 11 h 36"/>
                    <a:gd name="T38" fmla="*/ 55 w 59"/>
                    <a:gd name="T39" fmla="*/ 9 h 36"/>
                    <a:gd name="T40" fmla="*/ 45 w 59"/>
                    <a:gd name="T41" fmla="*/ 3 h 36"/>
                    <a:gd name="T42" fmla="*/ 45 w 59"/>
                    <a:gd name="T43" fmla="*/ 3 h 36"/>
                    <a:gd name="T44" fmla="*/ 42 w 59"/>
                    <a:gd name="T45" fmla="*/ 1 h 36"/>
                    <a:gd name="T46" fmla="*/ 41 w 59"/>
                    <a:gd name="T47" fmla="*/ 1 h 36"/>
                    <a:gd name="T48" fmla="*/ 40 w 59"/>
                    <a:gd name="T49" fmla="*/ 1 h 36"/>
                    <a:gd name="T50" fmla="*/ 28 w 59"/>
                    <a:gd name="T51" fmla="*/ 1 h 36"/>
                    <a:gd name="T52" fmla="*/ 13 w 59"/>
                    <a:gd name="T53" fmla="*/ 0 h 36"/>
                    <a:gd name="T54" fmla="*/ 8 w 59"/>
                    <a:gd name="T55" fmla="*/ 1 h 36"/>
                    <a:gd name="T56" fmla="*/ 6 w 59"/>
                    <a:gd name="T57" fmla="*/ 2 h 36"/>
                    <a:gd name="T58" fmla="*/ 3 w 59"/>
                    <a:gd name="T59" fmla="*/ 3 h 36"/>
                    <a:gd name="T60" fmla="*/ 2 w 59"/>
                    <a:gd name="T61" fmla="*/ 3 h 36"/>
                    <a:gd name="T62" fmla="*/ 3 w 59"/>
                    <a:gd name="T63" fmla="*/ 14 h 36"/>
                    <a:gd name="T64" fmla="*/ 11 w 59"/>
                    <a:gd name="T65" fmla="*/ 18 h 36"/>
                    <a:gd name="T66" fmla="*/ 21 w 59"/>
                    <a:gd name="T67" fmla="*/ 23 h 36"/>
                    <a:gd name="T68" fmla="*/ 20 w 59"/>
                    <a:gd name="T69" fmla="*/ 3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9" h="36">
                      <a:moveTo>
                        <a:pt x="20" y="30"/>
                      </a:moveTo>
                      <a:cubicBezTo>
                        <a:pt x="22" y="30"/>
                        <a:pt x="24" y="31"/>
                        <a:pt x="26" y="32"/>
                      </a:cubicBezTo>
                      <a:cubicBezTo>
                        <a:pt x="26" y="32"/>
                        <a:pt x="26" y="32"/>
                        <a:pt x="26" y="32"/>
                      </a:cubicBezTo>
                      <a:cubicBezTo>
                        <a:pt x="26" y="32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8" y="33"/>
                        <a:pt x="28" y="34"/>
                      </a:cubicBezTo>
                      <a:cubicBezTo>
                        <a:pt x="28" y="34"/>
                        <a:pt x="28" y="34"/>
                        <a:pt x="28" y="34"/>
                      </a:cubicBezTo>
                      <a:cubicBezTo>
                        <a:pt x="28" y="34"/>
                        <a:pt x="28" y="34"/>
                        <a:pt x="29" y="34"/>
                      </a:cubicBez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29" y="35"/>
                        <a:pt x="29" y="35"/>
                        <a:pt x="29" y="35"/>
                      </a:cubicBezTo>
                      <a:cubicBezTo>
                        <a:pt x="30" y="35"/>
                        <a:pt x="30" y="35"/>
                        <a:pt x="30" y="35"/>
                      </a:cubicBezTo>
                      <a:cubicBezTo>
                        <a:pt x="31" y="35"/>
                        <a:pt x="31" y="35"/>
                        <a:pt x="31" y="35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2" y="35"/>
                        <a:pt x="32" y="35"/>
                        <a:pt x="33" y="35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5" y="35"/>
                        <a:pt x="35" y="35"/>
                        <a:pt x="35" y="35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36" y="35"/>
                        <a:pt x="36" y="35"/>
                        <a:pt x="36" y="35"/>
                      </a:cubicBezTo>
                      <a:cubicBezTo>
                        <a:pt x="37" y="36"/>
                        <a:pt x="38" y="35"/>
                        <a:pt x="40" y="33"/>
                      </a:cubicBezTo>
                      <a:cubicBezTo>
                        <a:pt x="42" y="31"/>
                        <a:pt x="46" y="30"/>
                        <a:pt x="48" y="30"/>
                      </a:cubicBezTo>
                      <a:cubicBezTo>
                        <a:pt x="48" y="30"/>
                        <a:pt x="48" y="29"/>
                        <a:pt x="48" y="28"/>
                      </a:cubicBezTo>
                      <a:cubicBezTo>
                        <a:pt x="48" y="28"/>
                        <a:pt x="48" y="27"/>
                        <a:pt x="48" y="27"/>
                      </a:cubicBezTo>
                      <a:cubicBezTo>
                        <a:pt x="49" y="24"/>
                        <a:pt x="52" y="21"/>
                        <a:pt x="54" y="20"/>
                      </a:cubicBezTo>
                      <a:cubicBezTo>
                        <a:pt x="55" y="20"/>
                        <a:pt x="55" y="20"/>
                        <a:pt x="55" y="20"/>
                      </a:cubicBezTo>
                      <a:cubicBezTo>
                        <a:pt x="56" y="20"/>
                        <a:pt x="56" y="19"/>
                        <a:pt x="56" y="19"/>
                      </a:cubicBezTo>
                      <a:cubicBezTo>
                        <a:pt x="57" y="18"/>
                        <a:pt x="57" y="17"/>
                        <a:pt x="59" y="17"/>
                      </a:cubicBezTo>
                      <a:cubicBezTo>
                        <a:pt x="59" y="16"/>
                        <a:pt x="59" y="16"/>
                        <a:pt x="59" y="15"/>
                      </a:cubicBezTo>
                      <a:cubicBezTo>
                        <a:pt x="59" y="14"/>
                        <a:pt x="59" y="13"/>
                        <a:pt x="59" y="13"/>
                      </a:cubicBezTo>
                      <a:cubicBezTo>
                        <a:pt x="59" y="13"/>
                        <a:pt x="59" y="12"/>
                        <a:pt x="59" y="12"/>
                      </a:cubicBezTo>
                      <a:cubicBezTo>
                        <a:pt x="59" y="12"/>
                        <a:pt x="59" y="12"/>
                        <a:pt x="59" y="12"/>
                      </a:cubicBezTo>
                      <a:cubicBezTo>
                        <a:pt x="59" y="11"/>
                        <a:pt x="59" y="11"/>
                        <a:pt x="58" y="11"/>
                      </a:cubicBezTo>
                      <a:cubicBezTo>
                        <a:pt x="58" y="11"/>
                        <a:pt x="58" y="11"/>
                        <a:pt x="57" y="10"/>
                      </a:cubicBezTo>
                      <a:cubicBezTo>
                        <a:pt x="56" y="10"/>
                        <a:pt x="56" y="9"/>
                        <a:pt x="55" y="9"/>
                      </a:cubicBezTo>
                      <a:cubicBezTo>
                        <a:pt x="51" y="5"/>
                        <a:pt x="48" y="3"/>
                        <a:pt x="46" y="3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45" y="3"/>
                        <a:pt x="45" y="3"/>
                        <a:pt x="45" y="3"/>
                      </a:cubicBezTo>
                      <a:cubicBezTo>
                        <a:pt x="44" y="3"/>
                        <a:pt x="43" y="3"/>
                        <a:pt x="42" y="2"/>
                      </a:cubicBezTo>
                      <a:cubicBezTo>
                        <a:pt x="42" y="2"/>
                        <a:pt x="42" y="2"/>
                        <a:pt x="42" y="1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1" y="1"/>
                        <a:pt x="41" y="1"/>
                        <a:pt x="40" y="1"/>
                      </a:cubicBezTo>
                      <a:cubicBezTo>
                        <a:pt x="40" y="1"/>
                        <a:pt x="40" y="1"/>
                        <a:pt x="40" y="1"/>
                      </a:cubicBezTo>
                      <a:cubicBezTo>
                        <a:pt x="38" y="1"/>
                        <a:pt x="36" y="2"/>
                        <a:pt x="34" y="2"/>
                      </a:cubicBezTo>
                      <a:cubicBezTo>
                        <a:pt x="32" y="2"/>
                        <a:pt x="30" y="1"/>
                        <a:pt x="28" y="1"/>
                      </a:cubicBezTo>
                      <a:cubicBezTo>
                        <a:pt x="25" y="1"/>
                        <a:pt x="24" y="1"/>
                        <a:pt x="21" y="0"/>
                      </a:cubicBezTo>
                      <a:cubicBezTo>
                        <a:pt x="18" y="0"/>
                        <a:pt x="16" y="0"/>
                        <a:pt x="13" y="0"/>
                      </a:cubicBezTo>
                      <a:cubicBezTo>
                        <a:pt x="11" y="0"/>
                        <a:pt x="10" y="0"/>
                        <a:pt x="9" y="0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8" y="1"/>
                        <a:pt x="7" y="2"/>
                        <a:pt x="7" y="2"/>
                      </a:cubicBezTo>
                      <a:cubicBezTo>
                        <a:pt x="7" y="2"/>
                        <a:pt x="6" y="2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4" y="2"/>
                        <a:pt x="4" y="3"/>
                        <a:pt x="3" y="3"/>
                      </a:cubicBezTo>
                      <a:cubicBezTo>
                        <a:pt x="3" y="3"/>
                        <a:pt x="3" y="3"/>
                        <a:pt x="2" y="3"/>
                      </a:cubicBezTo>
                      <a:cubicBezTo>
                        <a:pt x="2" y="3"/>
                        <a:pt x="2" y="3"/>
                        <a:pt x="2" y="3"/>
                      </a:cubicBezTo>
                      <a:cubicBezTo>
                        <a:pt x="3" y="7"/>
                        <a:pt x="3" y="11"/>
                        <a:pt x="0" y="14"/>
                      </a:cubicBezTo>
                      <a:cubicBezTo>
                        <a:pt x="1" y="14"/>
                        <a:pt x="2" y="14"/>
                        <a:pt x="3" y="14"/>
                      </a:cubicBezTo>
                      <a:cubicBezTo>
                        <a:pt x="4" y="14"/>
                        <a:pt x="6" y="14"/>
                        <a:pt x="7" y="16"/>
                      </a:cubicBezTo>
                      <a:cubicBezTo>
                        <a:pt x="8" y="17"/>
                        <a:pt x="10" y="18"/>
                        <a:pt x="11" y="18"/>
                      </a:cubicBezTo>
                      <a:cubicBezTo>
                        <a:pt x="12" y="18"/>
                        <a:pt x="13" y="18"/>
                        <a:pt x="13" y="18"/>
                      </a:cubicBezTo>
                      <a:cubicBezTo>
                        <a:pt x="16" y="18"/>
                        <a:pt x="21" y="20"/>
                        <a:pt x="21" y="23"/>
                      </a:cubicBezTo>
                      <a:cubicBezTo>
                        <a:pt x="21" y="24"/>
                        <a:pt x="21" y="25"/>
                        <a:pt x="20" y="26"/>
                      </a:cubicBezTo>
                      <a:cubicBezTo>
                        <a:pt x="20" y="27"/>
                        <a:pt x="20" y="29"/>
                        <a:pt x="20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1" name="Freeform 1208">
                  <a:extLst>
                    <a:ext uri="{FF2B5EF4-FFF2-40B4-BE49-F238E27FC236}">
                      <a16:creationId xmlns="" xmlns:a16="http://schemas.microsoft.com/office/drawing/2014/main" id="{3666D868-F156-4F0D-BE94-4BFB9B3FCDA4}"/>
                    </a:ext>
                  </a:extLst>
                </p:cNvPr>
                <p:cNvSpPr/>
                <p:nvPr/>
              </p:nvSpPr>
              <p:spPr bwMode="auto">
                <a:xfrm>
                  <a:off x="2613" y="3258"/>
                  <a:ext cx="42" cy="22"/>
                </a:xfrm>
                <a:custGeom>
                  <a:avLst/>
                  <a:gdLst>
                    <a:gd name="T0" fmla="*/ 9 w 44"/>
                    <a:gd name="T1" fmla="*/ 22 h 22"/>
                    <a:gd name="T2" fmla="*/ 11 w 44"/>
                    <a:gd name="T3" fmla="*/ 22 h 22"/>
                    <a:gd name="T4" fmla="*/ 12 w 44"/>
                    <a:gd name="T5" fmla="*/ 22 h 22"/>
                    <a:gd name="T6" fmla="*/ 14 w 44"/>
                    <a:gd name="T7" fmla="*/ 22 h 22"/>
                    <a:gd name="T8" fmla="*/ 14 w 44"/>
                    <a:gd name="T9" fmla="*/ 22 h 22"/>
                    <a:gd name="T10" fmla="*/ 15 w 44"/>
                    <a:gd name="T11" fmla="*/ 22 h 22"/>
                    <a:gd name="T12" fmla="*/ 16 w 44"/>
                    <a:gd name="T13" fmla="*/ 22 h 22"/>
                    <a:gd name="T14" fmla="*/ 17 w 44"/>
                    <a:gd name="T15" fmla="*/ 22 h 22"/>
                    <a:gd name="T16" fmla="*/ 19 w 44"/>
                    <a:gd name="T17" fmla="*/ 18 h 22"/>
                    <a:gd name="T18" fmla="*/ 21 w 44"/>
                    <a:gd name="T19" fmla="*/ 14 h 22"/>
                    <a:gd name="T20" fmla="*/ 22 w 44"/>
                    <a:gd name="T21" fmla="*/ 14 h 22"/>
                    <a:gd name="T22" fmla="*/ 23 w 44"/>
                    <a:gd name="T23" fmla="*/ 14 h 22"/>
                    <a:gd name="T24" fmla="*/ 27 w 44"/>
                    <a:gd name="T25" fmla="*/ 18 h 22"/>
                    <a:gd name="T26" fmla="*/ 30 w 44"/>
                    <a:gd name="T27" fmla="*/ 22 h 22"/>
                    <a:gd name="T28" fmla="*/ 30 w 44"/>
                    <a:gd name="T29" fmla="*/ 20 h 22"/>
                    <a:gd name="T30" fmla="*/ 35 w 44"/>
                    <a:gd name="T31" fmla="*/ 15 h 22"/>
                    <a:gd name="T32" fmla="*/ 36 w 44"/>
                    <a:gd name="T33" fmla="*/ 15 h 22"/>
                    <a:gd name="T34" fmla="*/ 39 w 44"/>
                    <a:gd name="T35" fmla="*/ 16 h 22"/>
                    <a:gd name="T36" fmla="*/ 44 w 44"/>
                    <a:gd name="T37" fmla="*/ 13 h 22"/>
                    <a:gd name="T38" fmla="*/ 44 w 44"/>
                    <a:gd name="T39" fmla="*/ 13 h 22"/>
                    <a:gd name="T40" fmla="*/ 44 w 44"/>
                    <a:gd name="T41" fmla="*/ 12 h 22"/>
                    <a:gd name="T42" fmla="*/ 44 w 44"/>
                    <a:gd name="T43" fmla="*/ 12 h 22"/>
                    <a:gd name="T44" fmla="*/ 44 w 44"/>
                    <a:gd name="T45" fmla="*/ 12 h 22"/>
                    <a:gd name="T46" fmla="*/ 44 w 44"/>
                    <a:gd name="T47" fmla="*/ 11 h 22"/>
                    <a:gd name="T48" fmla="*/ 44 w 44"/>
                    <a:gd name="T49" fmla="*/ 11 h 22"/>
                    <a:gd name="T50" fmla="*/ 44 w 44"/>
                    <a:gd name="T51" fmla="*/ 11 h 22"/>
                    <a:gd name="T52" fmla="*/ 43 w 44"/>
                    <a:gd name="T53" fmla="*/ 11 h 22"/>
                    <a:gd name="T54" fmla="*/ 43 w 44"/>
                    <a:gd name="T55" fmla="*/ 11 h 22"/>
                    <a:gd name="T56" fmla="*/ 42 w 44"/>
                    <a:gd name="T57" fmla="*/ 11 h 22"/>
                    <a:gd name="T58" fmla="*/ 37 w 44"/>
                    <a:gd name="T59" fmla="*/ 9 h 22"/>
                    <a:gd name="T60" fmla="*/ 36 w 44"/>
                    <a:gd name="T61" fmla="*/ 9 h 22"/>
                    <a:gd name="T62" fmla="*/ 36 w 44"/>
                    <a:gd name="T63" fmla="*/ 9 h 22"/>
                    <a:gd name="T64" fmla="*/ 36 w 44"/>
                    <a:gd name="T65" fmla="*/ 8 h 22"/>
                    <a:gd name="T66" fmla="*/ 35 w 44"/>
                    <a:gd name="T67" fmla="*/ 8 h 22"/>
                    <a:gd name="T68" fmla="*/ 35 w 44"/>
                    <a:gd name="T69" fmla="*/ 7 h 22"/>
                    <a:gd name="T70" fmla="*/ 35 w 44"/>
                    <a:gd name="T71" fmla="*/ 6 h 22"/>
                    <a:gd name="T72" fmla="*/ 35 w 44"/>
                    <a:gd name="T73" fmla="*/ 6 h 22"/>
                    <a:gd name="T74" fmla="*/ 35 w 44"/>
                    <a:gd name="T75" fmla="*/ 4 h 22"/>
                    <a:gd name="T76" fmla="*/ 35 w 44"/>
                    <a:gd name="T77" fmla="*/ 4 h 22"/>
                    <a:gd name="T78" fmla="*/ 35 w 44"/>
                    <a:gd name="T79" fmla="*/ 3 h 22"/>
                    <a:gd name="T80" fmla="*/ 35 w 44"/>
                    <a:gd name="T81" fmla="*/ 3 h 22"/>
                    <a:gd name="T82" fmla="*/ 35 w 44"/>
                    <a:gd name="T83" fmla="*/ 2 h 22"/>
                    <a:gd name="T84" fmla="*/ 32 w 44"/>
                    <a:gd name="T85" fmla="*/ 1 h 22"/>
                    <a:gd name="T86" fmla="*/ 32 w 44"/>
                    <a:gd name="T87" fmla="*/ 1 h 22"/>
                    <a:gd name="T88" fmla="*/ 30 w 44"/>
                    <a:gd name="T89" fmla="*/ 1 h 22"/>
                    <a:gd name="T90" fmla="*/ 24 w 44"/>
                    <a:gd name="T91" fmla="*/ 1 h 22"/>
                    <a:gd name="T92" fmla="*/ 18 w 44"/>
                    <a:gd name="T93" fmla="*/ 2 h 22"/>
                    <a:gd name="T94" fmla="*/ 15 w 44"/>
                    <a:gd name="T95" fmla="*/ 1 h 22"/>
                    <a:gd name="T96" fmla="*/ 14 w 44"/>
                    <a:gd name="T97" fmla="*/ 1 h 22"/>
                    <a:gd name="T98" fmla="*/ 13 w 44"/>
                    <a:gd name="T99" fmla="*/ 3 h 22"/>
                    <a:gd name="T100" fmla="*/ 12 w 44"/>
                    <a:gd name="T101" fmla="*/ 3 h 22"/>
                    <a:gd name="T102" fmla="*/ 8 w 44"/>
                    <a:gd name="T103" fmla="*/ 6 h 22"/>
                    <a:gd name="T104" fmla="*/ 4 w 44"/>
                    <a:gd name="T105" fmla="*/ 10 h 22"/>
                    <a:gd name="T106" fmla="*/ 1 w 44"/>
                    <a:gd name="T107" fmla="*/ 15 h 22"/>
                    <a:gd name="T108" fmla="*/ 0 w 44"/>
                    <a:gd name="T109" fmla="*/ 15 h 22"/>
                    <a:gd name="T110" fmla="*/ 3 w 44"/>
                    <a:gd name="T111" fmla="*/ 15 h 22"/>
                    <a:gd name="T112" fmla="*/ 7 w 44"/>
                    <a:gd name="T113" fmla="*/ 19 h 22"/>
                    <a:gd name="T114" fmla="*/ 8 w 44"/>
                    <a:gd name="T115" fmla="*/ 20 h 22"/>
                    <a:gd name="T116" fmla="*/ 9 w 44"/>
                    <a:gd name="T117" fmla="*/ 21 h 22"/>
                    <a:gd name="T118" fmla="*/ 9 w 44"/>
                    <a:gd name="T119" fmla="*/ 21 h 22"/>
                    <a:gd name="T120" fmla="*/ 9 w 44"/>
                    <a:gd name="T121" fmla="*/ 22 h 22"/>
                    <a:gd name="T122" fmla="*/ 9 w 44"/>
                    <a:gd name="T123" fmla="*/ 22 h 22"/>
                    <a:gd name="T124" fmla="*/ 9 w 44"/>
                    <a:gd name="T125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44" h="22">
                      <a:moveTo>
                        <a:pt x="9" y="22"/>
                      </a:moveTo>
                      <a:cubicBezTo>
                        <a:pt x="10" y="22"/>
                        <a:pt x="11" y="22"/>
                        <a:pt x="11" y="22"/>
                      </a:cubicBezTo>
                      <a:cubicBezTo>
                        <a:pt x="11" y="22"/>
                        <a:pt x="12" y="22"/>
                        <a:pt x="12" y="22"/>
                      </a:cubicBezTo>
                      <a:cubicBezTo>
                        <a:pt x="12" y="22"/>
                        <a:pt x="13" y="22"/>
                        <a:pt x="14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4" y="22"/>
                        <a:pt x="15" y="22"/>
                        <a:pt x="15" y="22"/>
                      </a:cubicBezTo>
                      <a:cubicBezTo>
                        <a:pt x="15" y="22"/>
                        <a:pt x="15" y="22"/>
                        <a:pt x="16" y="22"/>
                      </a:cubicBezTo>
                      <a:cubicBezTo>
                        <a:pt x="16" y="22"/>
                        <a:pt x="16" y="22"/>
                        <a:pt x="17" y="22"/>
                      </a:cubicBezTo>
                      <a:cubicBezTo>
                        <a:pt x="17" y="22"/>
                        <a:pt x="19" y="19"/>
                        <a:pt x="19" y="18"/>
                      </a:cubicBezTo>
                      <a:cubicBezTo>
                        <a:pt x="20" y="16"/>
                        <a:pt x="21" y="15"/>
                        <a:pt x="21" y="14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cubicBezTo>
                        <a:pt x="24" y="14"/>
                        <a:pt x="25" y="15"/>
                        <a:pt x="27" y="18"/>
                      </a:cubicBezTo>
                      <a:cubicBezTo>
                        <a:pt x="28" y="19"/>
                        <a:pt x="29" y="21"/>
                        <a:pt x="30" y="22"/>
                      </a:cubicBezTo>
                      <a:cubicBezTo>
                        <a:pt x="30" y="21"/>
                        <a:pt x="30" y="20"/>
                        <a:pt x="30" y="20"/>
                      </a:cubicBezTo>
                      <a:cubicBezTo>
                        <a:pt x="30" y="17"/>
                        <a:pt x="32" y="15"/>
                        <a:pt x="35" y="15"/>
                      </a:cubicBezTo>
                      <a:cubicBezTo>
                        <a:pt x="35" y="15"/>
                        <a:pt x="36" y="15"/>
                        <a:pt x="36" y="15"/>
                      </a:cubicBezTo>
                      <a:cubicBezTo>
                        <a:pt x="37" y="15"/>
                        <a:pt x="38" y="16"/>
                        <a:pt x="39" y="16"/>
                      </a:cubicBezTo>
                      <a:cubicBezTo>
                        <a:pt x="39" y="13"/>
                        <a:pt x="41" y="12"/>
                        <a:pt x="44" y="13"/>
                      </a:cubicBezTo>
                      <a:cubicBezTo>
                        <a:pt x="44" y="13"/>
                        <a:pt x="44" y="13"/>
                        <a:pt x="44" y="13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2"/>
                        <a:pt x="44" y="12"/>
                        <a:pt x="44" y="12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4" y="11"/>
                        <a:pt x="44" y="11"/>
                        <a:pt x="43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3" y="11"/>
                        <a:pt x="42" y="11"/>
                        <a:pt x="42" y="11"/>
                      </a:cubicBezTo>
                      <a:cubicBezTo>
                        <a:pt x="40" y="11"/>
                        <a:pt x="38" y="10"/>
                        <a:pt x="37" y="9"/>
                      </a:cubicBezTo>
                      <a:cubicBezTo>
                        <a:pt x="37" y="9"/>
                        <a:pt x="37" y="9"/>
                        <a:pt x="36" y="9"/>
                      </a:cubicBezTo>
                      <a:cubicBezTo>
                        <a:pt x="36" y="9"/>
                        <a:pt x="36" y="9"/>
                        <a:pt x="36" y="9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8"/>
                        <a:pt x="35" y="8"/>
                        <a:pt x="35" y="8"/>
                      </a:cubicBezTo>
                      <a:cubicBezTo>
                        <a:pt x="35" y="7"/>
                        <a:pt x="35" y="7"/>
                        <a:pt x="35" y="7"/>
                      </a:cubicBezTo>
                      <a:cubicBezTo>
                        <a:pt x="35" y="7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5"/>
                        <a:pt x="35" y="5"/>
                        <a:pt x="35" y="4"/>
                      </a:cubicBezTo>
                      <a:cubicBezTo>
                        <a:pt x="35" y="4"/>
                        <a:pt x="35" y="4"/>
                        <a:pt x="35" y="4"/>
                      </a:cubicBezTo>
                      <a:cubicBezTo>
                        <a:pt x="35" y="4"/>
                        <a:pt x="35" y="3"/>
                        <a:pt x="35" y="3"/>
                      </a:cubicBezTo>
                      <a:cubicBezTo>
                        <a:pt x="35" y="3"/>
                        <a:pt x="35" y="3"/>
                        <a:pt x="35" y="3"/>
                      </a:cubicBezTo>
                      <a:cubicBezTo>
                        <a:pt x="35" y="3"/>
                        <a:pt x="35" y="2"/>
                        <a:pt x="35" y="2"/>
                      </a:cubicBezTo>
                      <a:cubicBezTo>
                        <a:pt x="34" y="2"/>
                        <a:pt x="33" y="2"/>
                        <a:pt x="32" y="1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0" y="1"/>
                        <a:pt x="30" y="1"/>
                      </a:cubicBezTo>
                      <a:cubicBezTo>
                        <a:pt x="27" y="0"/>
                        <a:pt x="26" y="0"/>
                        <a:pt x="24" y="1"/>
                      </a:cubicBezTo>
                      <a:cubicBezTo>
                        <a:pt x="23" y="1"/>
                        <a:pt x="21" y="2"/>
                        <a:pt x="18" y="2"/>
                      </a:cubicBezTo>
                      <a:cubicBezTo>
                        <a:pt x="17" y="2"/>
                        <a:pt x="16" y="1"/>
                        <a:pt x="15" y="1"/>
                      </a:cubicBezTo>
                      <a:cubicBezTo>
                        <a:pt x="15" y="1"/>
                        <a:pt x="15" y="1"/>
                        <a:pt x="14" y="1"/>
                      </a:cubicBezTo>
                      <a:cubicBezTo>
                        <a:pt x="14" y="2"/>
                        <a:pt x="13" y="3"/>
                        <a:pt x="13" y="3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0" y="3"/>
                        <a:pt x="8" y="4"/>
                        <a:pt x="8" y="6"/>
                      </a:cubicBezTo>
                      <a:cubicBezTo>
                        <a:pt x="8" y="8"/>
                        <a:pt x="6" y="9"/>
                        <a:pt x="4" y="10"/>
                      </a:cubicBezTo>
                      <a:cubicBezTo>
                        <a:pt x="3" y="12"/>
                        <a:pt x="1" y="13"/>
                        <a:pt x="1" y="15"/>
                      </a:cubicBezTo>
                      <a:cubicBezTo>
                        <a:pt x="1" y="15"/>
                        <a:pt x="1" y="15"/>
                        <a:pt x="0" y="15"/>
                      </a:cubicBezTo>
                      <a:cubicBezTo>
                        <a:pt x="1" y="15"/>
                        <a:pt x="2" y="15"/>
                        <a:pt x="3" y="15"/>
                      </a:cubicBezTo>
                      <a:cubicBezTo>
                        <a:pt x="5" y="15"/>
                        <a:pt x="7" y="17"/>
                        <a:pt x="7" y="19"/>
                      </a:cubicBezTo>
                      <a:cubicBezTo>
                        <a:pt x="7" y="19"/>
                        <a:pt x="7" y="19"/>
                        <a:pt x="8" y="20"/>
                      </a:cubicBezTo>
                      <a:cubicBezTo>
                        <a:pt x="8" y="20"/>
                        <a:pt x="8" y="20"/>
                        <a:pt x="9" y="21"/>
                      </a:cubicBezTo>
                      <a:cubicBezTo>
                        <a:pt x="9" y="21"/>
                        <a:pt x="9" y="21"/>
                        <a:pt x="9" y="21"/>
                      </a:cubicBezTo>
                      <a:cubicBezTo>
                        <a:pt x="9" y="21"/>
                        <a:pt x="9" y="22"/>
                        <a:pt x="9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ubicBezTo>
                        <a:pt x="9" y="22"/>
                        <a:pt x="9" y="22"/>
                        <a:pt x="9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2" name="Freeform 1209">
                  <a:extLst>
                    <a:ext uri="{FF2B5EF4-FFF2-40B4-BE49-F238E27FC236}">
                      <a16:creationId xmlns="" xmlns:a16="http://schemas.microsoft.com/office/drawing/2014/main" id="{B5521FAA-6B7D-44B4-AC0E-DDE954B28566}"/>
                    </a:ext>
                  </a:extLst>
                </p:cNvPr>
                <p:cNvSpPr/>
                <p:nvPr/>
              </p:nvSpPr>
              <p:spPr bwMode="auto">
                <a:xfrm>
                  <a:off x="2611" y="3155"/>
                  <a:ext cx="92" cy="103"/>
                </a:xfrm>
                <a:custGeom>
                  <a:avLst/>
                  <a:gdLst>
                    <a:gd name="T0" fmla="*/ 0 w 96"/>
                    <a:gd name="T1" fmla="*/ 60 h 108"/>
                    <a:gd name="T2" fmla="*/ 0 w 96"/>
                    <a:gd name="T3" fmla="*/ 60 h 108"/>
                    <a:gd name="T4" fmla="*/ 4 w 96"/>
                    <a:gd name="T5" fmla="*/ 65 h 108"/>
                    <a:gd name="T6" fmla="*/ 2 w 96"/>
                    <a:gd name="T7" fmla="*/ 70 h 108"/>
                    <a:gd name="T8" fmla="*/ 2 w 96"/>
                    <a:gd name="T9" fmla="*/ 72 h 108"/>
                    <a:gd name="T10" fmla="*/ 3 w 96"/>
                    <a:gd name="T11" fmla="*/ 74 h 108"/>
                    <a:gd name="T12" fmla="*/ 4 w 96"/>
                    <a:gd name="T13" fmla="*/ 79 h 108"/>
                    <a:gd name="T14" fmla="*/ 6 w 96"/>
                    <a:gd name="T15" fmla="*/ 80 h 108"/>
                    <a:gd name="T16" fmla="*/ 17 w 96"/>
                    <a:gd name="T17" fmla="*/ 85 h 108"/>
                    <a:gd name="T18" fmla="*/ 24 w 96"/>
                    <a:gd name="T19" fmla="*/ 88 h 108"/>
                    <a:gd name="T20" fmla="*/ 18 w 96"/>
                    <a:gd name="T21" fmla="*/ 101 h 108"/>
                    <a:gd name="T22" fmla="*/ 18 w 96"/>
                    <a:gd name="T23" fmla="*/ 105 h 108"/>
                    <a:gd name="T24" fmla="*/ 24 w 96"/>
                    <a:gd name="T25" fmla="*/ 105 h 108"/>
                    <a:gd name="T26" fmla="*/ 36 w 96"/>
                    <a:gd name="T27" fmla="*/ 106 h 108"/>
                    <a:gd name="T28" fmla="*/ 39 w 96"/>
                    <a:gd name="T29" fmla="*/ 106 h 108"/>
                    <a:gd name="T30" fmla="*/ 40 w 96"/>
                    <a:gd name="T31" fmla="*/ 106 h 108"/>
                    <a:gd name="T32" fmla="*/ 45 w 96"/>
                    <a:gd name="T33" fmla="*/ 108 h 108"/>
                    <a:gd name="T34" fmla="*/ 58 w 96"/>
                    <a:gd name="T35" fmla="*/ 107 h 108"/>
                    <a:gd name="T36" fmla="*/ 74 w 96"/>
                    <a:gd name="T37" fmla="*/ 105 h 108"/>
                    <a:gd name="T38" fmla="*/ 79 w 96"/>
                    <a:gd name="T39" fmla="*/ 95 h 108"/>
                    <a:gd name="T40" fmla="*/ 83 w 96"/>
                    <a:gd name="T41" fmla="*/ 92 h 108"/>
                    <a:gd name="T42" fmla="*/ 82 w 96"/>
                    <a:gd name="T43" fmla="*/ 90 h 108"/>
                    <a:gd name="T44" fmla="*/ 80 w 96"/>
                    <a:gd name="T45" fmla="*/ 88 h 108"/>
                    <a:gd name="T46" fmla="*/ 76 w 96"/>
                    <a:gd name="T47" fmla="*/ 85 h 108"/>
                    <a:gd name="T48" fmla="*/ 69 w 96"/>
                    <a:gd name="T49" fmla="*/ 74 h 108"/>
                    <a:gd name="T50" fmla="*/ 70 w 96"/>
                    <a:gd name="T51" fmla="*/ 65 h 108"/>
                    <a:gd name="T52" fmla="*/ 87 w 96"/>
                    <a:gd name="T53" fmla="*/ 58 h 108"/>
                    <a:gd name="T54" fmla="*/ 93 w 96"/>
                    <a:gd name="T55" fmla="*/ 55 h 108"/>
                    <a:gd name="T56" fmla="*/ 96 w 96"/>
                    <a:gd name="T57" fmla="*/ 56 h 108"/>
                    <a:gd name="T58" fmla="*/ 96 w 96"/>
                    <a:gd name="T59" fmla="*/ 55 h 108"/>
                    <a:gd name="T60" fmla="*/ 96 w 96"/>
                    <a:gd name="T61" fmla="*/ 53 h 108"/>
                    <a:gd name="T62" fmla="*/ 92 w 96"/>
                    <a:gd name="T63" fmla="*/ 39 h 108"/>
                    <a:gd name="T64" fmla="*/ 87 w 96"/>
                    <a:gd name="T65" fmla="*/ 30 h 108"/>
                    <a:gd name="T66" fmla="*/ 88 w 96"/>
                    <a:gd name="T67" fmla="*/ 14 h 108"/>
                    <a:gd name="T68" fmla="*/ 83 w 96"/>
                    <a:gd name="T69" fmla="*/ 10 h 108"/>
                    <a:gd name="T70" fmla="*/ 73 w 96"/>
                    <a:gd name="T71" fmla="*/ 6 h 108"/>
                    <a:gd name="T72" fmla="*/ 53 w 96"/>
                    <a:gd name="T73" fmla="*/ 12 h 108"/>
                    <a:gd name="T74" fmla="*/ 42 w 96"/>
                    <a:gd name="T75" fmla="*/ 5 h 108"/>
                    <a:gd name="T76" fmla="*/ 41 w 96"/>
                    <a:gd name="T77" fmla="*/ 1 h 108"/>
                    <a:gd name="T78" fmla="*/ 39 w 96"/>
                    <a:gd name="T79" fmla="*/ 1 h 108"/>
                    <a:gd name="T80" fmla="*/ 36 w 96"/>
                    <a:gd name="T81" fmla="*/ 0 h 108"/>
                    <a:gd name="T82" fmla="*/ 31 w 96"/>
                    <a:gd name="T83" fmla="*/ 0 h 108"/>
                    <a:gd name="T84" fmla="*/ 35 w 96"/>
                    <a:gd name="T85" fmla="*/ 12 h 108"/>
                    <a:gd name="T86" fmla="*/ 30 w 96"/>
                    <a:gd name="T87" fmla="*/ 18 h 108"/>
                    <a:gd name="T88" fmla="*/ 17 w 96"/>
                    <a:gd name="T89" fmla="*/ 18 h 108"/>
                    <a:gd name="T90" fmla="*/ 13 w 96"/>
                    <a:gd name="T91" fmla="*/ 21 h 108"/>
                    <a:gd name="T92" fmla="*/ 14 w 96"/>
                    <a:gd name="T93" fmla="*/ 25 h 108"/>
                    <a:gd name="T94" fmla="*/ 13 w 96"/>
                    <a:gd name="T95" fmla="*/ 29 h 108"/>
                    <a:gd name="T96" fmla="*/ 9 w 96"/>
                    <a:gd name="T97" fmla="*/ 42 h 108"/>
                    <a:gd name="T98" fmla="*/ 2 w 96"/>
                    <a:gd name="T99" fmla="*/ 52 h 108"/>
                    <a:gd name="T100" fmla="*/ 1 w 96"/>
                    <a:gd name="T101" fmla="*/ 59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6" h="108">
                      <a:moveTo>
                        <a:pt x="1" y="59"/>
                      </a:moveTo>
                      <a:cubicBezTo>
                        <a:pt x="1" y="59"/>
                        <a:pt x="1" y="59"/>
                        <a:pt x="1" y="59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61"/>
                        <a:pt x="1" y="62"/>
                        <a:pt x="2" y="63"/>
                      </a:cubicBezTo>
                      <a:cubicBezTo>
                        <a:pt x="2" y="64"/>
                        <a:pt x="3" y="65"/>
                        <a:pt x="3" y="66"/>
                      </a:cubicBezTo>
                      <a:cubicBezTo>
                        <a:pt x="4" y="65"/>
                        <a:pt x="4" y="65"/>
                        <a:pt x="4" y="65"/>
                      </a:cubicBezTo>
                      <a:cubicBezTo>
                        <a:pt x="3" y="66"/>
                        <a:pt x="3" y="66"/>
                        <a:pt x="3" y="66"/>
                      </a:cubicBezTo>
                      <a:cubicBezTo>
                        <a:pt x="3" y="67"/>
                        <a:pt x="3" y="67"/>
                        <a:pt x="3" y="67"/>
                      </a:cubicBezTo>
                      <a:cubicBezTo>
                        <a:pt x="3" y="69"/>
                        <a:pt x="2" y="70"/>
                        <a:pt x="2" y="70"/>
                      </a:cubicBezTo>
                      <a:cubicBezTo>
                        <a:pt x="1" y="70"/>
                        <a:pt x="1" y="71"/>
                        <a:pt x="1" y="71"/>
                      </a:cubicBezTo>
                      <a:cubicBezTo>
                        <a:pt x="1" y="71"/>
                        <a:pt x="1" y="71"/>
                        <a:pt x="1" y="71"/>
                      </a:cubicBezTo>
                      <a:cubicBezTo>
                        <a:pt x="2" y="71"/>
                        <a:pt x="2" y="72"/>
                        <a:pt x="2" y="72"/>
                      </a:cubicBezTo>
                      <a:cubicBezTo>
                        <a:pt x="2" y="72"/>
                        <a:pt x="2" y="72"/>
                        <a:pt x="2" y="72"/>
                      </a:cubicBezTo>
                      <a:cubicBezTo>
                        <a:pt x="2" y="73"/>
                        <a:pt x="3" y="73"/>
                        <a:pt x="3" y="74"/>
                      </a:cubicBezTo>
                      <a:cubicBezTo>
                        <a:pt x="3" y="74"/>
                        <a:pt x="3" y="74"/>
                        <a:pt x="3" y="74"/>
                      </a:cubicBezTo>
                      <a:cubicBezTo>
                        <a:pt x="3" y="75"/>
                        <a:pt x="4" y="75"/>
                        <a:pt x="4" y="76"/>
                      </a:cubicBezTo>
                      <a:cubicBezTo>
                        <a:pt x="4" y="76"/>
                        <a:pt x="4" y="76"/>
                        <a:pt x="4" y="76"/>
                      </a:cubicBezTo>
                      <a:cubicBezTo>
                        <a:pt x="4" y="77"/>
                        <a:pt x="4" y="78"/>
                        <a:pt x="4" y="79"/>
                      </a:cubicBezTo>
                      <a:cubicBezTo>
                        <a:pt x="4" y="79"/>
                        <a:pt x="4" y="79"/>
                        <a:pt x="4" y="79"/>
                      </a:cubicBezTo>
                      <a:cubicBezTo>
                        <a:pt x="5" y="79"/>
                        <a:pt x="5" y="79"/>
                        <a:pt x="5" y="79"/>
                      </a:cubicBezTo>
                      <a:cubicBezTo>
                        <a:pt x="5" y="80"/>
                        <a:pt x="6" y="80"/>
                        <a:pt x="6" y="80"/>
                      </a:cubicBezTo>
                      <a:cubicBezTo>
                        <a:pt x="6" y="80"/>
                        <a:pt x="7" y="80"/>
                        <a:pt x="7" y="81"/>
                      </a:cubicBezTo>
                      <a:cubicBezTo>
                        <a:pt x="8" y="82"/>
                        <a:pt x="9" y="83"/>
                        <a:pt x="12" y="83"/>
                      </a:cubicBezTo>
                      <a:cubicBezTo>
                        <a:pt x="15" y="83"/>
                        <a:pt x="16" y="84"/>
                        <a:pt x="17" y="85"/>
                      </a:cubicBezTo>
                      <a:cubicBezTo>
                        <a:pt x="18" y="85"/>
                        <a:pt x="18" y="85"/>
                        <a:pt x="18" y="85"/>
                      </a:cubicBezTo>
                      <a:cubicBezTo>
                        <a:pt x="18" y="85"/>
                        <a:pt x="19" y="85"/>
                        <a:pt x="19" y="85"/>
                      </a:cubicBezTo>
                      <a:cubicBezTo>
                        <a:pt x="20" y="85"/>
                        <a:pt x="23" y="86"/>
                        <a:pt x="24" y="88"/>
                      </a:cubicBezTo>
                      <a:cubicBezTo>
                        <a:pt x="24" y="89"/>
                        <a:pt x="24" y="91"/>
                        <a:pt x="22" y="93"/>
                      </a:cubicBezTo>
                      <a:cubicBezTo>
                        <a:pt x="19" y="95"/>
                        <a:pt x="19" y="97"/>
                        <a:pt x="18" y="100"/>
                      </a:cubicBezTo>
                      <a:cubicBezTo>
                        <a:pt x="18" y="101"/>
                        <a:pt x="18" y="101"/>
                        <a:pt x="18" y="101"/>
                      </a:cubicBezTo>
                      <a:cubicBezTo>
                        <a:pt x="18" y="102"/>
                        <a:pt x="18" y="103"/>
                        <a:pt x="18" y="104"/>
                      </a:cubicBezTo>
                      <a:cubicBezTo>
                        <a:pt x="18" y="104"/>
                        <a:pt x="18" y="105"/>
                        <a:pt x="18" y="105"/>
                      </a:cubicBezTo>
                      <a:cubicBezTo>
                        <a:pt x="18" y="105"/>
                        <a:pt x="18" y="105"/>
                        <a:pt x="18" y="105"/>
                      </a:cubicBezTo>
                      <a:cubicBezTo>
                        <a:pt x="18" y="105"/>
                        <a:pt x="18" y="105"/>
                        <a:pt x="18" y="105"/>
                      </a:cubicBezTo>
                      <a:cubicBezTo>
                        <a:pt x="18" y="105"/>
                        <a:pt x="19" y="106"/>
                        <a:pt x="20" y="106"/>
                      </a:cubicBezTo>
                      <a:cubicBezTo>
                        <a:pt x="23" y="106"/>
                        <a:pt x="24" y="105"/>
                        <a:pt x="24" y="105"/>
                      </a:cubicBezTo>
                      <a:cubicBezTo>
                        <a:pt x="27" y="104"/>
                        <a:pt x="29" y="103"/>
                        <a:pt x="33" y="105"/>
                      </a:cubicBezTo>
                      <a:cubicBezTo>
                        <a:pt x="34" y="105"/>
                        <a:pt x="35" y="105"/>
                        <a:pt x="35" y="106"/>
                      </a:cubicBezTo>
                      <a:cubicBezTo>
                        <a:pt x="36" y="106"/>
                        <a:pt x="36" y="106"/>
                        <a:pt x="36" y="106"/>
                      </a:cubicBezTo>
                      <a:cubicBezTo>
                        <a:pt x="37" y="106"/>
                        <a:pt x="38" y="107"/>
                        <a:pt x="38" y="107"/>
                      </a:cubicBezTo>
                      <a:cubicBezTo>
                        <a:pt x="38" y="107"/>
                        <a:pt x="38" y="107"/>
                        <a:pt x="38" y="107"/>
                      </a:cubicBezTo>
                      <a:cubicBezTo>
                        <a:pt x="39" y="107"/>
                        <a:pt x="39" y="107"/>
                        <a:pt x="39" y="106"/>
                      </a:cubicBezTo>
                      <a:cubicBezTo>
                        <a:pt x="39" y="106"/>
                        <a:pt x="40" y="106"/>
                        <a:pt x="40" y="106"/>
                      </a:cubicBezTo>
                      <a:cubicBezTo>
                        <a:pt x="40" y="106"/>
                        <a:pt x="40" y="106"/>
                        <a:pt x="40" y="106"/>
                      </a:cubicBezTo>
                      <a:cubicBezTo>
                        <a:pt x="40" y="106"/>
                        <a:pt x="40" y="106"/>
                        <a:pt x="40" y="106"/>
                      </a:cubicBezTo>
                      <a:cubicBezTo>
                        <a:pt x="40" y="106"/>
                        <a:pt x="40" y="106"/>
                        <a:pt x="40" y="106"/>
                      </a:cubicBezTo>
                      <a:cubicBezTo>
                        <a:pt x="42" y="106"/>
                        <a:pt x="43" y="107"/>
                        <a:pt x="44" y="108"/>
                      </a:cubicBezTo>
                      <a:cubicBezTo>
                        <a:pt x="45" y="108"/>
                        <a:pt x="45" y="108"/>
                        <a:pt x="45" y="108"/>
                      </a:cubicBezTo>
                      <a:cubicBezTo>
                        <a:pt x="46" y="107"/>
                        <a:pt x="48" y="106"/>
                        <a:pt x="50" y="106"/>
                      </a:cubicBezTo>
                      <a:cubicBezTo>
                        <a:pt x="52" y="106"/>
                        <a:pt x="53" y="106"/>
                        <a:pt x="54" y="107"/>
                      </a:cubicBezTo>
                      <a:cubicBezTo>
                        <a:pt x="56" y="108"/>
                        <a:pt x="57" y="108"/>
                        <a:pt x="58" y="107"/>
                      </a:cubicBezTo>
                      <a:cubicBezTo>
                        <a:pt x="61" y="105"/>
                        <a:pt x="67" y="104"/>
                        <a:pt x="69" y="104"/>
                      </a:cubicBezTo>
                      <a:cubicBezTo>
                        <a:pt x="71" y="104"/>
                        <a:pt x="72" y="104"/>
                        <a:pt x="72" y="104"/>
                      </a:cubicBezTo>
                      <a:cubicBezTo>
                        <a:pt x="73" y="105"/>
                        <a:pt x="74" y="105"/>
                        <a:pt x="74" y="105"/>
                      </a:cubicBezTo>
                      <a:cubicBezTo>
                        <a:pt x="74" y="105"/>
                        <a:pt x="74" y="104"/>
                        <a:pt x="74" y="103"/>
                      </a:cubicBezTo>
                      <a:cubicBezTo>
                        <a:pt x="72" y="98"/>
                        <a:pt x="76" y="96"/>
                        <a:pt x="78" y="96"/>
                      </a:cubicBezTo>
                      <a:cubicBezTo>
                        <a:pt x="78" y="95"/>
                        <a:pt x="78" y="95"/>
                        <a:pt x="79" y="95"/>
                      </a:cubicBezTo>
                      <a:cubicBezTo>
                        <a:pt x="79" y="95"/>
                        <a:pt x="79" y="94"/>
                        <a:pt x="79" y="94"/>
                      </a:cubicBezTo>
                      <a:cubicBezTo>
                        <a:pt x="79" y="94"/>
                        <a:pt x="79" y="94"/>
                        <a:pt x="80" y="94"/>
                      </a:cubicBezTo>
                      <a:cubicBezTo>
                        <a:pt x="80" y="93"/>
                        <a:pt x="82" y="92"/>
                        <a:pt x="83" y="92"/>
                      </a:cubicBezTo>
                      <a:cubicBezTo>
                        <a:pt x="83" y="91"/>
                        <a:pt x="84" y="91"/>
                        <a:pt x="84" y="91"/>
                      </a:cubicBezTo>
                      <a:cubicBezTo>
                        <a:pt x="84" y="91"/>
                        <a:pt x="84" y="91"/>
                        <a:pt x="84" y="91"/>
                      </a:cubicBezTo>
                      <a:cubicBezTo>
                        <a:pt x="84" y="91"/>
                        <a:pt x="83" y="90"/>
                        <a:pt x="82" y="90"/>
                      </a:cubicBezTo>
                      <a:cubicBezTo>
                        <a:pt x="82" y="90"/>
                        <a:pt x="82" y="90"/>
                        <a:pt x="82" y="90"/>
                      </a:cubicBezTo>
                      <a:cubicBezTo>
                        <a:pt x="81" y="89"/>
                        <a:pt x="81" y="89"/>
                        <a:pt x="80" y="88"/>
                      </a:cubicBezTo>
                      <a:cubicBezTo>
                        <a:pt x="80" y="88"/>
                        <a:pt x="80" y="88"/>
                        <a:pt x="80" y="88"/>
                      </a:cubicBezTo>
                      <a:cubicBezTo>
                        <a:pt x="79" y="87"/>
                        <a:pt x="78" y="87"/>
                        <a:pt x="78" y="87"/>
                      </a:cubicBezTo>
                      <a:cubicBezTo>
                        <a:pt x="78" y="86"/>
                        <a:pt x="78" y="86"/>
                        <a:pt x="77" y="86"/>
                      </a:cubicBezTo>
                      <a:cubicBezTo>
                        <a:pt x="77" y="86"/>
                        <a:pt x="76" y="86"/>
                        <a:pt x="76" y="85"/>
                      </a:cubicBezTo>
                      <a:cubicBezTo>
                        <a:pt x="75" y="85"/>
                        <a:pt x="74" y="84"/>
                        <a:pt x="74" y="84"/>
                      </a:cubicBezTo>
                      <a:cubicBezTo>
                        <a:pt x="72" y="82"/>
                        <a:pt x="71" y="79"/>
                        <a:pt x="70" y="77"/>
                      </a:cubicBezTo>
                      <a:cubicBezTo>
                        <a:pt x="70" y="75"/>
                        <a:pt x="70" y="74"/>
                        <a:pt x="69" y="74"/>
                      </a:cubicBezTo>
                      <a:cubicBezTo>
                        <a:pt x="69" y="73"/>
                        <a:pt x="69" y="73"/>
                        <a:pt x="69" y="72"/>
                      </a:cubicBezTo>
                      <a:cubicBezTo>
                        <a:pt x="68" y="71"/>
                        <a:pt x="66" y="69"/>
                        <a:pt x="67" y="67"/>
                      </a:cubicBezTo>
                      <a:cubicBezTo>
                        <a:pt x="67" y="66"/>
                        <a:pt x="68" y="65"/>
                        <a:pt x="70" y="65"/>
                      </a:cubicBezTo>
                      <a:cubicBezTo>
                        <a:pt x="73" y="64"/>
                        <a:pt x="79" y="63"/>
                        <a:pt x="81" y="61"/>
                      </a:cubicBezTo>
                      <a:cubicBezTo>
                        <a:pt x="81" y="60"/>
                        <a:pt x="82" y="60"/>
                        <a:pt x="82" y="60"/>
                      </a:cubicBezTo>
                      <a:cubicBezTo>
                        <a:pt x="84" y="59"/>
                        <a:pt x="86" y="58"/>
                        <a:pt x="87" y="58"/>
                      </a:cubicBezTo>
                      <a:cubicBezTo>
                        <a:pt x="88" y="57"/>
                        <a:pt x="89" y="57"/>
                        <a:pt x="90" y="57"/>
                      </a:cubicBezTo>
                      <a:cubicBezTo>
                        <a:pt x="90" y="57"/>
                        <a:pt x="90" y="57"/>
                        <a:pt x="90" y="56"/>
                      </a:cubicBezTo>
                      <a:cubicBezTo>
                        <a:pt x="90" y="56"/>
                        <a:pt x="91" y="55"/>
                        <a:pt x="93" y="55"/>
                      </a:cubicBezTo>
                      <a:cubicBezTo>
                        <a:pt x="94" y="55"/>
                        <a:pt x="94" y="56"/>
                        <a:pt x="95" y="56"/>
                      </a:cubicBezTo>
                      <a:cubicBezTo>
                        <a:pt x="95" y="56"/>
                        <a:pt x="96" y="56"/>
                        <a:pt x="96" y="56"/>
                      </a:cubicBezTo>
                      <a:cubicBezTo>
                        <a:pt x="96" y="56"/>
                        <a:pt x="96" y="56"/>
                        <a:pt x="96" y="56"/>
                      </a:cubicBezTo>
                      <a:cubicBezTo>
                        <a:pt x="96" y="56"/>
                        <a:pt x="96" y="56"/>
                        <a:pt x="96" y="56"/>
                      </a:cubicBezTo>
                      <a:cubicBezTo>
                        <a:pt x="96" y="55"/>
                        <a:pt x="96" y="55"/>
                        <a:pt x="96" y="55"/>
                      </a:cubicBezTo>
                      <a:cubicBezTo>
                        <a:pt x="96" y="55"/>
                        <a:pt x="96" y="55"/>
                        <a:pt x="96" y="55"/>
                      </a:cubicBezTo>
                      <a:cubicBezTo>
                        <a:pt x="96" y="55"/>
                        <a:pt x="96" y="54"/>
                        <a:pt x="96" y="54"/>
                      </a:cubicBezTo>
                      <a:cubicBezTo>
                        <a:pt x="96" y="54"/>
                        <a:pt x="96" y="54"/>
                        <a:pt x="96" y="54"/>
                      </a:cubicBezTo>
                      <a:cubicBezTo>
                        <a:pt x="96" y="54"/>
                        <a:pt x="96" y="53"/>
                        <a:pt x="96" y="53"/>
                      </a:cubicBezTo>
                      <a:cubicBezTo>
                        <a:pt x="96" y="53"/>
                        <a:pt x="96" y="53"/>
                        <a:pt x="96" y="53"/>
                      </a:cubicBezTo>
                      <a:cubicBezTo>
                        <a:pt x="94" y="51"/>
                        <a:pt x="93" y="47"/>
                        <a:pt x="93" y="43"/>
                      </a:cubicBezTo>
                      <a:cubicBezTo>
                        <a:pt x="93" y="40"/>
                        <a:pt x="92" y="40"/>
                        <a:pt x="92" y="39"/>
                      </a:cubicBezTo>
                      <a:cubicBezTo>
                        <a:pt x="92" y="39"/>
                        <a:pt x="91" y="38"/>
                        <a:pt x="91" y="36"/>
                      </a:cubicBezTo>
                      <a:cubicBezTo>
                        <a:pt x="91" y="35"/>
                        <a:pt x="91" y="33"/>
                        <a:pt x="90" y="33"/>
                      </a:cubicBezTo>
                      <a:cubicBezTo>
                        <a:pt x="89" y="32"/>
                        <a:pt x="88" y="31"/>
                        <a:pt x="87" y="30"/>
                      </a:cubicBezTo>
                      <a:cubicBezTo>
                        <a:pt x="87" y="28"/>
                        <a:pt x="88" y="27"/>
                        <a:pt x="88" y="25"/>
                      </a:cubicBezTo>
                      <a:cubicBezTo>
                        <a:pt x="90" y="23"/>
                        <a:pt x="89" y="17"/>
                        <a:pt x="89" y="15"/>
                      </a:cubicBezTo>
                      <a:cubicBezTo>
                        <a:pt x="88" y="15"/>
                        <a:pt x="88" y="15"/>
                        <a:pt x="88" y="14"/>
                      </a:cubicBezTo>
                      <a:cubicBezTo>
                        <a:pt x="88" y="14"/>
                        <a:pt x="88" y="14"/>
                        <a:pt x="88" y="14"/>
                      </a:cubicBezTo>
                      <a:cubicBezTo>
                        <a:pt x="88" y="14"/>
                        <a:pt x="88" y="13"/>
                        <a:pt x="87" y="12"/>
                      </a:cubicBezTo>
                      <a:cubicBezTo>
                        <a:pt x="87" y="11"/>
                        <a:pt x="87" y="10"/>
                        <a:pt x="83" y="10"/>
                      </a:cubicBezTo>
                      <a:cubicBezTo>
                        <a:pt x="81" y="10"/>
                        <a:pt x="80" y="10"/>
                        <a:pt x="80" y="9"/>
                      </a:cubicBezTo>
                      <a:cubicBezTo>
                        <a:pt x="79" y="7"/>
                        <a:pt x="80" y="6"/>
                        <a:pt x="81" y="4"/>
                      </a:cubicBezTo>
                      <a:cubicBezTo>
                        <a:pt x="79" y="6"/>
                        <a:pt x="76" y="7"/>
                        <a:pt x="73" y="6"/>
                      </a:cubicBezTo>
                      <a:cubicBezTo>
                        <a:pt x="71" y="6"/>
                        <a:pt x="68" y="9"/>
                        <a:pt x="65" y="11"/>
                      </a:cubicBezTo>
                      <a:cubicBezTo>
                        <a:pt x="64" y="12"/>
                        <a:pt x="63" y="13"/>
                        <a:pt x="62" y="13"/>
                      </a:cubicBezTo>
                      <a:cubicBezTo>
                        <a:pt x="59" y="16"/>
                        <a:pt x="55" y="15"/>
                        <a:pt x="53" y="12"/>
                      </a:cubicBezTo>
                      <a:cubicBezTo>
                        <a:pt x="52" y="10"/>
                        <a:pt x="52" y="8"/>
                        <a:pt x="53" y="7"/>
                      </a:cubicBezTo>
                      <a:cubicBezTo>
                        <a:pt x="53" y="7"/>
                        <a:pt x="52" y="7"/>
                        <a:pt x="52" y="7"/>
                      </a:cubicBezTo>
                      <a:cubicBezTo>
                        <a:pt x="48" y="9"/>
                        <a:pt x="44" y="8"/>
                        <a:pt x="42" y="5"/>
                      </a:cubicBezTo>
                      <a:cubicBezTo>
                        <a:pt x="41" y="4"/>
                        <a:pt x="41" y="3"/>
                        <a:pt x="41" y="1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1" y="1"/>
                        <a:pt x="41" y="1"/>
                        <a:pt x="41" y="1"/>
                      </a:cubicBezTo>
                      <a:cubicBezTo>
                        <a:pt x="40" y="1"/>
                        <a:pt x="40" y="1"/>
                        <a:pt x="39" y="1"/>
                      </a:cubicBezTo>
                      <a:cubicBezTo>
                        <a:pt x="39" y="1"/>
                        <a:pt x="39" y="1"/>
                        <a:pt x="39" y="1"/>
                      </a:cubicBezTo>
                      <a:cubicBezTo>
                        <a:pt x="39" y="1"/>
                        <a:pt x="39" y="1"/>
                        <a:pt x="39" y="1"/>
                      </a:cubicBezTo>
                      <a:cubicBezTo>
                        <a:pt x="38" y="1"/>
                        <a:pt x="38" y="1"/>
                        <a:pt x="37" y="1"/>
                      </a:cubicBezTo>
                      <a:cubicBezTo>
                        <a:pt x="37" y="1"/>
                        <a:pt x="37" y="1"/>
                        <a:pt x="36" y="1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5" y="0"/>
                        <a:pt x="35" y="0"/>
                        <a:pt x="34" y="0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3" y="0"/>
                        <a:pt x="32" y="0"/>
                        <a:pt x="31" y="0"/>
                      </a:cubicBezTo>
                      <a:cubicBezTo>
                        <a:pt x="32" y="1"/>
                        <a:pt x="32" y="3"/>
                        <a:pt x="32" y="4"/>
                      </a:cubicBezTo>
                      <a:cubicBezTo>
                        <a:pt x="31" y="5"/>
                        <a:pt x="31" y="7"/>
                        <a:pt x="33" y="10"/>
                      </a:cubicBezTo>
                      <a:cubicBezTo>
                        <a:pt x="34" y="10"/>
                        <a:pt x="34" y="11"/>
                        <a:pt x="35" y="12"/>
                      </a:cubicBezTo>
                      <a:cubicBezTo>
                        <a:pt x="35" y="13"/>
                        <a:pt x="35" y="15"/>
                        <a:pt x="35" y="16"/>
                      </a:cubicBezTo>
                      <a:cubicBezTo>
                        <a:pt x="34" y="17"/>
                        <a:pt x="32" y="18"/>
                        <a:pt x="31" y="18"/>
                      </a:cubicBezTo>
                      <a:cubicBezTo>
                        <a:pt x="31" y="18"/>
                        <a:pt x="30" y="18"/>
                        <a:pt x="30" y="18"/>
                      </a:cubicBezTo>
                      <a:cubicBezTo>
                        <a:pt x="30" y="19"/>
                        <a:pt x="29" y="21"/>
                        <a:pt x="26" y="21"/>
                      </a:cubicBezTo>
                      <a:cubicBezTo>
                        <a:pt x="24" y="21"/>
                        <a:pt x="21" y="19"/>
                        <a:pt x="19" y="18"/>
                      </a:cubicBezTo>
                      <a:cubicBezTo>
                        <a:pt x="19" y="18"/>
                        <a:pt x="18" y="18"/>
                        <a:pt x="17" y="18"/>
                      </a:cubicBezTo>
                      <a:cubicBezTo>
                        <a:pt x="15" y="18"/>
                        <a:pt x="14" y="18"/>
                        <a:pt x="13" y="18"/>
                      </a:cubicBezTo>
                      <a:cubicBezTo>
                        <a:pt x="13" y="19"/>
                        <a:pt x="13" y="19"/>
                        <a:pt x="13" y="20"/>
                      </a:cubicBezTo>
                      <a:cubicBezTo>
                        <a:pt x="13" y="20"/>
                        <a:pt x="13" y="21"/>
                        <a:pt x="13" y="21"/>
                      </a:cubicBezTo>
                      <a:cubicBezTo>
                        <a:pt x="13" y="22"/>
                        <a:pt x="13" y="22"/>
                        <a:pt x="13" y="23"/>
                      </a:cubicBezTo>
                      <a:cubicBezTo>
                        <a:pt x="13" y="23"/>
                        <a:pt x="14" y="24"/>
                        <a:pt x="14" y="24"/>
                      </a:cubicBezTo>
                      <a:cubicBezTo>
                        <a:pt x="14" y="24"/>
                        <a:pt x="14" y="25"/>
                        <a:pt x="14" y="25"/>
                      </a:cubicBezTo>
                      <a:cubicBezTo>
                        <a:pt x="14" y="26"/>
                        <a:pt x="14" y="26"/>
                        <a:pt x="13" y="26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3" y="28"/>
                        <a:pt x="13" y="28"/>
                        <a:pt x="13" y="29"/>
                      </a:cubicBezTo>
                      <a:cubicBezTo>
                        <a:pt x="11" y="31"/>
                        <a:pt x="9" y="32"/>
                        <a:pt x="8" y="33"/>
                      </a:cubicBezTo>
                      <a:cubicBezTo>
                        <a:pt x="10" y="35"/>
                        <a:pt x="12" y="38"/>
                        <a:pt x="11" y="40"/>
                      </a:cubicBezTo>
                      <a:cubicBezTo>
                        <a:pt x="10" y="41"/>
                        <a:pt x="9" y="41"/>
                        <a:pt x="9" y="42"/>
                      </a:cubicBezTo>
                      <a:cubicBezTo>
                        <a:pt x="9" y="42"/>
                        <a:pt x="9" y="42"/>
                        <a:pt x="9" y="43"/>
                      </a:cubicBezTo>
                      <a:cubicBezTo>
                        <a:pt x="9" y="46"/>
                        <a:pt x="6" y="47"/>
                        <a:pt x="2" y="48"/>
                      </a:cubicBezTo>
                      <a:cubicBezTo>
                        <a:pt x="2" y="49"/>
                        <a:pt x="2" y="50"/>
                        <a:pt x="2" y="52"/>
                      </a:cubicBezTo>
                      <a:cubicBezTo>
                        <a:pt x="1" y="52"/>
                        <a:pt x="1" y="53"/>
                        <a:pt x="1" y="53"/>
                      </a:cubicBezTo>
                      <a:cubicBezTo>
                        <a:pt x="1" y="55"/>
                        <a:pt x="1" y="56"/>
                        <a:pt x="1" y="58"/>
                      </a:cubicBezTo>
                      <a:cubicBezTo>
                        <a:pt x="1" y="58"/>
                        <a:pt x="1" y="58"/>
                        <a:pt x="1" y="5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3" name="Freeform 1210">
                  <a:extLst>
                    <a:ext uri="{FF2B5EF4-FFF2-40B4-BE49-F238E27FC236}">
                      <a16:creationId xmlns="" xmlns:a16="http://schemas.microsoft.com/office/drawing/2014/main" id="{D9126059-CB32-4D6B-B8DF-63A66FFEDA09}"/>
                    </a:ext>
                  </a:extLst>
                </p:cNvPr>
                <p:cNvSpPr/>
                <p:nvPr/>
              </p:nvSpPr>
              <p:spPr bwMode="auto">
                <a:xfrm>
                  <a:off x="2769" y="2894"/>
                  <a:ext cx="109" cy="176"/>
                </a:xfrm>
                <a:custGeom>
                  <a:avLst/>
                  <a:gdLst>
                    <a:gd name="T0" fmla="*/ 77 w 114"/>
                    <a:gd name="T1" fmla="*/ 1 h 183"/>
                    <a:gd name="T2" fmla="*/ 65 w 114"/>
                    <a:gd name="T3" fmla="*/ 3 h 183"/>
                    <a:gd name="T4" fmla="*/ 56 w 114"/>
                    <a:gd name="T5" fmla="*/ 8 h 183"/>
                    <a:gd name="T6" fmla="*/ 55 w 114"/>
                    <a:gd name="T7" fmla="*/ 17 h 183"/>
                    <a:gd name="T8" fmla="*/ 48 w 114"/>
                    <a:gd name="T9" fmla="*/ 22 h 183"/>
                    <a:gd name="T10" fmla="*/ 43 w 114"/>
                    <a:gd name="T11" fmla="*/ 29 h 183"/>
                    <a:gd name="T12" fmla="*/ 37 w 114"/>
                    <a:gd name="T13" fmla="*/ 27 h 183"/>
                    <a:gd name="T14" fmla="*/ 27 w 114"/>
                    <a:gd name="T15" fmla="*/ 27 h 183"/>
                    <a:gd name="T16" fmla="*/ 9 w 114"/>
                    <a:gd name="T17" fmla="*/ 20 h 183"/>
                    <a:gd name="T18" fmla="*/ 3 w 114"/>
                    <a:gd name="T19" fmla="*/ 17 h 183"/>
                    <a:gd name="T20" fmla="*/ 1 w 114"/>
                    <a:gd name="T21" fmla="*/ 19 h 183"/>
                    <a:gd name="T22" fmla="*/ 0 w 114"/>
                    <a:gd name="T23" fmla="*/ 19 h 183"/>
                    <a:gd name="T24" fmla="*/ 11 w 114"/>
                    <a:gd name="T25" fmla="*/ 27 h 183"/>
                    <a:gd name="T26" fmla="*/ 28 w 114"/>
                    <a:gd name="T27" fmla="*/ 41 h 183"/>
                    <a:gd name="T28" fmla="*/ 30 w 114"/>
                    <a:gd name="T29" fmla="*/ 57 h 183"/>
                    <a:gd name="T30" fmla="*/ 32 w 114"/>
                    <a:gd name="T31" fmla="*/ 73 h 183"/>
                    <a:gd name="T32" fmla="*/ 34 w 114"/>
                    <a:gd name="T33" fmla="*/ 76 h 183"/>
                    <a:gd name="T34" fmla="*/ 34 w 114"/>
                    <a:gd name="T35" fmla="*/ 79 h 183"/>
                    <a:gd name="T36" fmla="*/ 42 w 114"/>
                    <a:gd name="T37" fmla="*/ 82 h 183"/>
                    <a:gd name="T38" fmla="*/ 47 w 114"/>
                    <a:gd name="T39" fmla="*/ 98 h 183"/>
                    <a:gd name="T40" fmla="*/ 39 w 114"/>
                    <a:gd name="T41" fmla="*/ 102 h 183"/>
                    <a:gd name="T42" fmla="*/ 20 w 114"/>
                    <a:gd name="T43" fmla="*/ 120 h 183"/>
                    <a:gd name="T44" fmla="*/ 5 w 114"/>
                    <a:gd name="T45" fmla="*/ 130 h 183"/>
                    <a:gd name="T46" fmla="*/ 1 w 114"/>
                    <a:gd name="T47" fmla="*/ 138 h 183"/>
                    <a:gd name="T48" fmla="*/ 4 w 114"/>
                    <a:gd name="T49" fmla="*/ 149 h 183"/>
                    <a:gd name="T50" fmla="*/ 2 w 114"/>
                    <a:gd name="T51" fmla="*/ 172 h 183"/>
                    <a:gd name="T52" fmla="*/ 12 w 114"/>
                    <a:gd name="T53" fmla="*/ 176 h 183"/>
                    <a:gd name="T54" fmla="*/ 19 w 114"/>
                    <a:gd name="T55" fmla="*/ 180 h 183"/>
                    <a:gd name="T56" fmla="*/ 31 w 114"/>
                    <a:gd name="T57" fmla="*/ 183 h 183"/>
                    <a:gd name="T58" fmla="*/ 74 w 114"/>
                    <a:gd name="T59" fmla="*/ 174 h 183"/>
                    <a:gd name="T60" fmla="*/ 77 w 114"/>
                    <a:gd name="T61" fmla="*/ 170 h 183"/>
                    <a:gd name="T62" fmla="*/ 97 w 114"/>
                    <a:gd name="T63" fmla="*/ 154 h 183"/>
                    <a:gd name="T64" fmla="*/ 111 w 114"/>
                    <a:gd name="T65" fmla="*/ 131 h 183"/>
                    <a:gd name="T66" fmla="*/ 96 w 114"/>
                    <a:gd name="T67" fmla="*/ 117 h 183"/>
                    <a:gd name="T68" fmla="*/ 103 w 114"/>
                    <a:gd name="T69" fmla="*/ 112 h 183"/>
                    <a:gd name="T70" fmla="*/ 98 w 114"/>
                    <a:gd name="T71" fmla="*/ 101 h 183"/>
                    <a:gd name="T72" fmla="*/ 95 w 114"/>
                    <a:gd name="T73" fmla="*/ 94 h 183"/>
                    <a:gd name="T74" fmla="*/ 94 w 114"/>
                    <a:gd name="T75" fmla="*/ 84 h 183"/>
                    <a:gd name="T76" fmla="*/ 98 w 114"/>
                    <a:gd name="T77" fmla="*/ 79 h 183"/>
                    <a:gd name="T78" fmla="*/ 87 w 114"/>
                    <a:gd name="T79" fmla="*/ 62 h 183"/>
                    <a:gd name="T80" fmla="*/ 91 w 114"/>
                    <a:gd name="T81" fmla="*/ 53 h 183"/>
                    <a:gd name="T82" fmla="*/ 90 w 114"/>
                    <a:gd name="T83" fmla="*/ 40 h 183"/>
                    <a:gd name="T84" fmla="*/ 81 w 114"/>
                    <a:gd name="T85" fmla="*/ 33 h 183"/>
                    <a:gd name="T86" fmla="*/ 85 w 114"/>
                    <a:gd name="T87" fmla="*/ 18 h 183"/>
                    <a:gd name="T88" fmla="*/ 87 w 114"/>
                    <a:gd name="T89" fmla="*/ 15 h 183"/>
                    <a:gd name="T90" fmla="*/ 89 w 114"/>
                    <a:gd name="T91" fmla="*/ 8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14" h="183">
                      <a:moveTo>
                        <a:pt x="89" y="8"/>
                      </a:moveTo>
                      <a:cubicBezTo>
                        <a:pt x="89" y="8"/>
                        <a:pt x="86" y="6"/>
                        <a:pt x="85" y="6"/>
                      </a:cubicBezTo>
                      <a:cubicBezTo>
                        <a:pt x="82" y="5"/>
                        <a:pt x="79" y="3"/>
                        <a:pt x="77" y="1"/>
                      </a:cubicBezTo>
                      <a:cubicBezTo>
                        <a:pt x="77" y="1"/>
                        <a:pt x="77" y="0"/>
                        <a:pt x="75" y="0"/>
                      </a:cubicBezTo>
                      <a:cubicBezTo>
                        <a:pt x="74" y="0"/>
                        <a:pt x="72" y="0"/>
                        <a:pt x="72" y="1"/>
                      </a:cubicBezTo>
                      <a:cubicBezTo>
                        <a:pt x="70" y="3"/>
                        <a:pt x="68" y="3"/>
                        <a:pt x="65" y="3"/>
                      </a:cubicBezTo>
                      <a:cubicBezTo>
                        <a:pt x="64" y="3"/>
                        <a:pt x="64" y="3"/>
                        <a:pt x="64" y="3"/>
                      </a:cubicBezTo>
                      <a:cubicBezTo>
                        <a:pt x="62" y="3"/>
                        <a:pt x="61" y="3"/>
                        <a:pt x="61" y="3"/>
                      </a:cubicBezTo>
                      <a:cubicBezTo>
                        <a:pt x="60" y="5"/>
                        <a:pt x="58" y="7"/>
                        <a:pt x="56" y="8"/>
                      </a:cubicBezTo>
                      <a:cubicBezTo>
                        <a:pt x="55" y="9"/>
                        <a:pt x="54" y="9"/>
                        <a:pt x="54" y="10"/>
                      </a:cubicBezTo>
                      <a:cubicBezTo>
                        <a:pt x="54" y="11"/>
                        <a:pt x="54" y="12"/>
                        <a:pt x="54" y="13"/>
                      </a:cubicBezTo>
                      <a:cubicBezTo>
                        <a:pt x="54" y="14"/>
                        <a:pt x="55" y="16"/>
                        <a:pt x="55" y="17"/>
                      </a:cubicBezTo>
                      <a:cubicBezTo>
                        <a:pt x="55" y="18"/>
                        <a:pt x="55" y="19"/>
                        <a:pt x="54" y="20"/>
                      </a:cubicBezTo>
                      <a:cubicBezTo>
                        <a:pt x="53" y="21"/>
                        <a:pt x="52" y="22"/>
                        <a:pt x="49" y="22"/>
                      </a:cubicBezTo>
                      <a:cubicBezTo>
                        <a:pt x="49" y="22"/>
                        <a:pt x="49" y="22"/>
                        <a:pt x="48" y="22"/>
                      </a:cubicBezTo>
                      <a:cubicBezTo>
                        <a:pt x="48" y="22"/>
                        <a:pt x="48" y="22"/>
                        <a:pt x="48" y="22"/>
                      </a:cubicBezTo>
                      <a:cubicBezTo>
                        <a:pt x="48" y="23"/>
                        <a:pt x="48" y="25"/>
                        <a:pt x="46" y="27"/>
                      </a:cubicBezTo>
                      <a:cubicBezTo>
                        <a:pt x="46" y="28"/>
                        <a:pt x="45" y="29"/>
                        <a:pt x="43" y="29"/>
                      </a:cubicBezTo>
                      <a:cubicBezTo>
                        <a:pt x="41" y="29"/>
                        <a:pt x="40" y="28"/>
                        <a:pt x="40" y="27"/>
                      </a:cubicBezTo>
                      <a:cubicBezTo>
                        <a:pt x="39" y="27"/>
                        <a:pt x="39" y="26"/>
                        <a:pt x="39" y="26"/>
                      </a:cubicBezTo>
                      <a:cubicBezTo>
                        <a:pt x="38" y="27"/>
                        <a:pt x="38" y="27"/>
                        <a:pt x="37" y="27"/>
                      </a:cubicBezTo>
                      <a:cubicBezTo>
                        <a:pt x="36" y="27"/>
                        <a:pt x="34" y="26"/>
                        <a:pt x="33" y="26"/>
                      </a:cubicBezTo>
                      <a:cubicBezTo>
                        <a:pt x="33" y="25"/>
                        <a:pt x="32" y="25"/>
                        <a:pt x="31" y="25"/>
                      </a:cubicBezTo>
                      <a:cubicBezTo>
                        <a:pt x="31" y="26"/>
                        <a:pt x="29" y="27"/>
                        <a:pt x="27" y="27"/>
                      </a:cubicBezTo>
                      <a:cubicBezTo>
                        <a:pt x="25" y="27"/>
                        <a:pt x="23" y="27"/>
                        <a:pt x="20" y="26"/>
                      </a:cubicBezTo>
                      <a:cubicBezTo>
                        <a:pt x="19" y="26"/>
                        <a:pt x="18" y="26"/>
                        <a:pt x="17" y="25"/>
                      </a:cubicBezTo>
                      <a:cubicBezTo>
                        <a:pt x="14" y="25"/>
                        <a:pt x="11" y="22"/>
                        <a:pt x="9" y="20"/>
                      </a:cubicBezTo>
                      <a:cubicBezTo>
                        <a:pt x="8" y="18"/>
                        <a:pt x="6" y="16"/>
                        <a:pt x="5" y="16"/>
                      </a:cubicBezTo>
                      <a:cubicBezTo>
                        <a:pt x="4" y="16"/>
                        <a:pt x="4" y="16"/>
                        <a:pt x="4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7"/>
                        <a:pt x="2" y="17"/>
                        <a:pt x="2" y="17"/>
                      </a:cubicBezTo>
                      <a:cubicBezTo>
                        <a:pt x="2" y="17"/>
                        <a:pt x="2" y="18"/>
                        <a:pt x="2" y="18"/>
                      </a:cubicBezTo>
                      <a:cubicBezTo>
                        <a:pt x="1" y="18"/>
                        <a:pt x="1" y="18"/>
                        <a:pt x="1" y="19"/>
                      </a:cubicBezTo>
                      <a:cubicBezTo>
                        <a:pt x="1" y="19"/>
                        <a:pt x="1" y="19"/>
                        <a:pt x="1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" y="20"/>
                        <a:pt x="3" y="21"/>
                        <a:pt x="4" y="22"/>
                      </a:cubicBezTo>
                      <a:cubicBezTo>
                        <a:pt x="5" y="23"/>
                        <a:pt x="7" y="25"/>
                        <a:pt x="9" y="26"/>
                      </a:cubicBezTo>
                      <a:cubicBezTo>
                        <a:pt x="9" y="26"/>
                        <a:pt x="10" y="27"/>
                        <a:pt x="11" y="27"/>
                      </a:cubicBezTo>
                      <a:cubicBezTo>
                        <a:pt x="12" y="28"/>
                        <a:pt x="14" y="28"/>
                        <a:pt x="15" y="29"/>
                      </a:cubicBezTo>
                      <a:cubicBezTo>
                        <a:pt x="22" y="32"/>
                        <a:pt x="29" y="34"/>
                        <a:pt x="28" y="39"/>
                      </a:cubicBezTo>
                      <a:cubicBezTo>
                        <a:pt x="28" y="39"/>
                        <a:pt x="28" y="40"/>
                        <a:pt x="28" y="41"/>
                      </a:cubicBezTo>
                      <a:cubicBezTo>
                        <a:pt x="27" y="43"/>
                        <a:pt x="27" y="47"/>
                        <a:pt x="28" y="47"/>
                      </a:cubicBezTo>
                      <a:cubicBezTo>
                        <a:pt x="30" y="49"/>
                        <a:pt x="30" y="52"/>
                        <a:pt x="30" y="54"/>
                      </a:cubicBezTo>
                      <a:cubicBezTo>
                        <a:pt x="30" y="55"/>
                        <a:pt x="30" y="57"/>
                        <a:pt x="30" y="57"/>
                      </a:cubicBezTo>
                      <a:cubicBezTo>
                        <a:pt x="33" y="59"/>
                        <a:pt x="34" y="63"/>
                        <a:pt x="33" y="66"/>
                      </a:cubicBezTo>
                      <a:cubicBezTo>
                        <a:pt x="32" y="69"/>
                        <a:pt x="31" y="70"/>
                        <a:pt x="30" y="71"/>
                      </a:cubicBezTo>
                      <a:cubicBezTo>
                        <a:pt x="31" y="71"/>
                        <a:pt x="31" y="73"/>
                        <a:pt x="32" y="73"/>
                      </a:cubicBezTo>
                      <a:cubicBezTo>
                        <a:pt x="33" y="74"/>
                        <a:pt x="33" y="74"/>
                        <a:pt x="33" y="75"/>
                      </a:cubicBezTo>
                      <a:cubicBezTo>
                        <a:pt x="33" y="75"/>
                        <a:pt x="33" y="75"/>
                        <a:pt x="33" y="75"/>
                      </a:cubicBezTo>
                      <a:cubicBezTo>
                        <a:pt x="33" y="75"/>
                        <a:pt x="34" y="76"/>
                        <a:pt x="34" y="76"/>
                      </a:cubicBezTo>
                      <a:cubicBezTo>
                        <a:pt x="34" y="76"/>
                        <a:pt x="34" y="77"/>
                        <a:pt x="34" y="77"/>
                      </a:cubicBezTo>
                      <a:cubicBezTo>
                        <a:pt x="34" y="77"/>
                        <a:pt x="34" y="78"/>
                        <a:pt x="34" y="78"/>
                      </a:cubicBezTo>
                      <a:cubicBezTo>
                        <a:pt x="34" y="78"/>
                        <a:pt x="34" y="78"/>
                        <a:pt x="34" y="79"/>
                      </a:cubicBezTo>
                      <a:cubicBezTo>
                        <a:pt x="34" y="79"/>
                        <a:pt x="34" y="79"/>
                        <a:pt x="34" y="79"/>
                      </a:cubicBezTo>
                      <a:cubicBezTo>
                        <a:pt x="36" y="79"/>
                        <a:pt x="38" y="80"/>
                        <a:pt x="40" y="81"/>
                      </a:cubicBezTo>
                      <a:cubicBezTo>
                        <a:pt x="41" y="82"/>
                        <a:pt x="42" y="82"/>
                        <a:pt x="42" y="82"/>
                      </a:cubicBezTo>
                      <a:cubicBezTo>
                        <a:pt x="47" y="84"/>
                        <a:pt x="47" y="88"/>
                        <a:pt x="48" y="91"/>
                      </a:cubicBezTo>
                      <a:cubicBezTo>
                        <a:pt x="48" y="92"/>
                        <a:pt x="48" y="92"/>
                        <a:pt x="48" y="93"/>
                      </a:cubicBezTo>
                      <a:cubicBezTo>
                        <a:pt x="48" y="96"/>
                        <a:pt x="48" y="97"/>
                        <a:pt x="47" y="98"/>
                      </a:cubicBezTo>
                      <a:cubicBezTo>
                        <a:pt x="46" y="99"/>
                        <a:pt x="44" y="100"/>
                        <a:pt x="42" y="98"/>
                      </a:cubicBezTo>
                      <a:cubicBezTo>
                        <a:pt x="42" y="98"/>
                        <a:pt x="42" y="98"/>
                        <a:pt x="42" y="98"/>
                      </a:cubicBezTo>
                      <a:cubicBezTo>
                        <a:pt x="41" y="98"/>
                        <a:pt x="40" y="99"/>
                        <a:pt x="39" y="102"/>
                      </a:cubicBezTo>
                      <a:cubicBezTo>
                        <a:pt x="38" y="108"/>
                        <a:pt x="31" y="115"/>
                        <a:pt x="26" y="115"/>
                      </a:cubicBezTo>
                      <a:cubicBezTo>
                        <a:pt x="25" y="115"/>
                        <a:pt x="25" y="116"/>
                        <a:pt x="24" y="117"/>
                      </a:cubicBezTo>
                      <a:cubicBezTo>
                        <a:pt x="23" y="118"/>
                        <a:pt x="22" y="120"/>
                        <a:pt x="20" y="120"/>
                      </a:cubicBezTo>
                      <a:cubicBezTo>
                        <a:pt x="17" y="121"/>
                        <a:pt x="15" y="122"/>
                        <a:pt x="15" y="124"/>
                      </a:cubicBezTo>
                      <a:cubicBezTo>
                        <a:pt x="15" y="126"/>
                        <a:pt x="15" y="127"/>
                        <a:pt x="14" y="128"/>
                      </a:cubicBezTo>
                      <a:cubicBezTo>
                        <a:pt x="12" y="130"/>
                        <a:pt x="8" y="130"/>
                        <a:pt x="5" y="130"/>
                      </a:cubicBezTo>
                      <a:cubicBezTo>
                        <a:pt x="5" y="130"/>
                        <a:pt x="5" y="132"/>
                        <a:pt x="4" y="132"/>
                      </a:cubicBezTo>
                      <a:cubicBezTo>
                        <a:pt x="4" y="134"/>
                        <a:pt x="3" y="136"/>
                        <a:pt x="1" y="137"/>
                      </a:cubicBezTo>
                      <a:cubicBezTo>
                        <a:pt x="1" y="137"/>
                        <a:pt x="1" y="138"/>
                        <a:pt x="1" y="138"/>
                      </a:cubicBezTo>
                      <a:cubicBezTo>
                        <a:pt x="1" y="138"/>
                        <a:pt x="1" y="139"/>
                        <a:pt x="2" y="141"/>
                      </a:cubicBezTo>
                      <a:cubicBezTo>
                        <a:pt x="4" y="143"/>
                        <a:pt x="4" y="146"/>
                        <a:pt x="4" y="147"/>
                      </a:cubicBezTo>
                      <a:cubicBezTo>
                        <a:pt x="4" y="148"/>
                        <a:pt x="4" y="149"/>
                        <a:pt x="4" y="149"/>
                      </a:cubicBezTo>
                      <a:cubicBezTo>
                        <a:pt x="4" y="149"/>
                        <a:pt x="4" y="150"/>
                        <a:pt x="4" y="150"/>
                      </a:cubicBezTo>
                      <a:cubicBezTo>
                        <a:pt x="6" y="153"/>
                        <a:pt x="8" y="158"/>
                        <a:pt x="6" y="163"/>
                      </a:cubicBezTo>
                      <a:cubicBezTo>
                        <a:pt x="4" y="168"/>
                        <a:pt x="3" y="171"/>
                        <a:pt x="2" y="172"/>
                      </a:cubicBezTo>
                      <a:cubicBezTo>
                        <a:pt x="4" y="172"/>
                        <a:pt x="5" y="173"/>
                        <a:pt x="6" y="174"/>
                      </a:cubicBezTo>
                      <a:cubicBezTo>
                        <a:pt x="8" y="175"/>
                        <a:pt x="10" y="176"/>
                        <a:pt x="11" y="176"/>
                      </a:cubicBezTo>
                      <a:cubicBezTo>
                        <a:pt x="11" y="176"/>
                        <a:pt x="12" y="176"/>
                        <a:pt x="12" y="176"/>
                      </a:cubicBezTo>
                      <a:cubicBezTo>
                        <a:pt x="14" y="176"/>
                        <a:pt x="15" y="178"/>
                        <a:pt x="16" y="179"/>
                      </a:cubicBezTo>
                      <a:cubicBezTo>
                        <a:pt x="17" y="179"/>
                        <a:pt x="17" y="180"/>
                        <a:pt x="17" y="180"/>
                      </a:cubicBezTo>
                      <a:cubicBezTo>
                        <a:pt x="18" y="180"/>
                        <a:pt x="19" y="180"/>
                        <a:pt x="19" y="180"/>
                      </a:cubicBezTo>
                      <a:cubicBezTo>
                        <a:pt x="21" y="180"/>
                        <a:pt x="21" y="180"/>
                        <a:pt x="22" y="181"/>
                      </a:cubicBezTo>
                      <a:cubicBezTo>
                        <a:pt x="24" y="182"/>
                        <a:pt x="25" y="183"/>
                        <a:pt x="30" y="183"/>
                      </a:cubicBezTo>
                      <a:cubicBezTo>
                        <a:pt x="31" y="183"/>
                        <a:pt x="31" y="183"/>
                        <a:pt x="31" y="183"/>
                      </a:cubicBezTo>
                      <a:cubicBezTo>
                        <a:pt x="35" y="182"/>
                        <a:pt x="42" y="180"/>
                        <a:pt x="49" y="178"/>
                      </a:cubicBezTo>
                      <a:cubicBezTo>
                        <a:pt x="55" y="176"/>
                        <a:pt x="62" y="175"/>
                        <a:pt x="66" y="175"/>
                      </a:cubicBezTo>
                      <a:cubicBezTo>
                        <a:pt x="69" y="175"/>
                        <a:pt x="72" y="174"/>
                        <a:pt x="74" y="174"/>
                      </a:cubicBezTo>
                      <a:cubicBezTo>
                        <a:pt x="75" y="173"/>
                        <a:pt x="75" y="173"/>
                        <a:pt x="75" y="173"/>
                      </a:cubicBezTo>
                      <a:cubicBezTo>
                        <a:pt x="76" y="172"/>
                        <a:pt x="76" y="171"/>
                        <a:pt x="77" y="170"/>
                      </a:cubicBezTo>
                      <a:cubicBezTo>
                        <a:pt x="77" y="170"/>
                        <a:pt x="77" y="170"/>
                        <a:pt x="77" y="170"/>
                      </a:cubicBezTo>
                      <a:cubicBezTo>
                        <a:pt x="78" y="169"/>
                        <a:pt x="79" y="168"/>
                        <a:pt x="80" y="167"/>
                      </a:cubicBezTo>
                      <a:cubicBezTo>
                        <a:pt x="82" y="165"/>
                        <a:pt x="84" y="163"/>
                        <a:pt x="87" y="162"/>
                      </a:cubicBezTo>
                      <a:cubicBezTo>
                        <a:pt x="91" y="159"/>
                        <a:pt x="95" y="157"/>
                        <a:pt x="97" y="154"/>
                      </a:cubicBezTo>
                      <a:cubicBezTo>
                        <a:pt x="98" y="150"/>
                        <a:pt x="102" y="147"/>
                        <a:pt x="106" y="145"/>
                      </a:cubicBezTo>
                      <a:cubicBezTo>
                        <a:pt x="109" y="142"/>
                        <a:pt x="112" y="140"/>
                        <a:pt x="113" y="138"/>
                      </a:cubicBezTo>
                      <a:cubicBezTo>
                        <a:pt x="114" y="136"/>
                        <a:pt x="114" y="135"/>
                        <a:pt x="111" y="131"/>
                      </a:cubicBezTo>
                      <a:cubicBezTo>
                        <a:pt x="109" y="129"/>
                        <a:pt x="105" y="127"/>
                        <a:pt x="102" y="125"/>
                      </a:cubicBezTo>
                      <a:cubicBezTo>
                        <a:pt x="99" y="123"/>
                        <a:pt x="96" y="121"/>
                        <a:pt x="96" y="119"/>
                      </a:cubicBezTo>
                      <a:cubicBezTo>
                        <a:pt x="96" y="118"/>
                        <a:pt x="96" y="118"/>
                        <a:pt x="96" y="117"/>
                      </a:cubicBezTo>
                      <a:cubicBezTo>
                        <a:pt x="97" y="116"/>
                        <a:pt x="99" y="115"/>
                        <a:pt x="100" y="114"/>
                      </a:cubicBezTo>
                      <a:cubicBezTo>
                        <a:pt x="101" y="114"/>
                        <a:pt x="102" y="113"/>
                        <a:pt x="102" y="113"/>
                      </a:cubicBezTo>
                      <a:cubicBezTo>
                        <a:pt x="103" y="113"/>
                        <a:pt x="103" y="113"/>
                        <a:pt x="103" y="112"/>
                      </a:cubicBezTo>
                      <a:cubicBezTo>
                        <a:pt x="103" y="112"/>
                        <a:pt x="102" y="111"/>
                        <a:pt x="101" y="110"/>
                      </a:cubicBezTo>
                      <a:cubicBezTo>
                        <a:pt x="99" y="110"/>
                        <a:pt x="98" y="109"/>
                        <a:pt x="97" y="107"/>
                      </a:cubicBezTo>
                      <a:cubicBezTo>
                        <a:pt x="95" y="105"/>
                        <a:pt x="97" y="102"/>
                        <a:pt x="98" y="101"/>
                      </a:cubicBezTo>
                      <a:cubicBezTo>
                        <a:pt x="98" y="101"/>
                        <a:pt x="97" y="101"/>
                        <a:pt x="97" y="101"/>
                      </a:cubicBezTo>
                      <a:cubicBezTo>
                        <a:pt x="95" y="100"/>
                        <a:pt x="93" y="99"/>
                        <a:pt x="93" y="97"/>
                      </a:cubicBezTo>
                      <a:cubicBezTo>
                        <a:pt x="92" y="95"/>
                        <a:pt x="94" y="94"/>
                        <a:pt x="95" y="94"/>
                      </a:cubicBezTo>
                      <a:cubicBezTo>
                        <a:pt x="95" y="94"/>
                        <a:pt x="95" y="94"/>
                        <a:pt x="95" y="94"/>
                      </a:cubicBezTo>
                      <a:cubicBezTo>
                        <a:pt x="95" y="93"/>
                        <a:pt x="95" y="93"/>
                        <a:pt x="95" y="93"/>
                      </a:cubicBezTo>
                      <a:cubicBezTo>
                        <a:pt x="94" y="91"/>
                        <a:pt x="92" y="87"/>
                        <a:pt x="94" y="84"/>
                      </a:cubicBezTo>
                      <a:cubicBezTo>
                        <a:pt x="95" y="82"/>
                        <a:pt x="97" y="82"/>
                        <a:pt x="98" y="81"/>
                      </a:cubicBezTo>
                      <a:cubicBezTo>
                        <a:pt x="98" y="81"/>
                        <a:pt x="98" y="81"/>
                        <a:pt x="99" y="81"/>
                      </a:cubicBezTo>
                      <a:cubicBezTo>
                        <a:pt x="98" y="81"/>
                        <a:pt x="98" y="80"/>
                        <a:pt x="98" y="79"/>
                      </a:cubicBezTo>
                      <a:cubicBezTo>
                        <a:pt x="95" y="74"/>
                        <a:pt x="91" y="68"/>
                        <a:pt x="88" y="64"/>
                      </a:cubicBezTo>
                      <a:cubicBezTo>
                        <a:pt x="88" y="64"/>
                        <a:pt x="88" y="63"/>
                        <a:pt x="87" y="63"/>
                      </a:cubicBezTo>
                      <a:cubicBezTo>
                        <a:pt x="87" y="62"/>
                        <a:pt x="87" y="62"/>
                        <a:pt x="87" y="62"/>
                      </a:cubicBezTo>
                      <a:cubicBezTo>
                        <a:pt x="87" y="62"/>
                        <a:pt x="87" y="61"/>
                        <a:pt x="86" y="61"/>
                      </a:cubicBezTo>
                      <a:cubicBezTo>
                        <a:pt x="86" y="60"/>
                        <a:pt x="86" y="60"/>
                        <a:pt x="86" y="59"/>
                      </a:cubicBezTo>
                      <a:cubicBezTo>
                        <a:pt x="87" y="57"/>
                        <a:pt x="89" y="54"/>
                        <a:pt x="91" y="53"/>
                      </a:cubicBezTo>
                      <a:cubicBezTo>
                        <a:pt x="91" y="53"/>
                        <a:pt x="91" y="53"/>
                        <a:pt x="92" y="52"/>
                      </a:cubicBezTo>
                      <a:cubicBezTo>
                        <a:pt x="94" y="51"/>
                        <a:pt x="97" y="47"/>
                        <a:pt x="97" y="46"/>
                      </a:cubicBezTo>
                      <a:cubicBezTo>
                        <a:pt x="97" y="45"/>
                        <a:pt x="92" y="41"/>
                        <a:pt x="90" y="40"/>
                      </a:cubicBezTo>
                      <a:cubicBezTo>
                        <a:pt x="90" y="39"/>
                        <a:pt x="89" y="39"/>
                        <a:pt x="89" y="39"/>
                      </a:cubicBezTo>
                      <a:cubicBezTo>
                        <a:pt x="87" y="39"/>
                        <a:pt x="84" y="38"/>
                        <a:pt x="82" y="35"/>
                      </a:cubicBezTo>
                      <a:cubicBezTo>
                        <a:pt x="82" y="34"/>
                        <a:pt x="81" y="33"/>
                        <a:pt x="81" y="33"/>
                      </a:cubicBezTo>
                      <a:cubicBezTo>
                        <a:pt x="80" y="31"/>
                        <a:pt x="79" y="29"/>
                        <a:pt x="81" y="26"/>
                      </a:cubicBezTo>
                      <a:cubicBezTo>
                        <a:pt x="82" y="25"/>
                        <a:pt x="82" y="23"/>
                        <a:pt x="82" y="22"/>
                      </a:cubicBezTo>
                      <a:cubicBezTo>
                        <a:pt x="82" y="19"/>
                        <a:pt x="84" y="19"/>
                        <a:pt x="85" y="18"/>
                      </a:cubicBezTo>
                      <a:cubicBezTo>
                        <a:pt x="86" y="18"/>
                        <a:pt x="86" y="18"/>
                        <a:pt x="86" y="18"/>
                      </a:cubicBezTo>
                      <a:cubicBezTo>
                        <a:pt x="87" y="17"/>
                        <a:pt x="87" y="16"/>
                        <a:pt x="87" y="16"/>
                      </a:cubicBezTo>
                      <a:cubicBezTo>
                        <a:pt x="87" y="16"/>
                        <a:pt x="87" y="16"/>
                        <a:pt x="87" y="15"/>
                      </a:cubicBezTo>
                      <a:cubicBezTo>
                        <a:pt x="88" y="15"/>
                        <a:pt x="88" y="14"/>
                        <a:pt x="89" y="13"/>
                      </a:cubicBezTo>
                      <a:cubicBezTo>
                        <a:pt x="89" y="13"/>
                        <a:pt x="89" y="12"/>
                        <a:pt x="89" y="12"/>
                      </a:cubicBezTo>
                      <a:cubicBezTo>
                        <a:pt x="89" y="10"/>
                        <a:pt x="89" y="9"/>
                        <a:pt x="89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4" name="Freeform 1211">
                  <a:extLst>
                    <a:ext uri="{FF2B5EF4-FFF2-40B4-BE49-F238E27FC236}">
                      <a16:creationId xmlns="" xmlns:a16="http://schemas.microsoft.com/office/drawing/2014/main" id="{34919769-255B-417B-98E9-4F8FD481E4FE}"/>
                    </a:ext>
                  </a:extLst>
                </p:cNvPr>
                <p:cNvSpPr/>
                <p:nvPr/>
              </p:nvSpPr>
              <p:spPr bwMode="auto">
                <a:xfrm>
                  <a:off x="2493" y="3211"/>
                  <a:ext cx="137" cy="116"/>
                </a:xfrm>
                <a:custGeom>
                  <a:avLst/>
                  <a:gdLst>
                    <a:gd name="T0" fmla="*/ 98 w 143"/>
                    <a:gd name="T1" fmla="*/ 106 h 121"/>
                    <a:gd name="T2" fmla="*/ 130 w 143"/>
                    <a:gd name="T3" fmla="*/ 107 h 121"/>
                    <a:gd name="T4" fmla="*/ 138 w 143"/>
                    <a:gd name="T5" fmla="*/ 101 h 121"/>
                    <a:gd name="T6" fmla="*/ 130 w 143"/>
                    <a:gd name="T7" fmla="*/ 97 h 121"/>
                    <a:gd name="T8" fmla="*/ 130 w 143"/>
                    <a:gd name="T9" fmla="*/ 91 h 121"/>
                    <a:gd name="T10" fmla="*/ 129 w 143"/>
                    <a:gd name="T11" fmla="*/ 83 h 121"/>
                    <a:gd name="T12" fmla="*/ 132 w 143"/>
                    <a:gd name="T13" fmla="*/ 81 h 121"/>
                    <a:gd name="T14" fmla="*/ 130 w 143"/>
                    <a:gd name="T15" fmla="*/ 74 h 121"/>
                    <a:gd name="T16" fmla="*/ 127 w 143"/>
                    <a:gd name="T17" fmla="*/ 70 h 121"/>
                    <a:gd name="T18" fmla="*/ 121 w 143"/>
                    <a:gd name="T19" fmla="*/ 68 h 121"/>
                    <a:gd name="T20" fmla="*/ 122 w 143"/>
                    <a:gd name="T21" fmla="*/ 64 h 121"/>
                    <a:gd name="T22" fmla="*/ 130 w 143"/>
                    <a:gd name="T23" fmla="*/ 53 h 121"/>
                    <a:gd name="T24" fmla="*/ 131 w 143"/>
                    <a:gd name="T25" fmla="*/ 52 h 121"/>
                    <a:gd name="T26" fmla="*/ 132 w 143"/>
                    <a:gd name="T27" fmla="*/ 51 h 121"/>
                    <a:gd name="T28" fmla="*/ 134 w 143"/>
                    <a:gd name="T29" fmla="*/ 50 h 121"/>
                    <a:gd name="T30" fmla="*/ 136 w 143"/>
                    <a:gd name="T31" fmla="*/ 49 h 121"/>
                    <a:gd name="T32" fmla="*/ 136 w 143"/>
                    <a:gd name="T33" fmla="*/ 49 h 121"/>
                    <a:gd name="T34" fmla="*/ 137 w 143"/>
                    <a:gd name="T35" fmla="*/ 44 h 121"/>
                    <a:gd name="T36" fmla="*/ 142 w 143"/>
                    <a:gd name="T37" fmla="*/ 32 h 121"/>
                    <a:gd name="T38" fmla="*/ 141 w 143"/>
                    <a:gd name="T39" fmla="*/ 31 h 121"/>
                    <a:gd name="T40" fmla="*/ 138 w 143"/>
                    <a:gd name="T41" fmla="*/ 30 h 121"/>
                    <a:gd name="T42" fmla="*/ 127 w 143"/>
                    <a:gd name="T43" fmla="*/ 25 h 121"/>
                    <a:gd name="T44" fmla="*/ 119 w 143"/>
                    <a:gd name="T45" fmla="*/ 24 h 121"/>
                    <a:gd name="T46" fmla="*/ 116 w 143"/>
                    <a:gd name="T47" fmla="*/ 24 h 121"/>
                    <a:gd name="T48" fmla="*/ 111 w 143"/>
                    <a:gd name="T49" fmla="*/ 20 h 121"/>
                    <a:gd name="T50" fmla="*/ 106 w 143"/>
                    <a:gd name="T51" fmla="*/ 17 h 121"/>
                    <a:gd name="T52" fmla="*/ 106 w 143"/>
                    <a:gd name="T53" fmla="*/ 16 h 121"/>
                    <a:gd name="T54" fmla="*/ 102 w 143"/>
                    <a:gd name="T55" fmla="*/ 18 h 121"/>
                    <a:gd name="T56" fmla="*/ 91 w 143"/>
                    <a:gd name="T57" fmla="*/ 9 h 121"/>
                    <a:gd name="T58" fmla="*/ 86 w 143"/>
                    <a:gd name="T59" fmla="*/ 6 h 121"/>
                    <a:gd name="T60" fmla="*/ 79 w 143"/>
                    <a:gd name="T61" fmla="*/ 0 h 121"/>
                    <a:gd name="T62" fmla="*/ 74 w 143"/>
                    <a:gd name="T63" fmla="*/ 8 h 121"/>
                    <a:gd name="T64" fmla="*/ 56 w 143"/>
                    <a:gd name="T65" fmla="*/ 21 h 121"/>
                    <a:gd name="T66" fmla="*/ 37 w 143"/>
                    <a:gd name="T67" fmla="*/ 20 h 121"/>
                    <a:gd name="T68" fmla="*/ 33 w 143"/>
                    <a:gd name="T69" fmla="*/ 22 h 121"/>
                    <a:gd name="T70" fmla="*/ 29 w 143"/>
                    <a:gd name="T71" fmla="*/ 37 h 121"/>
                    <a:gd name="T72" fmla="*/ 18 w 143"/>
                    <a:gd name="T73" fmla="*/ 35 h 121"/>
                    <a:gd name="T74" fmla="*/ 6 w 143"/>
                    <a:gd name="T75" fmla="*/ 35 h 121"/>
                    <a:gd name="T76" fmla="*/ 2 w 143"/>
                    <a:gd name="T77" fmla="*/ 42 h 121"/>
                    <a:gd name="T78" fmla="*/ 16 w 143"/>
                    <a:gd name="T79" fmla="*/ 48 h 121"/>
                    <a:gd name="T80" fmla="*/ 28 w 143"/>
                    <a:gd name="T81" fmla="*/ 52 h 121"/>
                    <a:gd name="T82" fmla="*/ 42 w 143"/>
                    <a:gd name="T83" fmla="*/ 72 h 121"/>
                    <a:gd name="T84" fmla="*/ 41 w 143"/>
                    <a:gd name="T85" fmla="*/ 89 h 121"/>
                    <a:gd name="T86" fmla="*/ 39 w 143"/>
                    <a:gd name="T87" fmla="*/ 111 h 121"/>
                    <a:gd name="T88" fmla="*/ 51 w 143"/>
                    <a:gd name="T89" fmla="*/ 117 h 121"/>
                    <a:gd name="T90" fmla="*/ 60 w 143"/>
                    <a:gd name="T91" fmla="*/ 114 h 121"/>
                    <a:gd name="T92" fmla="*/ 78 w 143"/>
                    <a:gd name="T93" fmla="*/ 120 h 121"/>
                    <a:gd name="T94" fmla="*/ 87 w 143"/>
                    <a:gd name="T95" fmla="*/ 12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143" h="121">
                      <a:moveTo>
                        <a:pt x="87" y="120"/>
                      </a:moveTo>
                      <a:cubicBezTo>
                        <a:pt x="86" y="117"/>
                        <a:pt x="86" y="115"/>
                        <a:pt x="88" y="112"/>
                      </a:cubicBezTo>
                      <a:cubicBezTo>
                        <a:pt x="89" y="109"/>
                        <a:pt x="93" y="107"/>
                        <a:pt x="98" y="106"/>
                      </a:cubicBezTo>
                      <a:cubicBezTo>
                        <a:pt x="98" y="106"/>
                        <a:pt x="99" y="106"/>
                        <a:pt x="100" y="106"/>
                      </a:cubicBezTo>
                      <a:cubicBezTo>
                        <a:pt x="106" y="106"/>
                        <a:pt x="116" y="109"/>
                        <a:pt x="120" y="111"/>
                      </a:cubicBezTo>
                      <a:cubicBezTo>
                        <a:pt x="122" y="113"/>
                        <a:pt x="126" y="112"/>
                        <a:pt x="130" y="107"/>
                      </a:cubicBezTo>
                      <a:cubicBezTo>
                        <a:pt x="133" y="104"/>
                        <a:pt x="135" y="103"/>
                        <a:pt x="137" y="102"/>
                      </a:cubicBezTo>
                      <a:cubicBezTo>
                        <a:pt x="137" y="102"/>
                        <a:pt x="137" y="102"/>
                        <a:pt x="137" y="102"/>
                      </a:cubicBezTo>
                      <a:cubicBezTo>
                        <a:pt x="137" y="102"/>
                        <a:pt x="137" y="101"/>
                        <a:pt x="138" y="101"/>
                      </a:cubicBezTo>
                      <a:cubicBezTo>
                        <a:pt x="137" y="101"/>
                        <a:pt x="137" y="101"/>
                        <a:pt x="136" y="101"/>
                      </a:cubicBezTo>
                      <a:cubicBezTo>
                        <a:pt x="136" y="100"/>
                        <a:pt x="135" y="100"/>
                        <a:pt x="134" y="100"/>
                      </a:cubicBezTo>
                      <a:cubicBezTo>
                        <a:pt x="132" y="100"/>
                        <a:pt x="131" y="99"/>
                        <a:pt x="130" y="97"/>
                      </a:cubicBezTo>
                      <a:cubicBezTo>
                        <a:pt x="129" y="96"/>
                        <a:pt x="129" y="94"/>
                        <a:pt x="130" y="92"/>
                      </a:cubicBezTo>
                      <a:cubicBezTo>
                        <a:pt x="131" y="92"/>
                        <a:pt x="131" y="91"/>
                        <a:pt x="131" y="91"/>
                      </a:cubicBezTo>
                      <a:cubicBezTo>
                        <a:pt x="131" y="92"/>
                        <a:pt x="130" y="91"/>
                        <a:pt x="130" y="91"/>
                      </a:cubicBezTo>
                      <a:cubicBezTo>
                        <a:pt x="129" y="90"/>
                        <a:pt x="128" y="90"/>
                        <a:pt x="127" y="88"/>
                      </a:cubicBezTo>
                      <a:cubicBezTo>
                        <a:pt x="127" y="88"/>
                        <a:pt x="126" y="86"/>
                        <a:pt x="127" y="85"/>
                      </a:cubicBezTo>
                      <a:cubicBezTo>
                        <a:pt x="127" y="83"/>
                        <a:pt x="129" y="83"/>
                        <a:pt x="129" y="83"/>
                      </a:cubicBezTo>
                      <a:cubicBezTo>
                        <a:pt x="130" y="83"/>
                        <a:pt x="130" y="83"/>
                        <a:pt x="130" y="83"/>
                      </a:cubicBezTo>
                      <a:cubicBezTo>
                        <a:pt x="131" y="82"/>
                        <a:pt x="131" y="82"/>
                        <a:pt x="131" y="82"/>
                      </a:cubicBezTo>
                      <a:cubicBezTo>
                        <a:pt x="131" y="82"/>
                        <a:pt x="132" y="81"/>
                        <a:pt x="132" y="81"/>
                      </a:cubicBezTo>
                      <a:cubicBezTo>
                        <a:pt x="131" y="80"/>
                        <a:pt x="130" y="79"/>
                        <a:pt x="130" y="77"/>
                      </a:cubicBez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30" y="74"/>
                        <a:pt x="130" y="74"/>
                        <a:pt x="130" y="74"/>
                      </a:cubicBezTo>
                      <a:cubicBezTo>
                        <a:pt x="130" y="73"/>
                        <a:pt x="130" y="73"/>
                        <a:pt x="130" y="72"/>
                      </a:cubicBezTo>
                      <a:cubicBezTo>
                        <a:pt x="129" y="72"/>
                        <a:pt x="128" y="71"/>
                        <a:pt x="128" y="69"/>
                      </a:cubicBezTo>
                      <a:cubicBezTo>
                        <a:pt x="128" y="69"/>
                        <a:pt x="127" y="69"/>
                        <a:pt x="127" y="70"/>
                      </a:cubicBezTo>
                      <a:cubicBezTo>
                        <a:pt x="126" y="71"/>
                        <a:pt x="125" y="72"/>
                        <a:pt x="124" y="72"/>
                      </a:cubicBezTo>
                      <a:cubicBezTo>
                        <a:pt x="123" y="72"/>
                        <a:pt x="122" y="71"/>
                        <a:pt x="121" y="71"/>
                      </a:cubicBezTo>
                      <a:cubicBezTo>
                        <a:pt x="121" y="70"/>
                        <a:pt x="121" y="70"/>
                        <a:pt x="121" y="68"/>
                      </a:cubicBezTo>
                      <a:cubicBezTo>
                        <a:pt x="121" y="68"/>
                        <a:pt x="121" y="68"/>
                        <a:pt x="121" y="68"/>
                      </a:cubicBezTo>
                      <a:cubicBezTo>
                        <a:pt x="121" y="67"/>
                        <a:pt x="121" y="67"/>
                        <a:pt x="121" y="66"/>
                      </a:cubicBezTo>
                      <a:cubicBezTo>
                        <a:pt x="121" y="65"/>
                        <a:pt x="122" y="65"/>
                        <a:pt x="122" y="64"/>
                      </a:cubicBezTo>
                      <a:cubicBezTo>
                        <a:pt x="123" y="61"/>
                        <a:pt x="125" y="59"/>
                        <a:pt x="127" y="57"/>
                      </a:cubicBezTo>
                      <a:cubicBezTo>
                        <a:pt x="128" y="57"/>
                        <a:pt x="129" y="56"/>
                        <a:pt x="129" y="55"/>
                      </a:cubicBezTo>
                      <a:cubicBezTo>
                        <a:pt x="129" y="54"/>
                        <a:pt x="129" y="54"/>
                        <a:pt x="130" y="53"/>
                      </a:cubicBezTo>
                      <a:cubicBezTo>
                        <a:pt x="130" y="53"/>
                        <a:pt x="130" y="53"/>
                        <a:pt x="130" y="53"/>
                      </a:cubicBezTo>
                      <a:cubicBezTo>
                        <a:pt x="130" y="53"/>
                        <a:pt x="130" y="52"/>
                        <a:pt x="131" y="52"/>
                      </a:cubicBezTo>
                      <a:cubicBezTo>
                        <a:pt x="131" y="52"/>
                        <a:pt x="131" y="52"/>
                        <a:pt x="131" y="52"/>
                      </a:cubicBezTo>
                      <a:cubicBezTo>
                        <a:pt x="131" y="52"/>
                        <a:pt x="131" y="52"/>
                        <a:pt x="131" y="51"/>
                      </a:cubicBezTo>
                      <a:cubicBezTo>
                        <a:pt x="131" y="51"/>
                        <a:pt x="131" y="51"/>
                        <a:pt x="132" y="51"/>
                      </a:cubicBezTo>
                      <a:cubicBezTo>
                        <a:pt x="132" y="51"/>
                        <a:pt x="132" y="51"/>
                        <a:pt x="132" y="51"/>
                      </a:cubicBezTo>
                      <a:cubicBezTo>
                        <a:pt x="132" y="50"/>
                        <a:pt x="132" y="50"/>
                        <a:pt x="133" y="50"/>
                      </a:cubicBezTo>
                      <a:cubicBezTo>
                        <a:pt x="133" y="50"/>
                        <a:pt x="133" y="50"/>
                        <a:pt x="133" y="50"/>
                      </a:cubicBezTo>
                      <a:cubicBezTo>
                        <a:pt x="133" y="50"/>
                        <a:pt x="134" y="50"/>
                        <a:pt x="134" y="50"/>
                      </a:cubicBezTo>
                      <a:cubicBezTo>
                        <a:pt x="134" y="49"/>
                        <a:pt x="134" y="49"/>
                        <a:pt x="134" y="49"/>
                      </a:cubicBezTo>
                      <a:cubicBezTo>
                        <a:pt x="135" y="49"/>
                        <a:pt x="135" y="49"/>
                        <a:pt x="135" y="49"/>
                      </a:cubicBezTo>
                      <a:cubicBezTo>
                        <a:pt x="135" y="49"/>
                        <a:pt x="135" y="49"/>
                        <a:pt x="136" y="49"/>
                      </a:cubicBezTo>
                      <a:cubicBezTo>
                        <a:pt x="136" y="49"/>
                        <a:pt x="136" y="49"/>
                        <a:pt x="136" y="49"/>
                      </a:cubicBezTo>
                      <a:cubicBezTo>
                        <a:pt x="136" y="49"/>
                        <a:pt x="136" y="49"/>
                        <a:pt x="136" y="49"/>
                      </a:cubicBezTo>
                      <a:cubicBezTo>
                        <a:pt x="136" y="49"/>
                        <a:pt x="136" y="49"/>
                        <a:pt x="136" y="49"/>
                      </a:cubicBezTo>
                      <a:cubicBezTo>
                        <a:pt x="136" y="48"/>
                        <a:pt x="137" y="47"/>
                        <a:pt x="137" y="46"/>
                      </a:cubicBezTo>
                      <a:cubicBezTo>
                        <a:pt x="137" y="45"/>
                        <a:pt x="137" y="44"/>
                        <a:pt x="137" y="44"/>
                      </a:cubicBezTo>
                      <a:cubicBezTo>
                        <a:pt x="137" y="44"/>
                        <a:pt x="137" y="44"/>
                        <a:pt x="137" y="44"/>
                      </a:cubicBezTo>
                      <a:cubicBezTo>
                        <a:pt x="137" y="43"/>
                        <a:pt x="137" y="43"/>
                        <a:pt x="137" y="42"/>
                      </a:cubicBezTo>
                      <a:cubicBezTo>
                        <a:pt x="137" y="41"/>
                        <a:pt x="137" y="41"/>
                        <a:pt x="137" y="41"/>
                      </a:cubicBezTo>
                      <a:cubicBezTo>
                        <a:pt x="138" y="38"/>
                        <a:pt x="139" y="35"/>
                        <a:pt x="142" y="32"/>
                      </a:cubicBezTo>
                      <a:cubicBezTo>
                        <a:pt x="142" y="32"/>
                        <a:pt x="142" y="32"/>
                        <a:pt x="143" y="31"/>
                      </a:cubicBezTo>
                      <a:cubicBezTo>
                        <a:pt x="142" y="31"/>
                        <a:pt x="142" y="31"/>
                        <a:pt x="142" y="31"/>
                      </a:cubicBezTo>
                      <a:cubicBezTo>
                        <a:pt x="141" y="31"/>
                        <a:pt x="141" y="31"/>
                        <a:pt x="141" y="31"/>
                      </a:cubicBezTo>
                      <a:cubicBezTo>
                        <a:pt x="141" y="31"/>
                        <a:pt x="141" y="31"/>
                        <a:pt x="141" y="31"/>
                      </a:cubicBezTo>
                      <a:cubicBezTo>
                        <a:pt x="141" y="31"/>
                        <a:pt x="141" y="31"/>
                        <a:pt x="141" y="31"/>
                      </a:cubicBezTo>
                      <a:cubicBezTo>
                        <a:pt x="140" y="31"/>
                        <a:pt x="139" y="31"/>
                        <a:pt x="138" y="30"/>
                      </a:cubicBezTo>
                      <a:cubicBezTo>
                        <a:pt x="138" y="30"/>
                        <a:pt x="137" y="29"/>
                        <a:pt x="135" y="29"/>
                      </a:cubicBezTo>
                      <a:cubicBezTo>
                        <a:pt x="132" y="29"/>
                        <a:pt x="129" y="28"/>
                        <a:pt x="127" y="25"/>
                      </a:cubicBezTo>
                      <a:cubicBezTo>
                        <a:pt x="127" y="25"/>
                        <a:pt x="127" y="25"/>
                        <a:pt x="127" y="25"/>
                      </a:cubicBezTo>
                      <a:cubicBezTo>
                        <a:pt x="127" y="25"/>
                        <a:pt x="126" y="25"/>
                        <a:pt x="125" y="25"/>
                      </a:cubicBezTo>
                      <a:cubicBezTo>
                        <a:pt x="125" y="25"/>
                        <a:pt x="125" y="25"/>
                        <a:pt x="125" y="25"/>
                      </a:cubicBezTo>
                      <a:cubicBezTo>
                        <a:pt x="123" y="24"/>
                        <a:pt x="121" y="24"/>
                        <a:pt x="119" y="24"/>
                      </a:cubicBezTo>
                      <a:cubicBezTo>
                        <a:pt x="118" y="24"/>
                        <a:pt x="118" y="24"/>
                        <a:pt x="118" y="24"/>
                      </a:cubicBezTo>
                      <a:cubicBezTo>
                        <a:pt x="118" y="24"/>
                        <a:pt x="117" y="24"/>
                        <a:pt x="117" y="24"/>
                      </a:cubicBezTo>
                      <a:cubicBezTo>
                        <a:pt x="116" y="24"/>
                        <a:pt x="116" y="24"/>
                        <a:pt x="116" y="24"/>
                      </a:cubicBezTo>
                      <a:cubicBezTo>
                        <a:pt x="116" y="24"/>
                        <a:pt x="115" y="24"/>
                        <a:pt x="115" y="24"/>
                      </a:cubicBezTo>
                      <a:cubicBezTo>
                        <a:pt x="113" y="23"/>
                        <a:pt x="113" y="22"/>
                        <a:pt x="112" y="21"/>
                      </a:cubicBezTo>
                      <a:cubicBezTo>
                        <a:pt x="112" y="21"/>
                        <a:pt x="111" y="20"/>
                        <a:pt x="111" y="20"/>
                      </a:cubicBezTo>
                      <a:cubicBezTo>
                        <a:pt x="111" y="20"/>
                        <a:pt x="111" y="20"/>
                        <a:pt x="111" y="20"/>
                      </a:cubicBezTo>
                      <a:cubicBezTo>
                        <a:pt x="110" y="20"/>
                        <a:pt x="108" y="20"/>
                        <a:pt x="106" y="18"/>
                      </a:cubicBezTo>
                      <a:cubicBezTo>
                        <a:pt x="106" y="17"/>
                        <a:pt x="106" y="17"/>
                        <a:pt x="106" y="17"/>
                      </a:cubicBezTo>
                      <a:cubicBezTo>
                        <a:pt x="106" y="17"/>
                        <a:pt x="106" y="17"/>
                        <a:pt x="106" y="17"/>
                      </a:cubicBezTo>
                      <a:cubicBezTo>
                        <a:pt x="106" y="17"/>
                        <a:pt x="106" y="16"/>
                        <a:pt x="106" y="16"/>
                      </a:cubicBezTo>
                      <a:cubicBezTo>
                        <a:pt x="106" y="16"/>
                        <a:pt x="106" y="16"/>
                        <a:pt x="106" y="16"/>
                      </a:cubicBezTo>
                      <a:cubicBezTo>
                        <a:pt x="105" y="16"/>
                        <a:pt x="105" y="16"/>
                        <a:pt x="105" y="17"/>
                      </a:cubicBezTo>
                      <a:cubicBezTo>
                        <a:pt x="104" y="17"/>
                        <a:pt x="104" y="17"/>
                        <a:pt x="103" y="17"/>
                      </a:cubicBezTo>
                      <a:cubicBezTo>
                        <a:pt x="103" y="17"/>
                        <a:pt x="102" y="18"/>
                        <a:pt x="102" y="18"/>
                      </a:cubicBezTo>
                      <a:cubicBezTo>
                        <a:pt x="100" y="18"/>
                        <a:pt x="98" y="17"/>
                        <a:pt x="97" y="12"/>
                      </a:cubicBezTo>
                      <a:cubicBezTo>
                        <a:pt x="97" y="12"/>
                        <a:pt x="95" y="11"/>
                        <a:pt x="94" y="10"/>
                      </a:cubicBezTo>
                      <a:cubicBezTo>
                        <a:pt x="93" y="10"/>
                        <a:pt x="92" y="10"/>
                        <a:pt x="91" y="9"/>
                      </a:cubicBezTo>
                      <a:cubicBezTo>
                        <a:pt x="90" y="9"/>
                        <a:pt x="89" y="8"/>
                        <a:pt x="88" y="7"/>
                      </a:cubicBezTo>
                      <a:cubicBezTo>
                        <a:pt x="88" y="6"/>
                        <a:pt x="88" y="6"/>
                        <a:pt x="87" y="6"/>
                      </a:cubicBezTo>
                      <a:cubicBezTo>
                        <a:pt x="87" y="6"/>
                        <a:pt x="86" y="6"/>
                        <a:pt x="86" y="6"/>
                      </a:cubicBezTo>
                      <a:cubicBezTo>
                        <a:pt x="83" y="6"/>
                        <a:pt x="81" y="2"/>
                        <a:pt x="81" y="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0" y="0"/>
                        <a:pt x="79" y="0"/>
                        <a:pt x="79" y="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77" y="0"/>
                        <a:pt x="76" y="1"/>
                        <a:pt x="75" y="2"/>
                      </a:cubicBezTo>
                      <a:cubicBezTo>
                        <a:pt x="74" y="3"/>
                        <a:pt x="73" y="5"/>
                        <a:pt x="74" y="8"/>
                      </a:cubicBezTo>
                      <a:cubicBezTo>
                        <a:pt x="74" y="10"/>
                        <a:pt x="73" y="13"/>
                        <a:pt x="72" y="14"/>
                      </a:cubicBezTo>
                      <a:cubicBezTo>
                        <a:pt x="70" y="17"/>
                        <a:pt x="65" y="18"/>
                        <a:pt x="60" y="18"/>
                      </a:cubicBezTo>
                      <a:cubicBezTo>
                        <a:pt x="57" y="18"/>
                        <a:pt x="57" y="19"/>
                        <a:pt x="56" y="21"/>
                      </a:cubicBezTo>
                      <a:cubicBezTo>
                        <a:pt x="56" y="23"/>
                        <a:pt x="55" y="24"/>
                        <a:pt x="54" y="26"/>
                      </a:cubicBezTo>
                      <a:cubicBezTo>
                        <a:pt x="53" y="26"/>
                        <a:pt x="52" y="27"/>
                        <a:pt x="50" y="27"/>
                      </a:cubicBezTo>
                      <a:cubicBezTo>
                        <a:pt x="46" y="27"/>
                        <a:pt x="38" y="24"/>
                        <a:pt x="37" y="20"/>
                      </a:cubicBezTo>
                      <a:cubicBezTo>
                        <a:pt x="36" y="20"/>
                        <a:pt x="36" y="20"/>
                        <a:pt x="36" y="20"/>
                      </a:cubicBezTo>
                      <a:cubicBezTo>
                        <a:pt x="35" y="20"/>
                        <a:pt x="33" y="20"/>
                        <a:pt x="33" y="21"/>
                      </a:cubicBezTo>
                      <a:cubicBezTo>
                        <a:pt x="33" y="21"/>
                        <a:pt x="33" y="21"/>
                        <a:pt x="33" y="22"/>
                      </a:cubicBezTo>
                      <a:cubicBezTo>
                        <a:pt x="36" y="25"/>
                        <a:pt x="37" y="29"/>
                        <a:pt x="37" y="32"/>
                      </a:cubicBezTo>
                      <a:cubicBezTo>
                        <a:pt x="37" y="34"/>
                        <a:pt x="36" y="36"/>
                        <a:pt x="35" y="37"/>
                      </a:cubicBezTo>
                      <a:cubicBezTo>
                        <a:pt x="33" y="38"/>
                        <a:pt x="31" y="38"/>
                        <a:pt x="29" y="37"/>
                      </a:cubicBezTo>
                      <a:cubicBezTo>
                        <a:pt x="27" y="36"/>
                        <a:pt x="25" y="36"/>
                        <a:pt x="25" y="37"/>
                      </a:cubicBezTo>
                      <a:cubicBezTo>
                        <a:pt x="24" y="37"/>
                        <a:pt x="23" y="38"/>
                        <a:pt x="22" y="38"/>
                      </a:cubicBezTo>
                      <a:cubicBezTo>
                        <a:pt x="20" y="38"/>
                        <a:pt x="19" y="36"/>
                        <a:pt x="18" y="35"/>
                      </a:cubicBezTo>
                      <a:cubicBezTo>
                        <a:pt x="18" y="35"/>
                        <a:pt x="17" y="34"/>
                        <a:pt x="16" y="33"/>
                      </a:cubicBezTo>
                      <a:cubicBezTo>
                        <a:pt x="15" y="33"/>
                        <a:pt x="14" y="33"/>
                        <a:pt x="13" y="34"/>
                      </a:cubicBezTo>
                      <a:cubicBezTo>
                        <a:pt x="11" y="34"/>
                        <a:pt x="9" y="35"/>
                        <a:pt x="6" y="35"/>
                      </a:cubicBezTo>
                      <a:cubicBezTo>
                        <a:pt x="3" y="34"/>
                        <a:pt x="0" y="36"/>
                        <a:pt x="0" y="36"/>
                      </a:cubicBezTo>
                      <a:cubicBezTo>
                        <a:pt x="0" y="36"/>
                        <a:pt x="0" y="37"/>
                        <a:pt x="0" y="37"/>
                      </a:cubicBezTo>
                      <a:cubicBezTo>
                        <a:pt x="2" y="39"/>
                        <a:pt x="2" y="41"/>
                        <a:pt x="2" y="42"/>
                      </a:cubicBezTo>
                      <a:cubicBezTo>
                        <a:pt x="1" y="43"/>
                        <a:pt x="1" y="44"/>
                        <a:pt x="2" y="44"/>
                      </a:cubicBezTo>
                      <a:cubicBezTo>
                        <a:pt x="2" y="44"/>
                        <a:pt x="5" y="45"/>
                        <a:pt x="6" y="45"/>
                      </a:cubicBezTo>
                      <a:cubicBezTo>
                        <a:pt x="9" y="46"/>
                        <a:pt x="13" y="46"/>
                        <a:pt x="16" y="48"/>
                      </a:cubicBezTo>
                      <a:cubicBezTo>
                        <a:pt x="19" y="50"/>
                        <a:pt x="20" y="50"/>
                        <a:pt x="21" y="50"/>
                      </a:cubicBezTo>
                      <a:cubicBezTo>
                        <a:pt x="23" y="50"/>
                        <a:pt x="24" y="50"/>
                        <a:pt x="26" y="51"/>
                      </a:cubicBezTo>
                      <a:cubicBezTo>
                        <a:pt x="27" y="52"/>
                        <a:pt x="27" y="52"/>
                        <a:pt x="28" y="52"/>
                      </a:cubicBezTo>
                      <a:cubicBezTo>
                        <a:pt x="30" y="53"/>
                        <a:pt x="30" y="54"/>
                        <a:pt x="31" y="58"/>
                      </a:cubicBezTo>
                      <a:cubicBezTo>
                        <a:pt x="31" y="61"/>
                        <a:pt x="34" y="64"/>
                        <a:pt x="38" y="65"/>
                      </a:cubicBezTo>
                      <a:cubicBezTo>
                        <a:pt x="43" y="67"/>
                        <a:pt x="42" y="70"/>
                        <a:pt x="42" y="72"/>
                      </a:cubicBezTo>
                      <a:cubicBezTo>
                        <a:pt x="42" y="73"/>
                        <a:pt x="42" y="74"/>
                        <a:pt x="42" y="75"/>
                      </a:cubicBezTo>
                      <a:cubicBezTo>
                        <a:pt x="43" y="78"/>
                        <a:pt x="43" y="81"/>
                        <a:pt x="42" y="84"/>
                      </a:cubicBezTo>
                      <a:cubicBezTo>
                        <a:pt x="41" y="86"/>
                        <a:pt x="40" y="88"/>
                        <a:pt x="41" y="89"/>
                      </a:cubicBezTo>
                      <a:cubicBezTo>
                        <a:pt x="41" y="93"/>
                        <a:pt x="39" y="104"/>
                        <a:pt x="36" y="110"/>
                      </a:cubicBezTo>
                      <a:cubicBezTo>
                        <a:pt x="37" y="110"/>
                        <a:pt x="38" y="110"/>
                        <a:pt x="38" y="110"/>
                      </a:cubicBezTo>
                      <a:cubicBezTo>
                        <a:pt x="38" y="110"/>
                        <a:pt x="38" y="111"/>
                        <a:pt x="39" y="111"/>
                      </a:cubicBezTo>
                      <a:cubicBezTo>
                        <a:pt x="39" y="111"/>
                        <a:pt x="40" y="111"/>
                        <a:pt x="40" y="112"/>
                      </a:cubicBezTo>
                      <a:cubicBezTo>
                        <a:pt x="41" y="112"/>
                        <a:pt x="43" y="113"/>
                        <a:pt x="45" y="114"/>
                      </a:cubicBezTo>
                      <a:cubicBezTo>
                        <a:pt x="47" y="115"/>
                        <a:pt x="49" y="116"/>
                        <a:pt x="51" y="117"/>
                      </a:cubicBezTo>
                      <a:cubicBezTo>
                        <a:pt x="52" y="117"/>
                        <a:pt x="54" y="118"/>
                        <a:pt x="55" y="118"/>
                      </a:cubicBezTo>
                      <a:cubicBezTo>
                        <a:pt x="56" y="118"/>
                        <a:pt x="57" y="117"/>
                        <a:pt x="57" y="117"/>
                      </a:cubicBezTo>
                      <a:cubicBezTo>
                        <a:pt x="57" y="116"/>
                        <a:pt x="58" y="114"/>
                        <a:pt x="60" y="114"/>
                      </a:cubicBezTo>
                      <a:cubicBezTo>
                        <a:pt x="63" y="114"/>
                        <a:pt x="65" y="117"/>
                        <a:pt x="66" y="117"/>
                      </a:cubicBezTo>
                      <a:cubicBezTo>
                        <a:pt x="67" y="118"/>
                        <a:pt x="71" y="119"/>
                        <a:pt x="74" y="120"/>
                      </a:cubicBezTo>
                      <a:cubicBezTo>
                        <a:pt x="76" y="120"/>
                        <a:pt x="77" y="120"/>
                        <a:pt x="78" y="120"/>
                      </a:cubicBezTo>
                      <a:cubicBezTo>
                        <a:pt x="79" y="121"/>
                        <a:pt x="81" y="121"/>
                        <a:pt x="83" y="121"/>
                      </a:cubicBezTo>
                      <a:cubicBezTo>
                        <a:pt x="84" y="121"/>
                        <a:pt x="84" y="121"/>
                        <a:pt x="85" y="121"/>
                      </a:cubicBezTo>
                      <a:cubicBezTo>
                        <a:pt x="86" y="120"/>
                        <a:pt x="86" y="120"/>
                        <a:pt x="87" y="120"/>
                      </a:cubicBezTo>
                      <a:cubicBezTo>
                        <a:pt x="87" y="120"/>
                        <a:pt x="87" y="120"/>
                        <a:pt x="87" y="1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5" name="Freeform 1212">
                  <a:extLst>
                    <a:ext uri="{FF2B5EF4-FFF2-40B4-BE49-F238E27FC236}">
                      <a16:creationId xmlns="" xmlns:a16="http://schemas.microsoft.com/office/drawing/2014/main" id="{8B3434F5-990C-4B79-B7BB-A344E08D2F13}"/>
                    </a:ext>
                  </a:extLst>
                </p:cNvPr>
                <p:cNvSpPr/>
                <p:nvPr/>
              </p:nvSpPr>
              <p:spPr bwMode="auto">
                <a:xfrm>
                  <a:off x="2444" y="3312"/>
                  <a:ext cx="134" cy="95"/>
                </a:xfrm>
                <a:custGeom>
                  <a:avLst/>
                  <a:gdLst>
                    <a:gd name="T0" fmla="*/ 76 w 139"/>
                    <a:gd name="T1" fmla="*/ 5 h 99"/>
                    <a:gd name="T2" fmla="*/ 46 w 139"/>
                    <a:gd name="T3" fmla="*/ 4 h 99"/>
                    <a:gd name="T4" fmla="*/ 17 w 139"/>
                    <a:gd name="T5" fmla="*/ 1 h 99"/>
                    <a:gd name="T6" fmla="*/ 11 w 139"/>
                    <a:gd name="T7" fmla="*/ 2 h 99"/>
                    <a:gd name="T8" fmla="*/ 0 w 139"/>
                    <a:gd name="T9" fmla="*/ 7 h 99"/>
                    <a:gd name="T10" fmla="*/ 6 w 139"/>
                    <a:gd name="T11" fmla="*/ 20 h 99"/>
                    <a:gd name="T12" fmla="*/ 6 w 139"/>
                    <a:gd name="T13" fmla="*/ 19 h 99"/>
                    <a:gd name="T14" fmla="*/ 8 w 139"/>
                    <a:gd name="T15" fmla="*/ 19 h 99"/>
                    <a:gd name="T16" fmla="*/ 8 w 139"/>
                    <a:gd name="T17" fmla="*/ 18 h 99"/>
                    <a:gd name="T18" fmla="*/ 13 w 139"/>
                    <a:gd name="T19" fmla="*/ 22 h 99"/>
                    <a:gd name="T20" fmla="*/ 20 w 139"/>
                    <a:gd name="T21" fmla="*/ 23 h 99"/>
                    <a:gd name="T22" fmla="*/ 26 w 139"/>
                    <a:gd name="T23" fmla="*/ 21 h 99"/>
                    <a:gd name="T24" fmla="*/ 26 w 139"/>
                    <a:gd name="T25" fmla="*/ 21 h 99"/>
                    <a:gd name="T26" fmla="*/ 31 w 139"/>
                    <a:gd name="T27" fmla="*/ 25 h 99"/>
                    <a:gd name="T28" fmla="*/ 35 w 139"/>
                    <a:gd name="T29" fmla="*/ 27 h 99"/>
                    <a:gd name="T30" fmla="*/ 29 w 139"/>
                    <a:gd name="T31" fmla="*/ 34 h 99"/>
                    <a:gd name="T32" fmla="*/ 27 w 139"/>
                    <a:gd name="T33" fmla="*/ 38 h 99"/>
                    <a:gd name="T34" fmla="*/ 26 w 139"/>
                    <a:gd name="T35" fmla="*/ 51 h 99"/>
                    <a:gd name="T36" fmla="*/ 23 w 139"/>
                    <a:gd name="T37" fmla="*/ 56 h 99"/>
                    <a:gd name="T38" fmla="*/ 22 w 139"/>
                    <a:gd name="T39" fmla="*/ 57 h 99"/>
                    <a:gd name="T40" fmla="*/ 24 w 139"/>
                    <a:gd name="T41" fmla="*/ 67 h 99"/>
                    <a:gd name="T42" fmla="*/ 23 w 139"/>
                    <a:gd name="T43" fmla="*/ 70 h 99"/>
                    <a:gd name="T44" fmla="*/ 24 w 139"/>
                    <a:gd name="T45" fmla="*/ 79 h 99"/>
                    <a:gd name="T46" fmla="*/ 21 w 139"/>
                    <a:gd name="T47" fmla="*/ 84 h 99"/>
                    <a:gd name="T48" fmla="*/ 21 w 139"/>
                    <a:gd name="T49" fmla="*/ 84 h 99"/>
                    <a:gd name="T50" fmla="*/ 21 w 139"/>
                    <a:gd name="T51" fmla="*/ 85 h 99"/>
                    <a:gd name="T52" fmla="*/ 21 w 139"/>
                    <a:gd name="T53" fmla="*/ 85 h 99"/>
                    <a:gd name="T54" fmla="*/ 33 w 139"/>
                    <a:gd name="T55" fmla="*/ 92 h 99"/>
                    <a:gd name="T56" fmla="*/ 40 w 139"/>
                    <a:gd name="T57" fmla="*/ 98 h 99"/>
                    <a:gd name="T58" fmla="*/ 47 w 139"/>
                    <a:gd name="T59" fmla="*/ 94 h 99"/>
                    <a:gd name="T60" fmla="*/ 51 w 139"/>
                    <a:gd name="T61" fmla="*/ 94 h 99"/>
                    <a:gd name="T62" fmla="*/ 66 w 139"/>
                    <a:gd name="T63" fmla="*/ 90 h 99"/>
                    <a:gd name="T64" fmla="*/ 75 w 139"/>
                    <a:gd name="T65" fmla="*/ 90 h 99"/>
                    <a:gd name="T66" fmla="*/ 91 w 139"/>
                    <a:gd name="T67" fmla="*/ 80 h 99"/>
                    <a:gd name="T68" fmla="*/ 93 w 139"/>
                    <a:gd name="T69" fmla="*/ 74 h 99"/>
                    <a:gd name="T70" fmla="*/ 102 w 139"/>
                    <a:gd name="T71" fmla="*/ 65 h 99"/>
                    <a:gd name="T72" fmla="*/ 102 w 139"/>
                    <a:gd name="T73" fmla="*/ 48 h 99"/>
                    <a:gd name="T74" fmla="*/ 111 w 139"/>
                    <a:gd name="T75" fmla="*/ 38 h 99"/>
                    <a:gd name="T76" fmla="*/ 130 w 139"/>
                    <a:gd name="T77" fmla="*/ 27 h 99"/>
                    <a:gd name="T78" fmla="*/ 138 w 139"/>
                    <a:gd name="T79" fmla="*/ 18 h 99"/>
                    <a:gd name="T80" fmla="*/ 134 w 139"/>
                    <a:gd name="T81" fmla="*/ 19 h 99"/>
                    <a:gd name="T82" fmla="*/ 124 w 139"/>
                    <a:gd name="T83" fmla="*/ 17 h 99"/>
                    <a:gd name="T84" fmla="*/ 112 w 139"/>
                    <a:gd name="T85" fmla="*/ 13 h 99"/>
                    <a:gd name="T86" fmla="*/ 106 w 139"/>
                    <a:gd name="T87" fmla="*/ 16 h 99"/>
                    <a:gd name="T88" fmla="*/ 94 w 139"/>
                    <a:gd name="T89" fmla="*/ 11 h 99"/>
                    <a:gd name="T90" fmla="*/ 88 w 139"/>
                    <a:gd name="T91" fmla="*/ 9 h 99"/>
                    <a:gd name="T92" fmla="*/ 83 w 139"/>
                    <a:gd name="T93" fmla="*/ 6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39" h="99">
                      <a:moveTo>
                        <a:pt x="83" y="6"/>
                      </a:moveTo>
                      <a:cubicBezTo>
                        <a:pt x="82" y="6"/>
                        <a:pt x="79" y="6"/>
                        <a:pt x="76" y="5"/>
                      </a:cubicBezTo>
                      <a:cubicBezTo>
                        <a:pt x="72" y="4"/>
                        <a:pt x="68" y="4"/>
                        <a:pt x="64" y="4"/>
                      </a:cubicBezTo>
                      <a:cubicBezTo>
                        <a:pt x="61" y="4"/>
                        <a:pt x="54" y="4"/>
                        <a:pt x="46" y="4"/>
                      </a:cubicBezTo>
                      <a:cubicBezTo>
                        <a:pt x="39" y="4"/>
                        <a:pt x="31" y="3"/>
                        <a:pt x="27" y="4"/>
                      </a:cubicBezTo>
                      <a:cubicBezTo>
                        <a:pt x="22" y="4"/>
                        <a:pt x="19" y="2"/>
                        <a:pt x="17" y="1"/>
                      </a:cubicBezTo>
                      <a:cubicBezTo>
                        <a:pt x="16" y="1"/>
                        <a:pt x="15" y="0"/>
                        <a:pt x="13" y="0"/>
                      </a:cubicBezTo>
                      <a:cubicBezTo>
                        <a:pt x="12" y="0"/>
                        <a:pt x="12" y="0"/>
                        <a:pt x="11" y="2"/>
                      </a:cubicBezTo>
                      <a:cubicBezTo>
                        <a:pt x="10" y="3"/>
                        <a:pt x="9" y="6"/>
                        <a:pt x="4" y="6"/>
                      </a:cubicBezTo>
                      <a:cubicBezTo>
                        <a:pt x="2" y="6"/>
                        <a:pt x="1" y="7"/>
                        <a:pt x="0" y="7"/>
                      </a:cubicBezTo>
                      <a:cubicBezTo>
                        <a:pt x="0" y="8"/>
                        <a:pt x="1" y="9"/>
                        <a:pt x="3" y="11"/>
                      </a:cubicBezTo>
                      <a:cubicBezTo>
                        <a:pt x="6" y="13"/>
                        <a:pt x="6" y="16"/>
                        <a:pt x="6" y="20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7" y="19"/>
                        <a:pt x="7" y="19"/>
                        <a:pt x="7" y="19"/>
                      </a:cubicBezTo>
                      <a:cubicBezTo>
                        <a:pt x="7" y="19"/>
                        <a:pt x="7" y="19"/>
                        <a:pt x="8" y="19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8" y="18"/>
                        <a:pt x="8" y="18"/>
                        <a:pt x="8" y="18"/>
                      </a:cubicBezTo>
                      <a:cubicBezTo>
                        <a:pt x="9" y="18"/>
                        <a:pt x="9" y="18"/>
                        <a:pt x="9" y="18"/>
                      </a:cubicBezTo>
                      <a:cubicBezTo>
                        <a:pt x="11" y="18"/>
                        <a:pt x="12" y="19"/>
                        <a:pt x="13" y="22"/>
                      </a:cubicBezTo>
                      <a:cubicBezTo>
                        <a:pt x="13" y="22"/>
                        <a:pt x="15" y="22"/>
                        <a:pt x="16" y="22"/>
                      </a:cubicBezTo>
                      <a:cubicBezTo>
                        <a:pt x="18" y="22"/>
                        <a:pt x="20" y="22"/>
                        <a:pt x="20" y="23"/>
                      </a:cubicBezTo>
                      <a:cubicBezTo>
                        <a:pt x="20" y="23"/>
                        <a:pt x="21" y="22"/>
                        <a:pt x="21" y="22"/>
                      </a:cubicBezTo>
                      <a:cubicBezTo>
                        <a:pt x="22" y="21"/>
                        <a:pt x="24" y="21"/>
                        <a:pt x="26" y="21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8" y="21"/>
                        <a:pt x="30" y="22"/>
                        <a:pt x="30" y="23"/>
                      </a:cubicBezTo>
                      <a:cubicBezTo>
                        <a:pt x="31" y="24"/>
                        <a:pt x="31" y="24"/>
                        <a:pt x="31" y="25"/>
                      </a:cubicBezTo>
                      <a:cubicBezTo>
                        <a:pt x="31" y="25"/>
                        <a:pt x="31" y="25"/>
                        <a:pt x="32" y="25"/>
                      </a:cubicBezTo>
                      <a:cubicBezTo>
                        <a:pt x="33" y="25"/>
                        <a:pt x="34" y="26"/>
                        <a:pt x="35" y="27"/>
                      </a:cubicBezTo>
                      <a:cubicBezTo>
                        <a:pt x="35" y="29"/>
                        <a:pt x="34" y="30"/>
                        <a:pt x="33" y="31"/>
                      </a:cubicBezTo>
                      <a:cubicBezTo>
                        <a:pt x="32" y="32"/>
                        <a:pt x="30" y="33"/>
                        <a:pt x="29" y="34"/>
                      </a:cubicBezTo>
                      <a:cubicBezTo>
                        <a:pt x="28" y="35"/>
                        <a:pt x="27" y="36"/>
                        <a:pt x="26" y="36"/>
                      </a:cubicBezTo>
                      <a:cubicBezTo>
                        <a:pt x="26" y="36"/>
                        <a:pt x="27" y="38"/>
                        <a:pt x="27" y="38"/>
                      </a:cubicBezTo>
                      <a:cubicBezTo>
                        <a:pt x="28" y="41"/>
                        <a:pt x="29" y="45"/>
                        <a:pt x="27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6" y="53"/>
                        <a:pt x="27" y="54"/>
                        <a:pt x="26" y="55"/>
                      </a:cubicBezTo>
                      <a:cubicBezTo>
                        <a:pt x="25" y="56"/>
                        <a:pt x="24" y="56"/>
                        <a:pt x="23" y="56"/>
                      </a:cubicBezTo>
                      <a:cubicBezTo>
                        <a:pt x="22" y="56"/>
                        <a:pt x="22" y="56"/>
                        <a:pt x="21" y="57"/>
                      </a:cubicBezTo>
                      <a:cubicBezTo>
                        <a:pt x="21" y="57"/>
                        <a:pt x="21" y="57"/>
                        <a:pt x="22" y="57"/>
                      </a:cubicBezTo>
                      <a:cubicBezTo>
                        <a:pt x="26" y="61"/>
                        <a:pt x="27" y="63"/>
                        <a:pt x="26" y="65"/>
                      </a:cubicBezTo>
                      <a:cubicBezTo>
                        <a:pt x="26" y="66"/>
                        <a:pt x="26" y="67"/>
                        <a:pt x="24" y="67"/>
                      </a:cubicBezTo>
                      <a:cubicBezTo>
                        <a:pt x="23" y="67"/>
                        <a:pt x="22" y="69"/>
                        <a:pt x="22" y="70"/>
                      </a:cubicBezTo>
                      <a:cubicBezTo>
                        <a:pt x="22" y="70"/>
                        <a:pt x="23" y="70"/>
                        <a:pt x="23" y="70"/>
                      </a:cubicBezTo>
                      <a:cubicBezTo>
                        <a:pt x="25" y="72"/>
                        <a:pt x="27" y="74"/>
                        <a:pt x="27" y="76"/>
                      </a:cubicBezTo>
                      <a:cubicBezTo>
                        <a:pt x="27" y="77"/>
                        <a:pt x="26" y="78"/>
                        <a:pt x="24" y="79"/>
                      </a:cubicBezTo>
                      <a:cubicBezTo>
                        <a:pt x="21" y="79"/>
                        <a:pt x="21" y="80"/>
                        <a:pt x="21" y="83"/>
                      </a:cubicBezTo>
                      <a:cubicBezTo>
                        <a:pt x="21" y="83"/>
                        <a:pt x="21" y="84"/>
                        <a:pt x="21" y="84"/>
                      </a:cubicBezTo>
                      <a:cubicBezTo>
                        <a:pt x="21" y="84"/>
                        <a:pt x="21" y="84"/>
                        <a:pt x="21" y="84"/>
                      </a:cubicBezTo>
                      <a:cubicBezTo>
                        <a:pt x="21" y="84"/>
                        <a:pt x="21" y="84"/>
                        <a:pt x="21" y="84"/>
                      </a:cubicBezTo>
                      <a:cubicBezTo>
                        <a:pt x="21" y="84"/>
                        <a:pt x="21" y="84"/>
                        <a:pt x="21" y="84"/>
                      </a:cubicBezTo>
                      <a:cubicBezTo>
                        <a:pt x="21" y="84"/>
                        <a:pt x="21" y="84"/>
                        <a:pt x="21" y="85"/>
                      </a:cubicBezTo>
                      <a:cubicBezTo>
                        <a:pt x="21" y="85"/>
                        <a:pt x="21" y="85"/>
                        <a:pt x="21" y="85"/>
                      </a:cubicBezTo>
                      <a:cubicBezTo>
                        <a:pt x="21" y="85"/>
                        <a:pt x="21" y="85"/>
                        <a:pt x="21" y="85"/>
                      </a:cubicBezTo>
                      <a:cubicBezTo>
                        <a:pt x="24" y="85"/>
                        <a:pt x="26" y="85"/>
                        <a:pt x="27" y="86"/>
                      </a:cubicBezTo>
                      <a:cubicBezTo>
                        <a:pt x="30" y="87"/>
                        <a:pt x="31" y="90"/>
                        <a:pt x="33" y="92"/>
                      </a:cubicBezTo>
                      <a:cubicBezTo>
                        <a:pt x="35" y="96"/>
                        <a:pt x="37" y="99"/>
                        <a:pt x="40" y="99"/>
                      </a:cubicBezTo>
                      <a:cubicBezTo>
                        <a:pt x="40" y="99"/>
                        <a:pt x="40" y="98"/>
                        <a:pt x="40" y="98"/>
                      </a:cubicBezTo>
                      <a:cubicBezTo>
                        <a:pt x="40" y="98"/>
                        <a:pt x="40" y="96"/>
                        <a:pt x="41" y="95"/>
                      </a:cubicBezTo>
                      <a:cubicBezTo>
                        <a:pt x="43" y="94"/>
                        <a:pt x="44" y="94"/>
                        <a:pt x="47" y="94"/>
                      </a:cubicBezTo>
                      <a:cubicBezTo>
                        <a:pt x="48" y="94"/>
                        <a:pt x="48" y="95"/>
                        <a:pt x="49" y="95"/>
                      </a:cubicBezTo>
                      <a:cubicBezTo>
                        <a:pt x="50" y="95"/>
                        <a:pt x="50" y="94"/>
                        <a:pt x="51" y="94"/>
                      </a:cubicBezTo>
                      <a:cubicBezTo>
                        <a:pt x="53" y="92"/>
                        <a:pt x="55" y="91"/>
                        <a:pt x="60" y="91"/>
                      </a:cubicBezTo>
                      <a:cubicBezTo>
                        <a:pt x="62" y="91"/>
                        <a:pt x="64" y="90"/>
                        <a:pt x="66" y="90"/>
                      </a:cubicBezTo>
                      <a:cubicBezTo>
                        <a:pt x="69" y="90"/>
                        <a:pt x="72" y="90"/>
                        <a:pt x="74" y="90"/>
                      </a:cubicBezTo>
                      <a:cubicBezTo>
                        <a:pt x="75" y="90"/>
                        <a:pt x="75" y="90"/>
                        <a:pt x="75" y="90"/>
                      </a:cubicBezTo>
                      <a:cubicBezTo>
                        <a:pt x="76" y="90"/>
                        <a:pt x="79" y="90"/>
                        <a:pt x="80" y="87"/>
                      </a:cubicBezTo>
                      <a:cubicBezTo>
                        <a:pt x="81" y="84"/>
                        <a:pt x="86" y="81"/>
                        <a:pt x="91" y="80"/>
                      </a:cubicBezTo>
                      <a:cubicBezTo>
                        <a:pt x="92" y="80"/>
                        <a:pt x="93" y="79"/>
                        <a:pt x="93" y="75"/>
                      </a:cubicBezTo>
                      <a:cubicBezTo>
                        <a:pt x="93" y="75"/>
                        <a:pt x="93" y="74"/>
                        <a:pt x="93" y="74"/>
                      </a:cubicBezTo>
                      <a:cubicBezTo>
                        <a:pt x="93" y="72"/>
                        <a:pt x="96" y="70"/>
                        <a:pt x="99" y="67"/>
                      </a:cubicBezTo>
                      <a:cubicBezTo>
                        <a:pt x="100" y="67"/>
                        <a:pt x="101" y="65"/>
                        <a:pt x="102" y="65"/>
                      </a:cubicBezTo>
                      <a:cubicBezTo>
                        <a:pt x="101" y="65"/>
                        <a:pt x="101" y="64"/>
                        <a:pt x="101" y="63"/>
                      </a:cubicBezTo>
                      <a:cubicBezTo>
                        <a:pt x="100" y="59"/>
                        <a:pt x="98" y="53"/>
                        <a:pt x="102" y="48"/>
                      </a:cubicBezTo>
                      <a:cubicBezTo>
                        <a:pt x="104" y="44"/>
                        <a:pt x="107" y="42"/>
                        <a:pt x="108" y="41"/>
                      </a:cubicBezTo>
                      <a:cubicBezTo>
                        <a:pt x="110" y="39"/>
                        <a:pt x="111" y="39"/>
                        <a:pt x="111" y="38"/>
                      </a:cubicBezTo>
                      <a:cubicBezTo>
                        <a:pt x="111" y="32"/>
                        <a:pt x="119" y="31"/>
                        <a:pt x="123" y="30"/>
                      </a:cubicBezTo>
                      <a:cubicBezTo>
                        <a:pt x="126" y="30"/>
                        <a:pt x="128" y="29"/>
                        <a:pt x="130" y="27"/>
                      </a:cubicBezTo>
                      <a:cubicBezTo>
                        <a:pt x="131" y="26"/>
                        <a:pt x="133" y="25"/>
                        <a:pt x="135" y="24"/>
                      </a:cubicBezTo>
                      <a:cubicBezTo>
                        <a:pt x="137" y="23"/>
                        <a:pt x="139" y="22"/>
                        <a:pt x="138" y="18"/>
                      </a:cubicBezTo>
                      <a:cubicBezTo>
                        <a:pt x="138" y="18"/>
                        <a:pt x="137" y="18"/>
                        <a:pt x="136" y="19"/>
                      </a:cubicBezTo>
                      <a:cubicBezTo>
                        <a:pt x="135" y="19"/>
                        <a:pt x="135" y="19"/>
                        <a:pt x="134" y="19"/>
                      </a:cubicBezTo>
                      <a:cubicBezTo>
                        <a:pt x="132" y="19"/>
                        <a:pt x="130" y="18"/>
                        <a:pt x="128" y="18"/>
                      </a:cubicBezTo>
                      <a:cubicBezTo>
                        <a:pt x="127" y="18"/>
                        <a:pt x="126" y="18"/>
                        <a:pt x="124" y="17"/>
                      </a:cubicBezTo>
                      <a:cubicBezTo>
                        <a:pt x="119" y="17"/>
                        <a:pt x="116" y="16"/>
                        <a:pt x="114" y="14"/>
                      </a:cubicBezTo>
                      <a:cubicBezTo>
                        <a:pt x="113" y="14"/>
                        <a:pt x="112" y="13"/>
                        <a:pt x="112" y="13"/>
                      </a:cubicBezTo>
                      <a:cubicBezTo>
                        <a:pt x="111" y="14"/>
                        <a:pt x="110" y="15"/>
                        <a:pt x="108" y="16"/>
                      </a:cubicBezTo>
                      <a:cubicBezTo>
                        <a:pt x="107" y="16"/>
                        <a:pt x="107" y="16"/>
                        <a:pt x="106" y="16"/>
                      </a:cubicBezTo>
                      <a:cubicBezTo>
                        <a:pt x="104" y="16"/>
                        <a:pt x="102" y="15"/>
                        <a:pt x="100" y="14"/>
                      </a:cubicBezTo>
                      <a:cubicBezTo>
                        <a:pt x="99" y="13"/>
                        <a:pt x="96" y="12"/>
                        <a:pt x="94" y="11"/>
                      </a:cubicBezTo>
                      <a:cubicBezTo>
                        <a:pt x="92" y="11"/>
                        <a:pt x="90" y="10"/>
                        <a:pt x="89" y="9"/>
                      </a:cubicBezTo>
                      <a:cubicBezTo>
                        <a:pt x="89" y="9"/>
                        <a:pt x="89" y="9"/>
                        <a:pt x="88" y="9"/>
                      </a:cubicBezTo>
                      <a:cubicBezTo>
                        <a:pt x="88" y="8"/>
                        <a:pt x="87" y="8"/>
                        <a:pt x="86" y="7"/>
                      </a:cubicBezTo>
                      <a:cubicBezTo>
                        <a:pt x="85" y="7"/>
                        <a:pt x="84" y="6"/>
                        <a:pt x="8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6" name="Freeform 1213">
                  <a:extLst>
                    <a:ext uri="{FF2B5EF4-FFF2-40B4-BE49-F238E27FC236}">
                      <a16:creationId xmlns="" xmlns:a16="http://schemas.microsoft.com/office/drawing/2014/main" id="{D9E4C03D-9A53-47E8-8228-3D376E0A9619}"/>
                    </a:ext>
                  </a:extLst>
                </p:cNvPr>
                <p:cNvSpPr/>
                <p:nvPr/>
              </p:nvSpPr>
              <p:spPr bwMode="auto">
                <a:xfrm>
                  <a:off x="2685" y="3270"/>
                  <a:ext cx="31" cy="15"/>
                </a:xfrm>
                <a:custGeom>
                  <a:avLst/>
                  <a:gdLst>
                    <a:gd name="T0" fmla="*/ 33 w 33"/>
                    <a:gd name="T1" fmla="*/ 1 h 16"/>
                    <a:gd name="T2" fmla="*/ 33 w 33"/>
                    <a:gd name="T3" fmla="*/ 0 h 16"/>
                    <a:gd name="T4" fmla="*/ 33 w 33"/>
                    <a:gd name="T5" fmla="*/ 0 h 16"/>
                    <a:gd name="T6" fmla="*/ 32 w 33"/>
                    <a:gd name="T7" fmla="*/ 0 h 16"/>
                    <a:gd name="T8" fmla="*/ 31 w 33"/>
                    <a:gd name="T9" fmla="*/ 1 h 16"/>
                    <a:gd name="T10" fmla="*/ 31 w 33"/>
                    <a:gd name="T11" fmla="*/ 1 h 16"/>
                    <a:gd name="T12" fmla="*/ 30 w 33"/>
                    <a:gd name="T13" fmla="*/ 1 h 16"/>
                    <a:gd name="T14" fmla="*/ 29 w 33"/>
                    <a:gd name="T15" fmla="*/ 2 h 16"/>
                    <a:gd name="T16" fmla="*/ 28 w 33"/>
                    <a:gd name="T17" fmla="*/ 2 h 16"/>
                    <a:gd name="T18" fmla="*/ 25 w 33"/>
                    <a:gd name="T19" fmla="*/ 2 h 16"/>
                    <a:gd name="T20" fmla="*/ 20 w 33"/>
                    <a:gd name="T21" fmla="*/ 4 h 16"/>
                    <a:gd name="T22" fmla="*/ 16 w 33"/>
                    <a:gd name="T23" fmla="*/ 6 h 16"/>
                    <a:gd name="T24" fmla="*/ 11 w 33"/>
                    <a:gd name="T25" fmla="*/ 5 h 16"/>
                    <a:gd name="T26" fmla="*/ 3 w 33"/>
                    <a:gd name="T27" fmla="*/ 3 h 16"/>
                    <a:gd name="T28" fmla="*/ 0 w 33"/>
                    <a:gd name="T29" fmla="*/ 3 h 16"/>
                    <a:gd name="T30" fmla="*/ 0 w 33"/>
                    <a:gd name="T31" fmla="*/ 4 h 16"/>
                    <a:gd name="T32" fmla="*/ 0 w 33"/>
                    <a:gd name="T33" fmla="*/ 5 h 16"/>
                    <a:gd name="T34" fmla="*/ 0 w 33"/>
                    <a:gd name="T35" fmla="*/ 8 h 16"/>
                    <a:gd name="T36" fmla="*/ 0 w 33"/>
                    <a:gd name="T37" fmla="*/ 8 h 16"/>
                    <a:gd name="T38" fmla="*/ 0 w 33"/>
                    <a:gd name="T39" fmla="*/ 11 h 16"/>
                    <a:gd name="T40" fmla="*/ 0 w 33"/>
                    <a:gd name="T41" fmla="*/ 12 h 16"/>
                    <a:gd name="T42" fmla="*/ 0 w 33"/>
                    <a:gd name="T43" fmla="*/ 13 h 16"/>
                    <a:gd name="T44" fmla="*/ 3 w 33"/>
                    <a:gd name="T45" fmla="*/ 13 h 16"/>
                    <a:gd name="T46" fmla="*/ 6 w 33"/>
                    <a:gd name="T47" fmla="*/ 13 h 16"/>
                    <a:gd name="T48" fmla="*/ 9 w 33"/>
                    <a:gd name="T49" fmla="*/ 16 h 16"/>
                    <a:gd name="T50" fmla="*/ 9 w 33"/>
                    <a:gd name="T51" fmla="*/ 16 h 16"/>
                    <a:gd name="T52" fmla="*/ 9 w 33"/>
                    <a:gd name="T53" fmla="*/ 16 h 16"/>
                    <a:gd name="T54" fmla="*/ 10 w 33"/>
                    <a:gd name="T55" fmla="*/ 16 h 16"/>
                    <a:gd name="T56" fmla="*/ 11 w 33"/>
                    <a:gd name="T57" fmla="*/ 16 h 16"/>
                    <a:gd name="T58" fmla="*/ 11 w 33"/>
                    <a:gd name="T59" fmla="*/ 16 h 16"/>
                    <a:gd name="T60" fmla="*/ 12 w 33"/>
                    <a:gd name="T61" fmla="*/ 16 h 16"/>
                    <a:gd name="T62" fmla="*/ 12 w 33"/>
                    <a:gd name="T63" fmla="*/ 16 h 16"/>
                    <a:gd name="T64" fmla="*/ 13 w 33"/>
                    <a:gd name="T65" fmla="*/ 15 h 16"/>
                    <a:gd name="T66" fmla="*/ 13 w 33"/>
                    <a:gd name="T67" fmla="*/ 15 h 16"/>
                    <a:gd name="T68" fmla="*/ 13 w 33"/>
                    <a:gd name="T69" fmla="*/ 15 h 16"/>
                    <a:gd name="T70" fmla="*/ 14 w 33"/>
                    <a:gd name="T71" fmla="*/ 15 h 16"/>
                    <a:gd name="T72" fmla="*/ 14 w 33"/>
                    <a:gd name="T73" fmla="*/ 15 h 16"/>
                    <a:gd name="T74" fmla="*/ 14 w 33"/>
                    <a:gd name="T75" fmla="*/ 15 h 16"/>
                    <a:gd name="T76" fmla="*/ 14 w 33"/>
                    <a:gd name="T77" fmla="*/ 15 h 16"/>
                    <a:gd name="T78" fmla="*/ 14 w 33"/>
                    <a:gd name="T79" fmla="*/ 15 h 16"/>
                    <a:gd name="T80" fmla="*/ 19 w 33"/>
                    <a:gd name="T81" fmla="*/ 15 h 16"/>
                    <a:gd name="T82" fmla="*/ 21 w 33"/>
                    <a:gd name="T83" fmla="*/ 16 h 16"/>
                    <a:gd name="T84" fmla="*/ 25 w 33"/>
                    <a:gd name="T85" fmla="*/ 10 h 16"/>
                    <a:gd name="T86" fmla="*/ 26 w 33"/>
                    <a:gd name="T87" fmla="*/ 9 h 16"/>
                    <a:gd name="T88" fmla="*/ 29 w 33"/>
                    <a:gd name="T89" fmla="*/ 5 h 16"/>
                    <a:gd name="T90" fmla="*/ 29 w 33"/>
                    <a:gd name="T91" fmla="*/ 4 h 16"/>
                    <a:gd name="T92" fmla="*/ 30 w 33"/>
                    <a:gd name="T93" fmla="*/ 4 h 16"/>
                    <a:gd name="T94" fmla="*/ 31 w 33"/>
                    <a:gd name="T95" fmla="*/ 3 h 16"/>
                    <a:gd name="T96" fmla="*/ 32 w 33"/>
                    <a:gd name="T97" fmla="*/ 3 h 16"/>
                    <a:gd name="T98" fmla="*/ 32 w 33"/>
                    <a:gd name="T99" fmla="*/ 2 h 16"/>
                    <a:gd name="T100" fmla="*/ 33 w 33"/>
                    <a:gd name="T101" fmla="*/ 1 h 16"/>
                    <a:gd name="T102" fmla="*/ 33 w 33"/>
                    <a:gd name="T103" fmla="*/ 1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33" h="16">
                      <a:moveTo>
                        <a:pt x="33" y="1"/>
                      </a:moveTo>
                      <a:cubicBezTo>
                        <a:pt x="33" y="1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2" y="1"/>
                        <a:pt x="31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30" y="1"/>
                        <a:pt x="30" y="1"/>
                        <a:pt x="30" y="1"/>
                      </a:cubicBezTo>
                      <a:cubicBezTo>
                        <a:pt x="29" y="2"/>
                        <a:pt x="29" y="2"/>
                        <a:pt x="29" y="2"/>
                      </a:cubicBezTo>
                      <a:cubicBezTo>
                        <a:pt x="28" y="2"/>
                        <a:pt x="28" y="2"/>
                        <a:pt x="28" y="2"/>
                      </a:cubicBezTo>
                      <a:cubicBezTo>
                        <a:pt x="27" y="2"/>
                        <a:pt x="26" y="2"/>
                        <a:pt x="25" y="2"/>
                      </a:cubicBezTo>
                      <a:cubicBezTo>
                        <a:pt x="23" y="2"/>
                        <a:pt x="21" y="3"/>
                        <a:pt x="20" y="4"/>
                      </a:cubicBezTo>
                      <a:cubicBezTo>
                        <a:pt x="18" y="5"/>
                        <a:pt x="17" y="6"/>
                        <a:pt x="16" y="6"/>
                      </a:cubicBezTo>
                      <a:cubicBezTo>
                        <a:pt x="15" y="6"/>
                        <a:pt x="13" y="5"/>
                        <a:pt x="11" y="5"/>
                      </a:cubicBezTo>
                      <a:cubicBezTo>
                        <a:pt x="8" y="4"/>
                        <a:pt x="5" y="4"/>
                        <a:pt x="3" y="3"/>
                      </a:cubicBezTo>
                      <a:cubicBezTo>
                        <a:pt x="2" y="3"/>
                        <a:pt x="1" y="3"/>
                        <a:pt x="0" y="3"/>
                      </a:cubicBezTo>
                      <a:cubicBezTo>
                        <a:pt x="0" y="3"/>
                        <a:pt x="0" y="4"/>
                        <a:pt x="0" y="4"/>
                      </a:cubicBezTo>
                      <a:cubicBezTo>
                        <a:pt x="0" y="4"/>
                        <a:pt x="0" y="5"/>
                        <a:pt x="0" y="5"/>
                      </a:cubicBezTo>
                      <a:cubicBezTo>
                        <a:pt x="0" y="6"/>
                        <a:pt x="0" y="7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0" y="10"/>
                        <a:pt x="0" y="11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1" y="13"/>
                        <a:pt x="2" y="13"/>
                        <a:pt x="3" y="13"/>
                      </a:cubicBezTo>
                      <a:cubicBezTo>
                        <a:pt x="4" y="13"/>
                        <a:pt x="5" y="13"/>
                        <a:pt x="6" y="13"/>
                      </a:cubicBezTo>
                      <a:cubicBezTo>
                        <a:pt x="8" y="14"/>
                        <a:pt x="8" y="15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9" y="16"/>
                        <a:pt x="9" y="16"/>
                      </a:cubicBezTo>
                      <a:cubicBezTo>
                        <a:pt x="9" y="16"/>
                        <a:pt x="10" y="16"/>
                        <a:pt x="10" y="16"/>
                      </a:cubicBezTo>
                      <a:cubicBezTo>
                        <a:pt x="10" y="16"/>
                        <a:pt x="11" y="16"/>
                        <a:pt x="11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2" y="16"/>
                        <a:pt x="12" y="16"/>
                        <a:pt x="12" y="16"/>
                      </a:cubicBezTo>
                      <a:cubicBezTo>
                        <a:pt x="13" y="16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16" y="15"/>
                        <a:pt x="18" y="15"/>
                        <a:pt x="19" y="15"/>
                      </a:cubicBezTo>
                      <a:cubicBezTo>
                        <a:pt x="20" y="15"/>
                        <a:pt x="20" y="16"/>
                        <a:pt x="21" y="16"/>
                      </a:cubicBezTo>
                      <a:cubicBezTo>
                        <a:pt x="21" y="14"/>
                        <a:pt x="23" y="11"/>
                        <a:pt x="25" y="10"/>
                      </a:cubicBezTo>
                      <a:cubicBezTo>
                        <a:pt x="25" y="10"/>
                        <a:pt x="26" y="10"/>
                        <a:pt x="26" y="9"/>
                      </a:cubicBezTo>
                      <a:cubicBezTo>
                        <a:pt x="26" y="8"/>
                        <a:pt x="26" y="5"/>
                        <a:pt x="29" y="5"/>
                      </a:cubicBezTo>
                      <a:cubicBezTo>
                        <a:pt x="29" y="5"/>
                        <a:pt x="29" y="5"/>
                        <a:pt x="29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4"/>
                        <a:pt x="31" y="4"/>
                        <a:pt x="31" y="3"/>
                      </a:cubicBezTo>
                      <a:cubicBezTo>
                        <a:pt x="31" y="3"/>
                        <a:pt x="32" y="3"/>
                        <a:pt x="32" y="3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3" y="2"/>
                        <a:pt x="33" y="2"/>
                        <a:pt x="33" y="1"/>
                      </a:cubicBezTo>
                      <a:cubicBezTo>
                        <a:pt x="33" y="1"/>
                        <a:pt x="33" y="1"/>
                        <a:pt x="33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7" name="Freeform 1214">
                  <a:extLst>
                    <a:ext uri="{FF2B5EF4-FFF2-40B4-BE49-F238E27FC236}">
                      <a16:creationId xmlns="" xmlns:a16="http://schemas.microsoft.com/office/drawing/2014/main" id="{87B37175-5542-4D40-8FC1-0BA9FED0B65E}"/>
                    </a:ext>
                  </a:extLst>
                </p:cNvPr>
                <p:cNvSpPr/>
                <p:nvPr/>
              </p:nvSpPr>
              <p:spPr bwMode="auto">
                <a:xfrm>
                  <a:off x="2760" y="3338"/>
                  <a:ext cx="64" cy="62"/>
                </a:xfrm>
                <a:custGeom>
                  <a:avLst/>
                  <a:gdLst>
                    <a:gd name="T0" fmla="*/ 66 w 67"/>
                    <a:gd name="T1" fmla="*/ 0 h 65"/>
                    <a:gd name="T2" fmla="*/ 65 w 67"/>
                    <a:gd name="T3" fmla="*/ 1 h 65"/>
                    <a:gd name="T4" fmla="*/ 59 w 67"/>
                    <a:gd name="T5" fmla="*/ 5 h 65"/>
                    <a:gd name="T6" fmla="*/ 48 w 67"/>
                    <a:gd name="T7" fmla="*/ 4 h 65"/>
                    <a:gd name="T8" fmla="*/ 41 w 67"/>
                    <a:gd name="T9" fmla="*/ 3 h 65"/>
                    <a:gd name="T10" fmla="*/ 38 w 67"/>
                    <a:gd name="T11" fmla="*/ 3 h 65"/>
                    <a:gd name="T12" fmla="*/ 35 w 67"/>
                    <a:gd name="T13" fmla="*/ 3 h 65"/>
                    <a:gd name="T14" fmla="*/ 33 w 67"/>
                    <a:gd name="T15" fmla="*/ 3 h 65"/>
                    <a:gd name="T16" fmla="*/ 32 w 67"/>
                    <a:gd name="T17" fmla="*/ 3 h 65"/>
                    <a:gd name="T18" fmla="*/ 31 w 67"/>
                    <a:gd name="T19" fmla="*/ 4 h 65"/>
                    <a:gd name="T20" fmla="*/ 30 w 67"/>
                    <a:gd name="T21" fmla="*/ 5 h 65"/>
                    <a:gd name="T22" fmla="*/ 28 w 67"/>
                    <a:gd name="T23" fmla="*/ 6 h 65"/>
                    <a:gd name="T24" fmla="*/ 27 w 67"/>
                    <a:gd name="T25" fmla="*/ 7 h 65"/>
                    <a:gd name="T26" fmla="*/ 25 w 67"/>
                    <a:gd name="T27" fmla="*/ 8 h 65"/>
                    <a:gd name="T28" fmla="*/ 23 w 67"/>
                    <a:gd name="T29" fmla="*/ 8 h 65"/>
                    <a:gd name="T30" fmla="*/ 21 w 67"/>
                    <a:gd name="T31" fmla="*/ 9 h 65"/>
                    <a:gd name="T32" fmla="*/ 20 w 67"/>
                    <a:gd name="T33" fmla="*/ 9 h 65"/>
                    <a:gd name="T34" fmla="*/ 15 w 67"/>
                    <a:gd name="T35" fmla="*/ 12 h 65"/>
                    <a:gd name="T36" fmla="*/ 14 w 67"/>
                    <a:gd name="T37" fmla="*/ 12 h 65"/>
                    <a:gd name="T38" fmla="*/ 11 w 67"/>
                    <a:gd name="T39" fmla="*/ 12 h 65"/>
                    <a:gd name="T40" fmla="*/ 9 w 67"/>
                    <a:gd name="T41" fmla="*/ 12 h 65"/>
                    <a:gd name="T42" fmla="*/ 8 w 67"/>
                    <a:gd name="T43" fmla="*/ 14 h 65"/>
                    <a:gd name="T44" fmla="*/ 7 w 67"/>
                    <a:gd name="T45" fmla="*/ 16 h 65"/>
                    <a:gd name="T46" fmla="*/ 5 w 67"/>
                    <a:gd name="T47" fmla="*/ 19 h 65"/>
                    <a:gd name="T48" fmla="*/ 2 w 67"/>
                    <a:gd name="T49" fmla="*/ 23 h 65"/>
                    <a:gd name="T50" fmla="*/ 1 w 67"/>
                    <a:gd name="T51" fmla="*/ 24 h 65"/>
                    <a:gd name="T52" fmla="*/ 1 w 67"/>
                    <a:gd name="T53" fmla="*/ 25 h 65"/>
                    <a:gd name="T54" fmla="*/ 0 w 67"/>
                    <a:gd name="T55" fmla="*/ 26 h 65"/>
                    <a:gd name="T56" fmla="*/ 6 w 67"/>
                    <a:gd name="T57" fmla="*/ 38 h 65"/>
                    <a:gd name="T58" fmla="*/ 11 w 67"/>
                    <a:gd name="T59" fmla="*/ 39 h 65"/>
                    <a:gd name="T60" fmla="*/ 25 w 67"/>
                    <a:gd name="T61" fmla="*/ 44 h 65"/>
                    <a:gd name="T62" fmla="*/ 19 w 67"/>
                    <a:gd name="T63" fmla="*/ 46 h 65"/>
                    <a:gd name="T64" fmla="*/ 11 w 67"/>
                    <a:gd name="T65" fmla="*/ 47 h 65"/>
                    <a:gd name="T66" fmla="*/ 15 w 67"/>
                    <a:gd name="T67" fmla="*/ 55 h 65"/>
                    <a:gd name="T68" fmla="*/ 19 w 67"/>
                    <a:gd name="T69" fmla="*/ 60 h 65"/>
                    <a:gd name="T70" fmla="*/ 28 w 67"/>
                    <a:gd name="T71" fmla="*/ 65 h 65"/>
                    <a:gd name="T72" fmla="*/ 26 w 67"/>
                    <a:gd name="T73" fmla="*/ 55 h 65"/>
                    <a:gd name="T74" fmla="*/ 30 w 67"/>
                    <a:gd name="T75" fmla="*/ 54 h 65"/>
                    <a:gd name="T76" fmla="*/ 34 w 67"/>
                    <a:gd name="T77" fmla="*/ 54 h 65"/>
                    <a:gd name="T78" fmla="*/ 30 w 67"/>
                    <a:gd name="T79" fmla="*/ 53 h 65"/>
                    <a:gd name="T80" fmla="*/ 27 w 67"/>
                    <a:gd name="T81" fmla="*/ 48 h 65"/>
                    <a:gd name="T82" fmla="*/ 39 w 67"/>
                    <a:gd name="T83" fmla="*/ 47 h 65"/>
                    <a:gd name="T84" fmla="*/ 41 w 67"/>
                    <a:gd name="T85" fmla="*/ 43 h 65"/>
                    <a:gd name="T86" fmla="*/ 34 w 67"/>
                    <a:gd name="T87" fmla="*/ 41 h 65"/>
                    <a:gd name="T88" fmla="*/ 28 w 67"/>
                    <a:gd name="T89" fmla="*/ 40 h 65"/>
                    <a:gd name="T90" fmla="*/ 29 w 67"/>
                    <a:gd name="T91" fmla="*/ 34 h 65"/>
                    <a:gd name="T92" fmla="*/ 26 w 67"/>
                    <a:gd name="T93" fmla="*/ 26 h 65"/>
                    <a:gd name="T94" fmla="*/ 21 w 67"/>
                    <a:gd name="T95" fmla="*/ 16 h 65"/>
                    <a:gd name="T96" fmla="*/ 31 w 67"/>
                    <a:gd name="T97" fmla="*/ 16 h 65"/>
                    <a:gd name="T98" fmla="*/ 37 w 67"/>
                    <a:gd name="T99" fmla="*/ 16 h 65"/>
                    <a:gd name="T100" fmla="*/ 43 w 67"/>
                    <a:gd name="T101" fmla="*/ 7 h 65"/>
                    <a:gd name="T102" fmla="*/ 48 w 67"/>
                    <a:gd name="T103" fmla="*/ 10 h 65"/>
                    <a:gd name="T104" fmla="*/ 56 w 67"/>
                    <a:gd name="T105" fmla="*/ 6 h 65"/>
                    <a:gd name="T106" fmla="*/ 63 w 67"/>
                    <a:gd name="T107" fmla="*/ 9 h 65"/>
                    <a:gd name="T108" fmla="*/ 64 w 67"/>
                    <a:gd name="T109" fmla="*/ 8 h 65"/>
                    <a:gd name="T110" fmla="*/ 66 w 67"/>
                    <a:gd name="T111" fmla="*/ 4 h 65"/>
                    <a:gd name="T112" fmla="*/ 67 w 67"/>
                    <a:gd name="T113" fmla="*/ 1 h 65"/>
                    <a:gd name="T114" fmla="*/ 67 w 67"/>
                    <a:gd name="T115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67" h="65">
                      <a:moveTo>
                        <a:pt x="67" y="0"/>
                      </a:moveTo>
                      <a:cubicBezTo>
                        <a:pt x="67" y="0"/>
                        <a:pt x="66" y="0"/>
                        <a:pt x="66" y="0"/>
                      </a:cubicBezTo>
                      <a:cubicBezTo>
                        <a:pt x="66" y="0"/>
                        <a:pt x="66" y="1"/>
                        <a:pt x="66" y="1"/>
                      </a:cubicBezTo>
                      <a:cubicBezTo>
                        <a:pt x="66" y="1"/>
                        <a:pt x="65" y="1"/>
                        <a:pt x="65" y="1"/>
                      </a:cubicBezTo>
                      <a:cubicBezTo>
                        <a:pt x="65" y="2"/>
                        <a:pt x="65" y="2"/>
                        <a:pt x="65" y="3"/>
                      </a:cubicBezTo>
                      <a:cubicBezTo>
                        <a:pt x="63" y="5"/>
                        <a:pt x="60" y="5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57" y="5"/>
                        <a:pt x="51" y="5"/>
                        <a:pt x="48" y="4"/>
                      </a:cubicBezTo>
                      <a:cubicBezTo>
                        <a:pt x="47" y="3"/>
                        <a:pt x="46" y="3"/>
                        <a:pt x="46" y="3"/>
                      </a:cubicBezTo>
                      <a:cubicBezTo>
                        <a:pt x="46" y="3"/>
                        <a:pt x="45" y="3"/>
                        <a:pt x="41" y="3"/>
                      </a:cubicBezTo>
                      <a:cubicBezTo>
                        <a:pt x="40" y="3"/>
                        <a:pt x="39" y="3"/>
                        <a:pt x="39" y="3"/>
                      </a:cubicBezTo>
                      <a:cubicBezTo>
                        <a:pt x="38" y="3"/>
                        <a:pt x="38" y="3"/>
                        <a:pt x="38" y="3"/>
                      </a:cubicBezTo>
                      <a:cubicBezTo>
                        <a:pt x="37" y="3"/>
                        <a:pt x="37" y="3"/>
                        <a:pt x="36" y="3"/>
                      </a:cubicBezTo>
                      <a:cubicBezTo>
                        <a:pt x="36" y="3"/>
                        <a:pt x="36" y="3"/>
                        <a:pt x="35" y="3"/>
                      </a:cubicBezTo>
                      <a:cubicBezTo>
                        <a:pt x="35" y="3"/>
                        <a:pt x="34" y="3"/>
                        <a:pt x="34" y="3"/>
                      </a:cubicBezTo>
                      <a:cubicBezTo>
                        <a:pt x="34" y="3"/>
                        <a:pt x="33" y="3"/>
                        <a:pt x="33" y="3"/>
                      </a:cubicBezTo>
                      <a:cubicBezTo>
                        <a:pt x="33" y="3"/>
                        <a:pt x="33" y="3"/>
                        <a:pt x="33" y="3"/>
                      </a:cubicBezTo>
                      <a:cubicBezTo>
                        <a:pt x="33" y="3"/>
                        <a:pt x="33" y="3"/>
                        <a:pt x="32" y="3"/>
                      </a:cubicBezTo>
                      <a:cubicBezTo>
                        <a:pt x="32" y="3"/>
                        <a:pt x="32" y="4"/>
                        <a:pt x="32" y="4"/>
                      </a:cubicBezTo>
                      <a:cubicBezTo>
                        <a:pt x="32" y="4"/>
                        <a:pt x="32" y="4"/>
                        <a:pt x="31" y="4"/>
                      </a:cubicBezTo>
                      <a:cubicBezTo>
                        <a:pt x="31" y="4"/>
                        <a:pt x="31" y="4"/>
                        <a:pt x="31" y="5"/>
                      </a:cubicBezTo>
                      <a:cubicBezTo>
                        <a:pt x="31" y="5"/>
                        <a:pt x="30" y="5"/>
                        <a:pt x="30" y="5"/>
                      </a:cubicBezTo>
                      <a:cubicBezTo>
                        <a:pt x="30" y="5"/>
                        <a:pt x="30" y="5"/>
                        <a:pt x="29" y="6"/>
                      </a:cubicBezTo>
                      <a:cubicBezTo>
                        <a:pt x="29" y="6"/>
                        <a:pt x="29" y="6"/>
                        <a:pt x="28" y="6"/>
                      </a:cubicBezTo>
                      <a:cubicBezTo>
                        <a:pt x="28" y="6"/>
                        <a:pt x="28" y="6"/>
                        <a:pt x="28" y="6"/>
                      </a:cubicBezTo>
                      <a:cubicBezTo>
                        <a:pt x="27" y="7"/>
                        <a:pt x="27" y="7"/>
                        <a:pt x="27" y="7"/>
                      </a:cubicBezTo>
                      <a:cubicBezTo>
                        <a:pt x="26" y="7"/>
                        <a:pt x="26" y="7"/>
                        <a:pt x="26" y="7"/>
                      </a:cubicBezTo>
                      <a:cubicBezTo>
                        <a:pt x="26" y="7"/>
                        <a:pt x="25" y="7"/>
                        <a:pt x="25" y="8"/>
                      </a:cubicBezTo>
                      <a:cubicBezTo>
                        <a:pt x="25" y="8"/>
                        <a:pt x="24" y="8"/>
                        <a:pt x="24" y="8"/>
                      </a:cubicBezTo>
                      <a:cubicBezTo>
                        <a:pt x="24" y="8"/>
                        <a:pt x="24" y="8"/>
                        <a:pt x="23" y="8"/>
                      </a:cubicBezTo>
                      <a:cubicBezTo>
                        <a:pt x="23" y="8"/>
                        <a:pt x="23" y="8"/>
                        <a:pt x="23" y="8"/>
                      </a:cubicBezTo>
                      <a:cubicBezTo>
                        <a:pt x="22" y="8"/>
                        <a:pt x="22" y="9"/>
                        <a:pt x="21" y="9"/>
                      </a:cubicBezTo>
                      <a:cubicBezTo>
                        <a:pt x="21" y="9"/>
                        <a:pt x="21" y="8"/>
                        <a:pt x="21" y="8"/>
                      </a:cubicBezTo>
                      <a:cubicBezTo>
                        <a:pt x="21" y="9"/>
                        <a:pt x="20" y="9"/>
                        <a:pt x="20" y="9"/>
                      </a:cubicBezTo>
                      <a:cubicBezTo>
                        <a:pt x="20" y="10"/>
                        <a:pt x="18" y="11"/>
                        <a:pt x="16" y="12"/>
                      </a:cubicBezTo>
                      <a:cubicBezTo>
                        <a:pt x="16" y="12"/>
                        <a:pt x="15" y="12"/>
                        <a:pt x="15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4" y="12"/>
                        <a:pt x="14" y="12"/>
                        <a:pt x="14" y="12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2" y="12"/>
                        <a:pt x="12" y="12"/>
                        <a:pt x="11" y="12"/>
                      </a:cubicBezTo>
                      <a:cubicBezTo>
                        <a:pt x="11" y="12"/>
                        <a:pt x="10" y="12"/>
                        <a:pt x="10" y="12"/>
                      </a:cubicBezTo>
                      <a:cubicBezTo>
                        <a:pt x="10" y="12"/>
                        <a:pt x="9" y="12"/>
                        <a:pt x="9" y="12"/>
                      </a:cubicBezTo>
                      <a:cubicBezTo>
                        <a:pt x="9" y="13"/>
                        <a:pt x="9" y="13"/>
                        <a:pt x="9" y="14"/>
                      </a:cubicBezTo>
                      <a:cubicBezTo>
                        <a:pt x="9" y="14"/>
                        <a:pt x="9" y="14"/>
                        <a:pt x="8" y="14"/>
                      </a:cubicBezTo>
                      <a:cubicBezTo>
                        <a:pt x="8" y="15"/>
                        <a:pt x="8" y="15"/>
                        <a:pt x="8" y="15"/>
                      </a:cubicBezTo>
                      <a:cubicBezTo>
                        <a:pt x="8" y="16"/>
                        <a:pt x="7" y="16"/>
                        <a:pt x="7" y="16"/>
                      </a:cubicBezTo>
                      <a:cubicBezTo>
                        <a:pt x="7" y="17"/>
                        <a:pt x="7" y="17"/>
                        <a:pt x="7" y="17"/>
                      </a:cubicBezTo>
                      <a:cubicBezTo>
                        <a:pt x="6" y="18"/>
                        <a:pt x="6" y="18"/>
                        <a:pt x="5" y="19"/>
                      </a:cubicBezTo>
                      <a:cubicBezTo>
                        <a:pt x="5" y="19"/>
                        <a:pt x="5" y="19"/>
                        <a:pt x="5" y="20"/>
                      </a:cubicBezTo>
                      <a:cubicBezTo>
                        <a:pt x="5" y="21"/>
                        <a:pt x="4" y="23"/>
                        <a:pt x="2" y="23"/>
                      </a:cubicBezTo>
                      <a:cubicBezTo>
                        <a:pt x="1" y="23"/>
                        <a:pt x="1" y="24"/>
                        <a:pt x="1" y="24"/>
                      </a:cubicBezTo>
                      <a:cubicBezTo>
                        <a:pt x="1" y="24"/>
                        <a:pt x="1" y="24"/>
                        <a:pt x="1" y="24"/>
                      </a:cubicBezTo>
                      <a:cubicBezTo>
                        <a:pt x="1" y="24"/>
                        <a:pt x="1" y="24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5"/>
                        <a:pt x="1" y="26"/>
                        <a:pt x="1" y="26"/>
                      </a:cubicBezTo>
                      <a:cubicBezTo>
                        <a:pt x="1" y="26"/>
                        <a:pt x="1" y="26"/>
                        <a:pt x="0" y="2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4" y="28"/>
                        <a:pt x="7" y="33"/>
                        <a:pt x="6" y="38"/>
                      </a:cubicBezTo>
                      <a:cubicBezTo>
                        <a:pt x="6" y="38"/>
                        <a:pt x="6" y="39"/>
                        <a:pt x="7" y="39"/>
                      </a:cubicBezTo>
                      <a:cubicBezTo>
                        <a:pt x="8" y="40"/>
                        <a:pt x="10" y="40"/>
                        <a:pt x="11" y="39"/>
                      </a:cubicBezTo>
                      <a:cubicBezTo>
                        <a:pt x="12" y="38"/>
                        <a:pt x="13" y="37"/>
                        <a:pt x="15" y="37"/>
                      </a:cubicBezTo>
                      <a:cubicBezTo>
                        <a:pt x="19" y="37"/>
                        <a:pt x="25" y="41"/>
                        <a:pt x="25" y="44"/>
                      </a:cubicBezTo>
                      <a:cubicBezTo>
                        <a:pt x="25" y="45"/>
                        <a:pt x="24" y="46"/>
                        <a:pt x="22" y="46"/>
                      </a:cubicBezTo>
                      <a:cubicBezTo>
                        <a:pt x="21" y="46"/>
                        <a:pt x="20" y="46"/>
                        <a:pt x="19" y="46"/>
                      </a:cubicBezTo>
                      <a:cubicBezTo>
                        <a:pt x="16" y="46"/>
                        <a:pt x="13" y="45"/>
                        <a:pt x="12" y="46"/>
                      </a:cubicBezTo>
                      <a:cubicBezTo>
                        <a:pt x="11" y="47"/>
                        <a:pt x="11" y="47"/>
                        <a:pt x="11" y="47"/>
                      </a:cubicBezTo>
                      <a:cubicBezTo>
                        <a:pt x="11" y="47"/>
                        <a:pt x="12" y="48"/>
                        <a:pt x="13" y="49"/>
                      </a:cubicBezTo>
                      <a:cubicBezTo>
                        <a:pt x="14" y="50"/>
                        <a:pt x="16" y="52"/>
                        <a:pt x="15" y="55"/>
                      </a:cubicBezTo>
                      <a:cubicBezTo>
                        <a:pt x="15" y="56"/>
                        <a:pt x="15" y="57"/>
                        <a:pt x="16" y="58"/>
                      </a:cubicBezTo>
                      <a:cubicBezTo>
                        <a:pt x="17" y="59"/>
                        <a:pt x="18" y="60"/>
                        <a:pt x="19" y="60"/>
                      </a:cubicBezTo>
                      <a:cubicBezTo>
                        <a:pt x="21" y="60"/>
                        <a:pt x="24" y="62"/>
                        <a:pt x="26" y="63"/>
                      </a:cubicBezTo>
                      <a:cubicBezTo>
                        <a:pt x="26" y="64"/>
                        <a:pt x="27" y="64"/>
                        <a:pt x="28" y="65"/>
                      </a:cubicBezTo>
                      <a:cubicBezTo>
                        <a:pt x="27" y="64"/>
                        <a:pt x="27" y="62"/>
                        <a:pt x="26" y="61"/>
                      </a:cubicBezTo>
                      <a:cubicBezTo>
                        <a:pt x="25" y="58"/>
                        <a:pt x="25" y="56"/>
                        <a:pt x="26" y="55"/>
                      </a:cubicBezTo>
                      <a:cubicBezTo>
                        <a:pt x="26" y="54"/>
                        <a:pt x="27" y="53"/>
                        <a:pt x="28" y="53"/>
                      </a:cubicBezTo>
                      <a:cubicBezTo>
                        <a:pt x="29" y="53"/>
                        <a:pt x="29" y="54"/>
                        <a:pt x="30" y="54"/>
                      </a:cubicBezTo>
                      <a:cubicBezTo>
                        <a:pt x="31" y="54"/>
                        <a:pt x="32" y="54"/>
                        <a:pt x="33" y="54"/>
                      </a:cubicBezTo>
                      <a:cubicBezTo>
                        <a:pt x="33" y="54"/>
                        <a:pt x="33" y="54"/>
                        <a:pt x="34" y="54"/>
                      </a:cubicBezTo>
                      <a:cubicBezTo>
                        <a:pt x="34" y="54"/>
                        <a:pt x="32" y="53"/>
                        <a:pt x="30" y="53"/>
                      </a:cubicBezTo>
                      <a:cubicBezTo>
                        <a:pt x="30" y="53"/>
                        <a:pt x="30" y="53"/>
                        <a:pt x="30" y="53"/>
                      </a:cubicBezTo>
                      <a:cubicBezTo>
                        <a:pt x="28" y="53"/>
                        <a:pt x="27" y="52"/>
                        <a:pt x="27" y="51"/>
                      </a:cubicBezTo>
                      <a:cubicBezTo>
                        <a:pt x="26" y="51"/>
                        <a:pt x="26" y="49"/>
                        <a:pt x="27" y="48"/>
                      </a:cubicBezTo>
                      <a:cubicBezTo>
                        <a:pt x="28" y="46"/>
                        <a:pt x="32" y="45"/>
                        <a:pt x="35" y="47"/>
                      </a:cubicBezTo>
                      <a:cubicBezTo>
                        <a:pt x="37" y="48"/>
                        <a:pt x="38" y="48"/>
                        <a:pt x="39" y="47"/>
                      </a:cubicBezTo>
                      <a:cubicBezTo>
                        <a:pt x="40" y="46"/>
                        <a:pt x="41" y="46"/>
                        <a:pt x="41" y="46"/>
                      </a:cubicBezTo>
                      <a:cubicBezTo>
                        <a:pt x="41" y="45"/>
                        <a:pt x="42" y="44"/>
                        <a:pt x="41" y="43"/>
                      </a:cubicBezTo>
                      <a:cubicBezTo>
                        <a:pt x="41" y="42"/>
                        <a:pt x="40" y="41"/>
                        <a:pt x="38" y="41"/>
                      </a:cubicBezTo>
                      <a:cubicBezTo>
                        <a:pt x="36" y="40"/>
                        <a:pt x="35" y="40"/>
                        <a:pt x="34" y="41"/>
                      </a:cubicBezTo>
                      <a:cubicBezTo>
                        <a:pt x="34" y="42"/>
                        <a:pt x="33" y="42"/>
                        <a:pt x="31" y="42"/>
                      </a:cubicBezTo>
                      <a:cubicBezTo>
                        <a:pt x="30" y="42"/>
                        <a:pt x="29" y="41"/>
                        <a:pt x="28" y="40"/>
                      </a:cubicBezTo>
                      <a:cubicBezTo>
                        <a:pt x="27" y="39"/>
                        <a:pt x="26" y="38"/>
                        <a:pt x="26" y="36"/>
                      </a:cubicBezTo>
                      <a:cubicBezTo>
                        <a:pt x="26" y="35"/>
                        <a:pt x="28" y="34"/>
                        <a:pt x="29" y="34"/>
                      </a:cubicBezTo>
                      <a:cubicBezTo>
                        <a:pt x="30" y="33"/>
                        <a:pt x="31" y="33"/>
                        <a:pt x="31" y="33"/>
                      </a:cubicBezTo>
                      <a:cubicBezTo>
                        <a:pt x="31" y="31"/>
                        <a:pt x="28" y="28"/>
                        <a:pt x="26" y="26"/>
                      </a:cubicBezTo>
                      <a:cubicBezTo>
                        <a:pt x="24" y="24"/>
                        <a:pt x="23" y="23"/>
                        <a:pt x="22" y="21"/>
                      </a:cubicBezTo>
                      <a:cubicBezTo>
                        <a:pt x="20" y="19"/>
                        <a:pt x="21" y="17"/>
                        <a:pt x="21" y="16"/>
                      </a:cubicBezTo>
                      <a:cubicBezTo>
                        <a:pt x="22" y="15"/>
                        <a:pt x="24" y="14"/>
                        <a:pt x="27" y="14"/>
                      </a:cubicBezTo>
                      <a:cubicBezTo>
                        <a:pt x="29" y="14"/>
                        <a:pt x="30" y="15"/>
                        <a:pt x="31" y="16"/>
                      </a:cubicBezTo>
                      <a:cubicBezTo>
                        <a:pt x="32" y="17"/>
                        <a:pt x="35" y="18"/>
                        <a:pt x="37" y="17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36" y="14"/>
                        <a:pt x="35" y="10"/>
                        <a:pt x="40" y="8"/>
                      </a:cubicBezTo>
                      <a:cubicBezTo>
                        <a:pt x="41" y="8"/>
                        <a:pt x="42" y="7"/>
                        <a:pt x="43" y="7"/>
                      </a:cubicBezTo>
                      <a:cubicBezTo>
                        <a:pt x="46" y="7"/>
                        <a:pt x="47" y="9"/>
                        <a:pt x="48" y="10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8" y="10"/>
                        <a:pt x="48" y="10"/>
                        <a:pt x="48" y="9"/>
                      </a:cubicBezTo>
                      <a:cubicBezTo>
                        <a:pt x="50" y="8"/>
                        <a:pt x="52" y="6"/>
                        <a:pt x="56" y="6"/>
                      </a:cubicBezTo>
                      <a:cubicBezTo>
                        <a:pt x="59" y="6"/>
                        <a:pt x="61" y="7"/>
                        <a:pt x="63" y="9"/>
                      </a:cubicBez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3" y="9"/>
                        <a:pt x="64" y="8"/>
                        <a:pt x="64" y="8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64" y="8"/>
                        <a:pt x="64" y="8"/>
                        <a:pt x="64" y="8"/>
                      </a:cubicBezTo>
                      <a:cubicBezTo>
                        <a:pt x="64" y="6"/>
                        <a:pt x="65" y="5"/>
                        <a:pt x="66" y="4"/>
                      </a:cubicBezTo>
                      <a:cubicBezTo>
                        <a:pt x="67" y="3"/>
                        <a:pt x="67" y="3"/>
                        <a:pt x="67" y="2"/>
                      </a:cubicBezTo>
                      <a:cubicBezTo>
                        <a:pt x="67" y="2"/>
                        <a:pt x="67" y="1"/>
                        <a:pt x="67" y="1"/>
                      </a:cubicBezTo>
                      <a:cubicBezTo>
                        <a:pt x="67" y="1"/>
                        <a:pt x="67" y="1"/>
                        <a:pt x="67" y="1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8" name="Freeform 1215">
                  <a:extLst>
                    <a:ext uri="{FF2B5EF4-FFF2-40B4-BE49-F238E27FC236}">
                      <a16:creationId xmlns="" xmlns:a16="http://schemas.microsoft.com/office/drawing/2014/main" id="{F7590FB3-300E-45AC-84A0-10AB4FE7ABA3}"/>
                    </a:ext>
                  </a:extLst>
                </p:cNvPr>
                <p:cNvSpPr/>
                <p:nvPr/>
              </p:nvSpPr>
              <p:spPr bwMode="auto">
                <a:xfrm>
                  <a:off x="2433" y="3161"/>
                  <a:ext cx="43" cy="40"/>
                </a:xfrm>
                <a:custGeom>
                  <a:avLst/>
                  <a:gdLst>
                    <a:gd name="T0" fmla="*/ 20 w 45"/>
                    <a:gd name="T1" fmla="*/ 1 h 42"/>
                    <a:gd name="T2" fmla="*/ 15 w 45"/>
                    <a:gd name="T3" fmla="*/ 3 h 42"/>
                    <a:gd name="T4" fmla="*/ 7 w 45"/>
                    <a:gd name="T5" fmla="*/ 3 h 42"/>
                    <a:gd name="T6" fmla="*/ 3 w 45"/>
                    <a:gd name="T7" fmla="*/ 3 h 42"/>
                    <a:gd name="T8" fmla="*/ 4 w 45"/>
                    <a:gd name="T9" fmla="*/ 3 h 42"/>
                    <a:gd name="T10" fmla="*/ 5 w 45"/>
                    <a:gd name="T11" fmla="*/ 11 h 42"/>
                    <a:gd name="T12" fmla="*/ 4 w 45"/>
                    <a:gd name="T13" fmla="*/ 12 h 42"/>
                    <a:gd name="T14" fmla="*/ 6 w 45"/>
                    <a:gd name="T15" fmla="*/ 14 h 42"/>
                    <a:gd name="T16" fmla="*/ 10 w 45"/>
                    <a:gd name="T17" fmla="*/ 16 h 42"/>
                    <a:gd name="T18" fmla="*/ 12 w 45"/>
                    <a:gd name="T19" fmla="*/ 20 h 42"/>
                    <a:gd name="T20" fmla="*/ 10 w 45"/>
                    <a:gd name="T21" fmla="*/ 24 h 42"/>
                    <a:gd name="T22" fmla="*/ 8 w 45"/>
                    <a:gd name="T23" fmla="*/ 27 h 42"/>
                    <a:gd name="T24" fmla="*/ 2 w 45"/>
                    <a:gd name="T25" fmla="*/ 34 h 42"/>
                    <a:gd name="T26" fmla="*/ 0 w 45"/>
                    <a:gd name="T27" fmla="*/ 35 h 42"/>
                    <a:gd name="T28" fmla="*/ 1 w 45"/>
                    <a:gd name="T29" fmla="*/ 37 h 42"/>
                    <a:gd name="T30" fmla="*/ 9 w 45"/>
                    <a:gd name="T31" fmla="*/ 42 h 42"/>
                    <a:gd name="T32" fmla="*/ 27 w 45"/>
                    <a:gd name="T33" fmla="*/ 34 h 42"/>
                    <a:gd name="T34" fmla="*/ 34 w 45"/>
                    <a:gd name="T35" fmla="*/ 31 h 42"/>
                    <a:gd name="T36" fmla="*/ 37 w 45"/>
                    <a:gd name="T37" fmla="*/ 31 h 42"/>
                    <a:gd name="T38" fmla="*/ 39 w 45"/>
                    <a:gd name="T39" fmla="*/ 32 h 42"/>
                    <a:gd name="T40" fmla="*/ 39 w 45"/>
                    <a:gd name="T41" fmla="*/ 32 h 42"/>
                    <a:gd name="T42" fmla="*/ 42 w 45"/>
                    <a:gd name="T43" fmla="*/ 31 h 42"/>
                    <a:gd name="T44" fmla="*/ 41 w 45"/>
                    <a:gd name="T45" fmla="*/ 7 h 42"/>
                    <a:gd name="T46" fmla="*/ 40 w 45"/>
                    <a:gd name="T47" fmla="*/ 6 h 42"/>
                    <a:gd name="T48" fmla="*/ 39 w 45"/>
                    <a:gd name="T49" fmla="*/ 5 h 42"/>
                    <a:gd name="T50" fmla="*/ 39 w 45"/>
                    <a:gd name="T51" fmla="*/ 4 h 42"/>
                    <a:gd name="T52" fmla="*/ 37 w 45"/>
                    <a:gd name="T53" fmla="*/ 3 h 42"/>
                    <a:gd name="T54" fmla="*/ 35 w 45"/>
                    <a:gd name="T55" fmla="*/ 1 h 42"/>
                    <a:gd name="T56" fmla="*/ 34 w 45"/>
                    <a:gd name="T57" fmla="*/ 4 h 42"/>
                    <a:gd name="T58" fmla="*/ 31 w 45"/>
                    <a:gd name="T59" fmla="*/ 7 h 42"/>
                    <a:gd name="T60" fmla="*/ 27 w 45"/>
                    <a:gd name="T61" fmla="*/ 5 h 42"/>
                    <a:gd name="T62" fmla="*/ 25 w 45"/>
                    <a:gd name="T63" fmla="*/ 4 h 42"/>
                    <a:gd name="T64" fmla="*/ 22 w 45"/>
                    <a:gd name="T65" fmla="*/ 2 h 42"/>
                    <a:gd name="T66" fmla="*/ 22 w 45"/>
                    <a:gd name="T67" fmla="*/ 0 h 42"/>
                    <a:gd name="T68" fmla="*/ 22 w 45"/>
                    <a:gd name="T69" fmla="*/ 0 h 42"/>
                    <a:gd name="T70" fmla="*/ 20 w 45"/>
                    <a:gd name="T71" fmla="*/ 1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45" h="42">
                      <a:moveTo>
                        <a:pt x="20" y="1"/>
                      </a:moveTo>
                      <a:cubicBezTo>
                        <a:pt x="18" y="1"/>
                        <a:pt x="17" y="2"/>
                        <a:pt x="15" y="3"/>
                      </a:cubicBezTo>
                      <a:cubicBezTo>
                        <a:pt x="13" y="4"/>
                        <a:pt x="10" y="4"/>
                        <a:pt x="7" y="3"/>
                      </a:cubicBezTo>
                      <a:cubicBezTo>
                        <a:pt x="6" y="3"/>
                        <a:pt x="4" y="3"/>
                        <a:pt x="3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5" y="5"/>
                        <a:pt x="8" y="7"/>
                        <a:pt x="5" y="11"/>
                      </a:cubicBezTo>
                      <a:cubicBezTo>
                        <a:pt x="4" y="12"/>
                        <a:pt x="4" y="12"/>
                        <a:pt x="4" y="12"/>
                      </a:cubicBezTo>
                      <a:cubicBezTo>
                        <a:pt x="4" y="12"/>
                        <a:pt x="5" y="13"/>
                        <a:pt x="6" y="14"/>
                      </a:cubicBezTo>
                      <a:cubicBezTo>
                        <a:pt x="7" y="14"/>
                        <a:pt x="8" y="15"/>
                        <a:pt x="10" y="16"/>
                      </a:cubicBezTo>
                      <a:cubicBezTo>
                        <a:pt x="11" y="17"/>
                        <a:pt x="12" y="19"/>
                        <a:pt x="12" y="20"/>
                      </a:cubicBezTo>
                      <a:cubicBezTo>
                        <a:pt x="12" y="22"/>
                        <a:pt x="11" y="23"/>
                        <a:pt x="10" y="24"/>
                      </a:cubicBezTo>
                      <a:cubicBezTo>
                        <a:pt x="8" y="26"/>
                        <a:pt x="8" y="26"/>
                        <a:pt x="8" y="27"/>
                      </a:cubicBezTo>
                      <a:cubicBezTo>
                        <a:pt x="8" y="31"/>
                        <a:pt x="4" y="33"/>
                        <a:pt x="2" y="34"/>
                      </a:cubicBezTo>
                      <a:cubicBezTo>
                        <a:pt x="1" y="34"/>
                        <a:pt x="0" y="35"/>
                        <a:pt x="0" y="35"/>
                      </a:cubicBezTo>
                      <a:cubicBezTo>
                        <a:pt x="0" y="35"/>
                        <a:pt x="0" y="36"/>
                        <a:pt x="1" y="37"/>
                      </a:cubicBezTo>
                      <a:cubicBezTo>
                        <a:pt x="2" y="39"/>
                        <a:pt x="6" y="42"/>
                        <a:pt x="9" y="42"/>
                      </a:cubicBezTo>
                      <a:cubicBezTo>
                        <a:pt x="13" y="42"/>
                        <a:pt x="22" y="39"/>
                        <a:pt x="27" y="34"/>
                      </a:cubicBezTo>
                      <a:cubicBezTo>
                        <a:pt x="30" y="32"/>
                        <a:pt x="32" y="31"/>
                        <a:pt x="34" y="31"/>
                      </a:cubicBezTo>
                      <a:cubicBezTo>
                        <a:pt x="35" y="31"/>
                        <a:pt x="36" y="31"/>
                        <a:pt x="37" y="31"/>
                      </a:cubicBezTo>
                      <a:cubicBezTo>
                        <a:pt x="38" y="31"/>
                        <a:pt x="38" y="32"/>
                        <a:pt x="39" y="32"/>
                      </a:cubicBezTo>
                      <a:cubicBezTo>
                        <a:pt x="39" y="32"/>
                        <a:pt x="39" y="32"/>
                        <a:pt x="39" y="32"/>
                      </a:cubicBezTo>
                      <a:cubicBezTo>
                        <a:pt x="40" y="32"/>
                        <a:pt x="41" y="31"/>
                        <a:pt x="42" y="31"/>
                      </a:cubicBezTo>
                      <a:cubicBezTo>
                        <a:pt x="45" y="29"/>
                        <a:pt x="43" y="12"/>
                        <a:pt x="41" y="7"/>
                      </a:cubicBezTo>
                      <a:cubicBezTo>
                        <a:pt x="40" y="7"/>
                        <a:pt x="40" y="6"/>
                        <a:pt x="40" y="6"/>
                      </a:cubicBezTo>
                      <a:cubicBezTo>
                        <a:pt x="40" y="5"/>
                        <a:pt x="40" y="5"/>
                        <a:pt x="39" y="5"/>
                      </a:cubicBezTo>
                      <a:cubicBezTo>
                        <a:pt x="39" y="5"/>
                        <a:pt x="39" y="5"/>
                        <a:pt x="39" y="4"/>
                      </a:cubicBezTo>
                      <a:cubicBezTo>
                        <a:pt x="38" y="4"/>
                        <a:pt x="38" y="3"/>
                        <a:pt x="37" y="3"/>
                      </a:cubicBezTo>
                      <a:cubicBezTo>
                        <a:pt x="36" y="1"/>
                        <a:pt x="35" y="1"/>
                        <a:pt x="35" y="1"/>
                      </a:cubicBezTo>
                      <a:cubicBezTo>
                        <a:pt x="35" y="1"/>
                        <a:pt x="34" y="2"/>
                        <a:pt x="34" y="4"/>
                      </a:cubicBezTo>
                      <a:cubicBezTo>
                        <a:pt x="34" y="6"/>
                        <a:pt x="32" y="7"/>
                        <a:pt x="31" y="7"/>
                      </a:cubicBezTo>
                      <a:cubicBezTo>
                        <a:pt x="30" y="7"/>
                        <a:pt x="28" y="6"/>
                        <a:pt x="27" y="5"/>
                      </a:cubicBezTo>
                      <a:cubicBezTo>
                        <a:pt x="26" y="5"/>
                        <a:pt x="25" y="4"/>
                        <a:pt x="25" y="4"/>
                      </a:cubicBezTo>
                      <a:cubicBezTo>
                        <a:pt x="23" y="4"/>
                        <a:pt x="22" y="3"/>
                        <a:pt x="22" y="2"/>
                      </a:cubicBezTo>
                      <a:cubicBezTo>
                        <a:pt x="22" y="1"/>
                        <a:pt x="22" y="1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  <a:cubicBezTo>
                        <a:pt x="21" y="0"/>
                        <a:pt x="21" y="1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9" name="Freeform 1216">
                  <a:extLst>
                    <a:ext uri="{FF2B5EF4-FFF2-40B4-BE49-F238E27FC236}">
                      <a16:creationId xmlns="" xmlns:a16="http://schemas.microsoft.com/office/drawing/2014/main" id="{F05D2C44-BAFD-44BC-9EB4-B3B4981C16DE}"/>
                    </a:ext>
                  </a:extLst>
                </p:cNvPr>
                <p:cNvSpPr/>
                <p:nvPr/>
              </p:nvSpPr>
              <p:spPr bwMode="auto">
                <a:xfrm>
                  <a:off x="2458" y="3148"/>
                  <a:ext cx="23" cy="15"/>
                </a:xfrm>
                <a:custGeom>
                  <a:avLst/>
                  <a:gdLst>
                    <a:gd name="T0" fmla="*/ 24 w 24"/>
                    <a:gd name="T1" fmla="*/ 11 h 15"/>
                    <a:gd name="T2" fmla="*/ 24 w 24"/>
                    <a:gd name="T3" fmla="*/ 10 h 15"/>
                    <a:gd name="T4" fmla="*/ 17 w 24"/>
                    <a:gd name="T5" fmla="*/ 1 h 15"/>
                    <a:gd name="T6" fmla="*/ 11 w 24"/>
                    <a:gd name="T7" fmla="*/ 2 h 15"/>
                    <a:gd name="T8" fmla="*/ 6 w 24"/>
                    <a:gd name="T9" fmla="*/ 4 h 15"/>
                    <a:gd name="T10" fmla="*/ 6 w 24"/>
                    <a:gd name="T11" fmla="*/ 4 h 15"/>
                    <a:gd name="T12" fmla="*/ 6 w 24"/>
                    <a:gd name="T13" fmla="*/ 5 h 15"/>
                    <a:gd name="T14" fmla="*/ 5 w 24"/>
                    <a:gd name="T15" fmla="*/ 6 h 15"/>
                    <a:gd name="T16" fmla="*/ 5 w 24"/>
                    <a:gd name="T17" fmla="*/ 7 h 15"/>
                    <a:gd name="T18" fmla="*/ 4 w 24"/>
                    <a:gd name="T19" fmla="*/ 8 h 15"/>
                    <a:gd name="T20" fmla="*/ 4 w 24"/>
                    <a:gd name="T21" fmla="*/ 9 h 15"/>
                    <a:gd name="T22" fmla="*/ 3 w 24"/>
                    <a:gd name="T23" fmla="*/ 10 h 15"/>
                    <a:gd name="T24" fmla="*/ 0 w 24"/>
                    <a:gd name="T25" fmla="*/ 13 h 15"/>
                    <a:gd name="T26" fmla="*/ 3 w 24"/>
                    <a:gd name="T27" fmla="*/ 15 h 15"/>
                    <a:gd name="T28" fmla="*/ 4 w 24"/>
                    <a:gd name="T29" fmla="*/ 15 h 15"/>
                    <a:gd name="T30" fmla="*/ 5 w 24"/>
                    <a:gd name="T31" fmla="*/ 13 h 15"/>
                    <a:gd name="T32" fmla="*/ 14 w 24"/>
                    <a:gd name="T33" fmla="*/ 13 h 15"/>
                    <a:gd name="T34" fmla="*/ 16 w 24"/>
                    <a:gd name="T35" fmla="*/ 15 h 15"/>
                    <a:gd name="T36" fmla="*/ 16 w 24"/>
                    <a:gd name="T37" fmla="*/ 15 h 15"/>
                    <a:gd name="T38" fmla="*/ 19 w 24"/>
                    <a:gd name="T39" fmla="*/ 13 h 15"/>
                    <a:gd name="T40" fmla="*/ 24 w 24"/>
                    <a:gd name="T41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4" h="15">
                      <a:moveTo>
                        <a:pt x="24" y="11"/>
                      </a:moveTo>
                      <a:cubicBezTo>
                        <a:pt x="24" y="11"/>
                        <a:pt x="24" y="10"/>
                        <a:pt x="24" y="10"/>
                      </a:cubicBezTo>
                      <a:cubicBezTo>
                        <a:pt x="24" y="8"/>
                        <a:pt x="20" y="4"/>
                        <a:pt x="17" y="1"/>
                      </a:cubicBezTo>
                      <a:cubicBezTo>
                        <a:pt x="16" y="0"/>
                        <a:pt x="13" y="1"/>
                        <a:pt x="11" y="2"/>
                      </a:cubicBezTo>
                      <a:cubicBezTo>
                        <a:pt x="9" y="3"/>
                        <a:pt x="8" y="4"/>
                        <a:pt x="6" y="4"/>
                      </a:cubicBezTo>
                      <a:cubicBezTo>
                        <a:pt x="6" y="4"/>
                        <a:pt x="6" y="4"/>
                        <a:pt x="6" y="4"/>
                      </a:cubicBezTo>
                      <a:cubicBezTo>
                        <a:pt x="6" y="4"/>
                        <a:pt x="6" y="4"/>
                        <a:pt x="6" y="5"/>
                      </a:cubicBezTo>
                      <a:cubicBezTo>
                        <a:pt x="6" y="5"/>
                        <a:pt x="6" y="6"/>
                        <a:pt x="5" y="6"/>
                      </a:cubicBezTo>
                      <a:cubicBezTo>
                        <a:pt x="5" y="6"/>
                        <a:pt x="5" y="6"/>
                        <a:pt x="5" y="7"/>
                      </a:cubicBezTo>
                      <a:cubicBezTo>
                        <a:pt x="5" y="7"/>
                        <a:pt x="5" y="8"/>
                        <a:pt x="4" y="8"/>
                      </a:cubicBezTo>
                      <a:cubicBezTo>
                        <a:pt x="4" y="8"/>
                        <a:pt x="4" y="8"/>
                        <a:pt x="4" y="9"/>
                      </a:cubicBezTo>
                      <a:cubicBezTo>
                        <a:pt x="4" y="9"/>
                        <a:pt x="3" y="10"/>
                        <a:pt x="3" y="10"/>
                      </a:cubicBezTo>
                      <a:cubicBezTo>
                        <a:pt x="2" y="11"/>
                        <a:pt x="1" y="12"/>
                        <a:pt x="0" y="13"/>
                      </a:cubicBezTo>
                      <a:cubicBezTo>
                        <a:pt x="1" y="14"/>
                        <a:pt x="2" y="14"/>
                        <a:pt x="3" y="15"/>
                      </a:cubicBezTo>
                      <a:cubicBezTo>
                        <a:pt x="3" y="15"/>
                        <a:pt x="4" y="15"/>
                        <a:pt x="4" y="15"/>
                      </a:cubicBezTo>
                      <a:cubicBezTo>
                        <a:pt x="5" y="14"/>
                        <a:pt x="5" y="14"/>
                        <a:pt x="5" y="13"/>
                      </a:cubicBezTo>
                      <a:cubicBezTo>
                        <a:pt x="7" y="9"/>
                        <a:pt x="11" y="9"/>
                        <a:pt x="14" y="13"/>
                      </a:cubicBezTo>
                      <a:cubicBezTo>
                        <a:pt x="15" y="14"/>
                        <a:pt x="15" y="14"/>
                        <a:pt x="16" y="15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4"/>
                        <a:pt x="18" y="14"/>
                        <a:pt x="19" y="13"/>
                      </a:cubicBezTo>
                      <a:cubicBezTo>
                        <a:pt x="21" y="13"/>
                        <a:pt x="23" y="12"/>
                        <a:pt x="24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0" name="Freeform 1217">
                  <a:extLst>
                    <a:ext uri="{FF2B5EF4-FFF2-40B4-BE49-F238E27FC236}">
                      <a16:creationId xmlns="" xmlns:a16="http://schemas.microsoft.com/office/drawing/2014/main" id="{AF13FBE7-494E-45A9-92D2-4F5E98909277}"/>
                    </a:ext>
                  </a:extLst>
                </p:cNvPr>
                <p:cNvSpPr/>
                <p:nvPr/>
              </p:nvSpPr>
              <p:spPr bwMode="auto">
                <a:xfrm>
                  <a:off x="2477" y="3096"/>
                  <a:ext cx="84" cy="125"/>
                </a:xfrm>
                <a:custGeom>
                  <a:avLst/>
                  <a:gdLst>
                    <a:gd name="T0" fmla="*/ 4 w 88"/>
                    <a:gd name="T1" fmla="*/ 27 h 130"/>
                    <a:gd name="T2" fmla="*/ 2 w 88"/>
                    <a:gd name="T3" fmla="*/ 33 h 130"/>
                    <a:gd name="T4" fmla="*/ 5 w 88"/>
                    <a:gd name="T5" fmla="*/ 40 h 130"/>
                    <a:gd name="T6" fmla="*/ 7 w 88"/>
                    <a:gd name="T7" fmla="*/ 46 h 130"/>
                    <a:gd name="T8" fmla="*/ 11 w 88"/>
                    <a:gd name="T9" fmla="*/ 42 h 130"/>
                    <a:gd name="T10" fmla="*/ 15 w 88"/>
                    <a:gd name="T11" fmla="*/ 38 h 130"/>
                    <a:gd name="T12" fmla="*/ 17 w 88"/>
                    <a:gd name="T13" fmla="*/ 43 h 130"/>
                    <a:gd name="T14" fmla="*/ 15 w 88"/>
                    <a:gd name="T15" fmla="*/ 56 h 130"/>
                    <a:gd name="T16" fmla="*/ 17 w 88"/>
                    <a:gd name="T17" fmla="*/ 58 h 130"/>
                    <a:gd name="T18" fmla="*/ 33 w 88"/>
                    <a:gd name="T19" fmla="*/ 56 h 130"/>
                    <a:gd name="T20" fmla="*/ 31 w 88"/>
                    <a:gd name="T21" fmla="*/ 64 h 130"/>
                    <a:gd name="T22" fmla="*/ 38 w 88"/>
                    <a:gd name="T23" fmla="*/ 69 h 130"/>
                    <a:gd name="T24" fmla="*/ 36 w 88"/>
                    <a:gd name="T25" fmla="*/ 78 h 130"/>
                    <a:gd name="T26" fmla="*/ 28 w 88"/>
                    <a:gd name="T27" fmla="*/ 86 h 130"/>
                    <a:gd name="T28" fmla="*/ 19 w 88"/>
                    <a:gd name="T29" fmla="*/ 89 h 130"/>
                    <a:gd name="T30" fmla="*/ 19 w 88"/>
                    <a:gd name="T31" fmla="*/ 91 h 130"/>
                    <a:gd name="T32" fmla="*/ 12 w 88"/>
                    <a:gd name="T33" fmla="*/ 105 h 130"/>
                    <a:gd name="T34" fmla="*/ 14 w 88"/>
                    <a:gd name="T35" fmla="*/ 106 h 130"/>
                    <a:gd name="T36" fmla="*/ 20 w 88"/>
                    <a:gd name="T37" fmla="*/ 106 h 130"/>
                    <a:gd name="T38" fmla="*/ 28 w 88"/>
                    <a:gd name="T39" fmla="*/ 109 h 130"/>
                    <a:gd name="T40" fmla="*/ 37 w 88"/>
                    <a:gd name="T41" fmla="*/ 108 h 130"/>
                    <a:gd name="T42" fmla="*/ 37 w 88"/>
                    <a:gd name="T43" fmla="*/ 115 h 130"/>
                    <a:gd name="T44" fmla="*/ 28 w 88"/>
                    <a:gd name="T45" fmla="*/ 117 h 130"/>
                    <a:gd name="T46" fmla="*/ 24 w 88"/>
                    <a:gd name="T47" fmla="*/ 117 h 130"/>
                    <a:gd name="T48" fmla="*/ 16 w 88"/>
                    <a:gd name="T49" fmla="*/ 127 h 130"/>
                    <a:gd name="T50" fmla="*/ 25 w 88"/>
                    <a:gd name="T51" fmla="*/ 128 h 130"/>
                    <a:gd name="T52" fmla="*/ 30 w 88"/>
                    <a:gd name="T53" fmla="*/ 123 h 130"/>
                    <a:gd name="T54" fmla="*/ 33 w 88"/>
                    <a:gd name="T55" fmla="*/ 123 h 130"/>
                    <a:gd name="T56" fmla="*/ 46 w 88"/>
                    <a:gd name="T57" fmla="*/ 120 h 130"/>
                    <a:gd name="T58" fmla="*/ 53 w 88"/>
                    <a:gd name="T59" fmla="*/ 121 h 130"/>
                    <a:gd name="T60" fmla="*/ 68 w 88"/>
                    <a:gd name="T61" fmla="*/ 119 h 130"/>
                    <a:gd name="T62" fmla="*/ 69 w 88"/>
                    <a:gd name="T63" fmla="*/ 119 h 130"/>
                    <a:gd name="T64" fmla="*/ 80 w 88"/>
                    <a:gd name="T65" fmla="*/ 115 h 130"/>
                    <a:gd name="T66" fmla="*/ 79 w 88"/>
                    <a:gd name="T67" fmla="*/ 104 h 130"/>
                    <a:gd name="T68" fmla="*/ 88 w 88"/>
                    <a:gd name="T69" fmla="*/ 95 h 130"/>
                    <a:gd name="T70" fmla="*/ 80 w 88"/>
                    <a:gd name="T71" fmla="*/ 90 h 130"/>
                    <a:gd name="T72" fmla="*/ 71 w 88"/>
                    <a:gd name="T73" fmla="*/ 90 h 130"/>
                    <a:gd name="T74" fmla="*/ 68 w 88"/>
                    <a:gd name="T75" fmla="*/ 81 h 130"/>
                    <a:gd name="T76" fmla="*/ 60 w 88"/>
                    <a:gd name="T77" fmla="*/ 65 h 130"/>
                    <a:gd name="T78" fmla="*/ 51 w 88"/>
                    <a:gd name="T79" fmla="*/ 49 h 130"/>
                    <a:gd name="T80" fmla="*/ 44 w 88"/>
                    <a:gd name="T81" fmla="*/ 44 h 130"/>
                    <a:gd name="T82" fmla="*/ 37 w 88"/>
                    <a:gd name="T83" fmla="*/ 43 h 130"/>
                    <a:gd name="T84" fmla="*/ 32 w 88"/>
                    <a:gd name="T85" fmla="*/ 42 h 130"/>
                    <a:gd name="T86" fmla="*/ 46 w 88"/>
                    <a:gd name="T87" fmla="*/ 15 h 130"/>
                    <a:gd name="T88" fmla="*/ 28 w 88"/>
                    <a:gd name="T89" fmla="*/ 15 h 130"/>
                    <a:gd name="T90" fmla="*/ 22 w 88"/>
                    <a:gd name="T91" fmla="*/ 8 h 130"/>
                    <a:gd name="T92" fmla="*/ 30 w 88"/>
                    <a:gd name="T93" fmla="*/ 0 h 130"/>
                    <a:gd name="T94" fmla="*/ 16 w 88"/>
                    <a:gd name="T95" fmla="*/ 1 h 130"/>
                    <a:gd name="T96" fmla="*/ 11 w 88"/>
                    <a:gd name="T97" fmla="*/ 8 h 130"/>
                    <a:gd name="T98" fmla="*/ 6 w 88"/>
                    <a:gd name="T99" fmla="*/ 15 h 130"/>
                    <a:gd name="T100" fmla="*/ 4 w 88"/>
                    <a:gd name="T101" fmla="*/ 21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88" h="130">
                      <a:moveTo>
                        <a:pt x="6" y="23"/>
                      </a:moveTo>
                      <a:cubicBezTo>
                        <a:pt x="6" y="25"/>
                        <a:pt x="5" y="26"/>
                        <a:pt x="4" y="27"/>
                      </a:cubicBezTo>
                      <a:cubicBezTo>
                        <a:pt x="2" y="29"/>
                        <a:pt x="1" y="30"/>
                        <a:pt x="0" y="32"/>
                      </a:cubicBezTo>
                      <a:cubicBezTo>
                        <a:pt x="0" y="33"/>
                        <a:pt x="0" y="33"/>
                        <a:pt x="2" y="33"/>
                      </a:cubicBezTo>
                      <a:cubicBezTo>
                        <a:pt x="4" y="34"/>
                        <a:pt x="6" y="34"/>
                        <a:pt x="6" y="37"/>
                      </a:cubicBezTo>
                      <a:cubicBezTo>
                        <a:pt x="7" y="38"/>
                        <a:pt x="6" y="39"/>
                        <a:pt x="5" y="40"/>
                      </a:cubicBezTo>
                      <a:cubicBezTo>
                        <a:pt x="6" y="41"/>
                        <a:pt x="6" y="43"/>
                        <a:pt x="6" y="44"/>
                      </a:cubicBezTo>
                      <a:cubicBezTo>
                        <a:pt x="6" y="46"/>
                        <a:pt x="6" y="46"/>
                        <a:pt x="7" y="46"/>
                      </a:cubicBezTo>
                      <a:cubicBezTo>
                        <a:pt x="7" y="46"/>
                        <a:pt x="7" y="46"/>
                        <a:pt x="7" y="46"/>
                      </a:cubicBezTo>
                      <a:cubicBezTo>
                        <a:pt x="10" y="46"/>
                        <a:pt x="10" y="44"/>
                        <a:pt x="11" y="42"/>
                      </a:cubicBezTo>
                      <a:cubicBezTo>
                        <a:pt x="11" y="40"/>
                        <a:pt x="12" y="38"/>
                        <a:pt x="14" y="38"/>
                      </a:cubicBezTo>
                      <a:cubicBezTo>
                        <a:pt x="15" y="38"/>
                        <a:pt x="15" y="38"/>
                        <a:pt x="15" y="38"/>
                      </a:cubicBezTo>
                      <a:cubicBezTo>
                        <a:pt x="16" y="38"/>
                        <a:pt x="16" y="38"/>
                        <a:pt x="16" y="39"/>
                      </a:cubicBezTo>
                      <a:cubicBezTo>
                        <a:pt x="17" y="40"/>
                        <a:pt x="17" y="41"/>
                        <a:pt x="17" y="43"/>
                      </a:cubicBezTo>
                      <a:cubicBezTo>
                        <a:pt x="17" y="44"/>
                        <a:pt x="16" y="45"/>
                        <a:pt x="17" y="46"/>
                      </a:cubicBezTo>
                      <a:cubicBezTo>
                        <a:pt x="18" y="50"/>
                        <a:pt x="16" y="53"/>
                        <a:pt x="15" y="56"/>
                      </a:cubicBezTo>
                      <a:cubicBezTo>
                        <a:pt x="14" y="56"/>
                        <a:pt x="14" y="57"/>
                        <a:pt x="13" y="58"/>
                      </a:cubicBezTo>
                      <a:cubicBezTo>
                        <a:pt x="14" y="58"/>
                        <a:pt x="15" y="58"/>
                        <a:pt x="17" y="58"/>
                      </a:cubicBezTo>
                      <a:cubicBezTo>
                        <a:pt x="21" y="58"/>
                        <a:pt x="24" y="57"/>
                        <a:pt x="26" y="56"/>
                      </a:cubicBezTo>
                      <a:cubicBezTo>
                        <a:pt x="29" y="53"/>
                        <a:pt x="32" y="53"/>
                        <a:pt x="33" y="56"/>
                      </a:cubicBezTo>
                      <a:cubicBezTo>
                        <a:pt x="34" y="58"/>
                        <a:pt x="33" y="60"/>
                        <a:pt x="32" y="62"/>
                      </a:cubicBezTo>
                      <a:cubicBezTo>
                        <a:pt x="31" y="63"/>
                        <a:pt x="31" y="64"/>
                        <a:pt x="31" y="64"/>
                      </a:cubicBezTo>
                      <a:cubicBezTo>
                        <a:pt x="31" y="65"/>
                        <a:pt x="32" y="65"/>
                        <a:pt x="33" y="66"/>
                      </a:cubicBezTo>
                      <a:cubicBezTo>
                        <a:pt x="35" y="67"/>
                        <a:pt x="37" y="67"/>
                        <a:pt x="38" y="69"/>
                      </a:cubicBezTo>
                      <a:cubicBezTo>
                        <a:pt x="38" y="70"/>
                        <a:pt x="37" y="72"/>
                        <a:pt x="37" y="73"/>
                      </a:cubicBezTo>
                      <a:cubicBezTo>
                        <a:pt x="36" y="74"/>
                        <a:pt x="36" y="76"/>
                        <a:pt x="36" y="78"/>
                      </a:cubicBezTo>
                      <a:cubicBezTo>
                        <a:pt x="36" y="79"/>
                        <a:pt x="36" y="81"/>
                        <a:pt x="36" y="83"/>
                      </a:cubicBezTo>
                      <a:cubicBezTo>
                        <a:pt x="35" y="85"/>
                        <a:pt x="31" y="86"/>
                        <a:pt x="28" y="86"/>
                      </a:cubicBezTo>
                      <a:cubicBezTo>
                        <a:pt x="24" y="86"/>
                        <a:pt x="22" y="85"/>
                        <a:pt x="21" y="84"/>
                      </a:cubicBezTo>
                      <a:cubicBezTo>
                        <a:pt x="22" y="86"/>
                        <a:pt x="20" y="88"/>
                        <a:pt x="19" y="89"/>
                      </a:cubicBezTo>
                      <a:cubicBezTo>
                        <a:pt x="19" y="90"/>
                        <a:pt x="18" y="90"/>
                        <a:pt x="18" y="91"/>
                      </a:cubicBezTo>
                      <a:cubicBezTo>
                        <a:pt x="18" y="91"/>
                        <a:pt x="19" y="91"/>
                        <a:pt x="19" y="91"/>
                      </a:cubicBezTo>
                      <a:cubicBezTo>
                        <a:pt x="21" y="92"/>
                        <a:pt x="24" y="93"/>
                        <a:pt x="24" y="95"/>
                      </a:cubicBezTo>
                      <a:cubicBezTo>
                        <a:pt x="25" y="100"/>
                        <a:pt x="18" y="103"/>
                        <a:pt x="12" y="105"/>
                      </a:cubicBezTo>
                      <a:cubicBezTo>
                        <a:pt x="12" y="105"/>
                        <a:pt x="12" y="105"/>
                        <a:pt x="11" y="105"/>
                      </a:cubicBezTo>
                      <a:cubicBezTo>
                        <a:pt x="12" y="106"/>
                        <a:pt x="13" y="106"/>
                        <a:pt x="14" y="106"/>
                      </a:cubicBezTo>
                      <a:cubicBezTo>
                        <a:pt x="14" y="106"/>
                        <a:pt x="15" y="106"/>
                        <a:pt x="15" y="106"/>
                      </a:cubicBezTo>
                      <a:cubicBezTo>
                        <a:pt x="17" y="104"/>
                        <a:pt x="19" y="106"/>
                        <a:pt x="20" y="106"/>
                      </a:cubicBezTo>
                      <a:cubicBezTo>
                        <a:pt x="21" y="107"/>
                        <a:pt x="21" y="107"/>
                        <a:pt x="23" y="107"/>
                      </a:cubicBezTo>
                      <a:cubicBezTo>
                        <a:pt x="25" y="107"/>
                        <a:pt x="26" y="108"/>
                        <a:pt x="28" y="109"/>
                      </a:cubicBezTo>
                      <a:cubicBezTo>
                        <a:pt x="30" y="109"/>
                        <a:pt x="32" y="110"/>
                        <a:pt x="34" y="109"/>
                      </a:cubicBezTo>
                      <a:cubicBezTo>
                        <a:pt x="35" y="109"/>
                        <a:pt x="36" y="108"/>
                        <a:pt x="37" y="108"/>
                      </a:cubicBezTo>
                      <a:cubicBezTo>
                        <a:pt x="39" y="108"/>
                        <a:pt x="40" y="110"/>
                        <a:pt x="40" y="110"/>
                      </a:cubicBezTo>
                      <a:cubicBezTo>
                        <a:pt x="41" y="112"/>
                        <a:pt x="39" y="113"/>
                        <a:pt x="37" y="115"/>
                      </a:cubicBezTo>
                      <a:cubicBezTo>
                        <a:pt x="35" y="117"/>
                        <a:pt x="32" y="117"/>
                        <a:pt x="31" y="117"/>
                      </a:cubicBezTo>
                      <a:cubicBezTo>
                        <a:pt x="30" y="117"/>
                        <a:pt x="29" y="117"/>
                        <a:pt x="28" y="117"/>
                      </a:cubicBezTo>
                      <a:cubicBezTo>
                        <a:pt x="27" y="117"/>
                        <a:pt x="27" y="117"/>
                        <a:pt x="26" y="117"/>
                      </a:cubicBezTo>
                      <a:cubicBezTo>
                        <a:pt x="25" y="117"/>
                        <a:pt x="24" y="117"/>
                        <a:pt x="24" y="117"/>
                      </a:cubicBezTo>
                      <a:cubicBezTo>
                        <a:pt x="21" y="119"/>
                        <a:pt x="14" y="126"/>
                        <a:pt x="11" y="130"/>
                      </a:cubicBezTo>
                      <a:cubicBezTo>
                        <a:pt x="13" y="129"/>
                        <a:pt x="14" y="128"/>
                        <a:pt x="16" y="127"/>
                      </a:cubicBezTo>
                      <a:cubicBezTo>
                        <a:pt x="20" y="125"/>
                        <a:pt x="22" y="126"/>
                        <a:pt x="24" y="128"/>
                      </a:cubicBezTo>
                      <a:cubicBezTo>
                        <a:pt x="25" y="128"/>
                        <a:pt x="25" y="128"/>
                        <a:pt x="25" y="128"/>
                      </a:cubicBezTo>
                      <a:cubicBezTo>
                        <a:pt x="25" y="128"/>
                        <a:pt x="26" y="127"/>
                        <a:pt x="26" y="127"/>
                      </a:cubicBezTo>
                      <a:cubicBezTo>
                        <a:pt x="27" y="125"/>
                        <a:pt x="28" y="123"/>
                        <a:pt x="30" y="123"/>
                      </a:cubicBezTo>
                      <a:cubicBezTo>
                        <a:pt x="31" y="123"/>
                        <a:pt x="31" y="123"/>
                        <a:pt x="31" y="123"/>
                      </a:cubicBezTo>
                      <a:cubicBezTo>
                        <a:pt x="31" y="123"/>
                        <a:pt x="32" y="123"/>
                        <a:pt x="33" y="123"/>
                      </a:cubicBezTo>
                      <a:cubicBezTo>
                        <a:pt x="34" y="122"/>
                        <a:pt x="36" y="122"/>
                        <a:pt x="39" y="122"/>
                      </a:cubicBezTo>
                      <a:cubicBezTo>
                        <a:pt x="42" y="123"/>
                        <a:pt x="44" y="122"/>
                        <a:pt x="46" y="120"/>
                      </a:cubicBezTo>
                      <a:cubicBezTo>
                        <a:pt x="46" y="120"/>
                        <a:pt x="47" y="119"/>
                        <a:pt x="48" y="119"/>
                      </a:cubicBezTo>
                      <a:cubicBezTo>
                        <a:pt x="50" y="119"/>
                        <a:pt x="52" y="120"/>
                        <a:pt x="53" y="121"/>
                      </a:cubicBezTo>
                      <a:cubicBezTo>
                        <a:pt x="54" y="121"/>
                        <a:pt x="55" y="122"/>
                        <a:pt x="55" y="122"/>
                      </a:cubicBezTo>
                      <a:cubicBezTo>
                        <a:pt x="58" y="120"/>
                        <a:pt x="65" y="119"/>
                        <a:pt x="68" y="119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69" y="119"/>
                        <a:pt x="69" y="119"/>
                        <a:pt x="69" y="119"/>
                      </a:cubicBezTo>
                      <a:cubicBezTo>
                        <a:pt x="72" y="119"/>
                        <a:pt x="79" y="117"/>
                        <a:pt x="82" y="114"/>
                      </a:cubicBezTo>
                      <a:cubicBezTo>
                        <a:pt x="81" y="114"/>
                        <a:pt x="81" y="114"/>
                        <a:pt x="80" y="115"/>
                      </a:cubicBezTo>
                      <a:cubicBezTo>
                        <a:pt x="78" y="115"/>
                        <a:pt x="76" y="114"/>
                        <a:pt x="76" y="113"/>
                      </a:cubicBezTo>
                      <a:cubicBezTo>
                        <a:pt x="75" y="110"/>
                        <a:pt x="76" y="107"/>
                        <a:pt x="79" y="104"/>
                      </a:cubicBezTo>
                      <a:cubicBezTo>
                        <a:pt x="80" y="104"/>
                        <a:pt x="81" y="103"/>
                        <a:pt x="82" y="102"/>
                      </a:cubicBezTo>
                      <a:cubicBezTo>
                        <a:pt x="85" y="100"/>
                        <a:pt x="88" y="98"/>
                        <a:pt x="88" y="95"/>
                      </a:cubicBezTo>
                      <a:cubicBezTo>
                        <a:pt x="88" y="94"/>
                        <a:pt x="88" y="94"/>
                        <a:pt x="87" y="93"/>
                      </a:cubicBezTo>
                      <a:cubicBezTo>
                        <a:pt x="85" y="92"/>
                        <a:pt x="82" y="90"/>
                        <a:pt x="80" y="90"/>
                      </a:cubicBezTo>
                      <a:cubicBezTo>
                        <a:pt x="80" y="90"/>
                        <a:pt x="80" y="90"/>
                        <a:pt x="80" y="90"/>
                      </a:cubicBezTo>
                      <a:cubicBezTo>
                        <a:pt x="78" y="94"/>
                        <a:pt x="73" y="94"/>
                        <a:pt x="71" y="90"/>
                      </a:cubicBezTo>
                      <a:cubicBezTo>
                        <a:pt x="69" y="87"/>
                        <a:pt x="70" y="85"/>
                        <a:pt x="71" y="84"/>
                      </a:cubicBezTo>
                      <a:cubicBezTo>
                        <a:pt x="69" y="83"/>
                        <a:pt x="69" y="82"/>
                        <a:pt x="68" y="81"/>
                      </a:cubicBezTo>
                      <a:cubicBezTo>
                        <a:pt x="68" y="80"/>
                        <a:pt x="66" y="78"/>
                        <a:pt x="67" y="76"/>
                      </a:cubicBezTo>
                      <a:cubicBezTo>
                        <a:pt x="67" y="74"/>
                        <a:pt x="64" y="65"/>
                        <a:pt x="60" y="65"/>
                      </a:cubicBezTo>
                      <a:cubicBezTo>
                        <a:pt x="54" y="63"/>
                        <a:pt x="52" y="56"/>
                        <a:pt x="51" y="51"/>
                      </a:cubicBezTo>
                      <a:cubicBezTo>
                        <a:pt x="51" y="51"/>
                        <a:pt x="51" y="50"/>
                        <a:pt x="51" y="49"/>
                      </a:cubicBezTo>
                      <a:cubicBezTo>
                        <a:pt x="51" y="48"/>
                        <a:pt x="50" y="48"/>
                        <a:pt x="49" y="48"/>
                      </a:cubicBezTo>
                      <a:cubicBezTo>
                        <a:pt x="47" y="47"/>
                        <a:pt x="45" y="47"/>
                        <a:pt x="44" y="44"/>
                      </a:cubicBezTo>
                      <a:cubicBezTo>
                        <a:pt x="43" y="43"/>
                        <a:pt x="42" y="43"/>
                        <a:pt x="40" y="43"/>
                      </a:cubicBezTo>
                      <a:cubicBezTo>
                        <a:pt x="39" y="43"/>
                        <a:pt x="38" y="43"/>
                        <a:pt x="37" y="43"/>
                      </a:cubicBezTo>
                      <a:cubicBezTo>
                        <a:pt x="36" y="43"/>
                        <a:pt x="36" y="44"/>
                        <a:pt x="35" y="44"/>
                      </a:cubicBezTo>
                      <a:cubicBezTo>
                        <a:pt x="34" y="43"/>
                        <a:pt x="33" y="43"/>
                        <a:pt x="32" y="42"/>
                      </a:cubicBezTo>
                      <a:cubicBezTo>
                        <a:pt x="31" y="39"/>
                        <a:pt x="35" y="35"/>
                        <a:pt x="38" y="33"/>
                      </a:cubicBezTo>
                      <a:cubicBezTo>
                        <a:pt x="41" y="31"/>
                        <a:pt x="45" y="19"/>
                        <a:pt x="46" y="15"/>
                      </a:cubicBezTo>
                      <a:cubicBezTo>
                        <a:pt x="45" y="15"/>
                        <a:pt x="42" y="14"/>
                        <a:pt x="37" y="14"/>
                      </a:cubicBezTo>
                      <a:cubicBezTo>
                        <a:pt x="32" y="14"/>
                        <a:pt x="29" y="15"/>
                        <a:pt x="28" y="15"/>
                      </a:cubicBezTo>
                      <a:cubicBezTo>
                        <a:pt x="25" y="17"/>
                        <a:pt x="21" y="15"/>
                        <a:pt x="20" y="12"/>
                      </a:cubicBezTo>
                      <a:cubicBezTo>
                        <a:pt x="20" y="10"/>
                        <a:pt x="21" y="9"/>
                        <a:pt x="22" y="8"/>
                      </a:cubicBezTo>
                      <a:cubicBezTo>
                        <a:pt x="25" y="7"/>
                        <a:pt x="29" y="2"/>
                        <a:pt x="30" y="1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29" y="0"/>
                        <a:pt x="29" y="0"/>
                      </a:cubicBezTo>
                      <a:cubicBezTo>
                        <a:pt x="27" y="2"/>
                        <a:pt x="23" y="2"/>
                        <a:pt x="16" y="1"/>
                      </a:cubicBezTo>
                      <a:cubicBezTo>
                        <a:pt x="15" y="0"/>
                        <a:pt x="14" y="0"/>
                        <a:pt x="13" y="1"/>
                      </a:cubicBezTo>
                      <a:cubicBezTo>
                        <a:pt x="12" y="3"/>
                        <a:pt x="11" y="6"/>
                        <a:pt x="11" y="8"/>
                      </a:cubicBezTo>
                      <a:cubicBezTo>
                        <a:pt x="11" y="11"/>
                        <a:pt x="9" y="12"/>
                        <a:pt x="8" y="14"/>
                      </a:cubicBezTo>
                      <a:cubicBezTo>
                        <a:pt x="7" y="14"/>
                        <a:pt x="6" y="15"/>
                        <a:pt x="6" y="15"/>
                      </a:cubicBezTo>
                      <a:cubicBezTo>
                        <a:pt x="7" y="17"/>
                        <a:pt x="6" y="18"/>
                        <a:pt x="6" y="20"/>
                      </a:cubicBezTo>
                      <a:cubicBezTo>
                        <a:pt x="5" y="20"/>
                        <a:pt x="4" y="21"/>
                        <a:pt x="4" y="21"/>
                      </a:cubicBezTo>
                      <a:cubicBezTo>
                        <a:pt x="4" y="21"/>
                        <a:pt x="5" y="22"/>
                        <a:pt x="6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1" name="Freeform 1218">
                  <a:extLst>
                    <a:ext uri="{FF2B5EF4-FFF2-40B4-BE49-F238E27FC236}">
                      <a16:creationId xmlns="" xmlns:a16="http://schemas.microsoft.com/office/drawing/2014/main" id="{AEBF0D2E-3B66-4C31-BECA-300DFE27EF1A}"/>
                    </a:ext>
                  </a:extLst>
                </p:cNvPr>
                <p:cNvSpPr/>
                <p:nvPr/>
              </p:nvSpPr>
              <p:spPr bwMode="auto">
                <a:xfrm>
                  <a:off x="2632" y="3111"/>
                  <a:ext cx="28" cy="41"/>
                </a:xfrm>
                <a:custGeom>
                  <a:avLst/>
                  <a:gdLst>
                    <a:gd name="T0" fmla="*/ 14 w 29"/>
                    <a:gd name="T1" fmla="*/ 38 h 43"/>
                    <a:gd name="T2" fmla="*/ 17 w 29"/>
                    <a:gd name="T3" fmla="*/ 36 h 43"/>
                    <a:gd name="T4" fmla="*/ 23 w 29"/>
                    <a:gd name="T5" fmla="*/ 38 h 43"/>
                    <a:gd name="T6" fmla="*/ 26 w 29"/>
                    <a:gd name="T7" fmla="*/ 40 h 43"/>
                    <a:gd name="T8" fmla="*/ 28 w 29"/>
                    <a:gd name="T9" fmla="*/ 39 h 43"/>
                    <a:gd name="T10" fmla="*/ 26 w 29"/>
                    <a:gd name="T11" fmla="*/ 34 h 43"/>
                    <a:gd name="T12" fmla="*/ 23 w 29"/>
                    <a:gd name="T13" fmla="*/ 36 h 43"/>
                    <a:gd name="T14" fmla="*/ 19 w 29"/>
                    <a:gd name="T15" fmla="*/ 33 h 43"/>
                    <a:gd name="T16" fmla="*/ 20 w 29"/>
                    <a:gd name="T17" fmla="*/ 27 h 43"/>
                    <a:gd name="T18" fmla="*/ 22 w 29"/>
                    <a:gd name="T19" fmla="*/ 24 h 43"/>
                    <a:gd name="T20" fmla="*/ 27 w 29"/>
                    <a:gd name="T21" fmla="*/ 21 h 43"/>
                    <a:gd name="T22" fmla="*/ 29 w 29"/>
                    <a:gd name="T23" fmla="*/ 21 h 43"/>
                    <a:gd name="T24" fmla="*/ 25 w 29"/>
                    <a:gd name="T25" fmla="*/ 18 h 43"/>
                    <a:gd name="T26" fmla="*/ 22 w 29"/>
                    <a:gd name="T27" fmla="*/ 13 h 43"/>
                    <a:gd name="T28" fmla="*/ 24 w 29"/>
                    <a:gd name="T29" fmla="*/ 7 h 43"/>
                    <a:gd name="T30" fmla="*/ 25 w 29"/>
                    <a:gd name="T31" fmla="*/ 0 h 43"/>
                    <a:gd name="T32" fmla="*/ 24 w 29"/>
                    <a:gd name="T33" fmla="*/ 0 h 43"/>
                    <a:gd name="T34" fmla="*/ 20 w 29"/>
                    <a:gd name="T35" fmla="*/ 3 h 43"/>
                    <a:gd name="T36" fmla="*/ 14 w 29"/>
                    <a:gd name="T37" fmla="*/ 8 h 43"/>
                    <a:gd name="T38" fmla="*/ 13 w 29"/>
                    <a:gd name="T39" fmla="*/ 13 h 43"/>
                    <a:gd name="T40" fmla="*/ 11 w 29"/>
                    <a:gd name="T41" fmla="*/ 14 h 43"/>
                    <a:gd name="T42" fmla="*/ 8 w 29"/>
                    <a:gd name="T43" fmla="*/ 12 h 43"/>
                    <a:gd name="T44" fmla="*/ 5 w 29"/>
                    <a:gd name="T45" fmla="*/ 10 h 43"/>
                    <a:gd name="T46" fmla="*/ 5 w 29"/>
                    <a:gd name="T47" fmla="*/ 10 h 43"/>
                    <a:gd name="T48" fmla="*/ 3 w 29"/>
                    <a:gd name="T49" fmla="*/ 14 h 43"/>
                    <a:gd name="T50" fmla="*/ 1 w 29"/>
                    <a:gd name="T51" fmla="*/ 17 h 43"/>
                    <a:gd name="T52" fmla="*/ 2 w 29"/>
                    <a:gd name="T53" fmla="*/ 28 h 43"/>
                    <a:gd name="T54" fmla="*/ 2 w 29"/>
                    <a:gd name="T55" fmla="*/ 29 h 43"/>
                    <a:gd name="T56" fmla="*/ 4 w 29"/>
                    <a:gd name="T57" fmla="*/ 33 h 43"/>
                    <a:gd name="T58" fmla="*/ 6 w 29"/>
                    <a:gd name="T59" fmla="*/ 40 h 43"/>
                    <a:gd name="T60" fmla="*/ 7 w 29"/>
                    <a:gd name="T61" fmla="*/ 42 h 43"/>
                    <a:gd name="T62" fmla="*/ 7 w 29"/>
                    <a:gd name="T63" fmla="*/ 42 h 43"/>
                    <a:gd name="T64" fmla="*/ 9 w 29"/>
                    <a:gd name="T65" fmla="*/ 42 h 43"/>
                    <a:gd name="T66" fmla="*/ 9 w 29"/>
                    <a:gd name="T67" fmla="*/ 42 h 43"/>
                    <a:gd name="T68" fmla="*/ 11 w 29"/>
                    <a:gd name="T69" fmla="*/ 42 h 43"/>
                    <a:gd name="T70" fmla="*/ 12 w 29"/>
                    <a:gd name="T71" fmla="*/ 42 h 43"/>
                    <a:gd name="T72" fmla="*/ 14 w 29"/>
                    <a:gd name="T73" fmla="*/ 42 h 43"/>
                    <a:gd name="T74" fmla="*/ 14 w 29"/>
                    <a:gd name="T75" fmla="*/ 42 h 43"/>
                    <a:gd name="T76" fmla="*/ 16 w 29"/>
                    <a:gd name="T77" fmla="*/ 43 h 43"/>
                    <a:gd name="T78" fmla="*/ 16 w 29"/>
                    <a:gd name="T79" fmla="*/ 43 h 43"/>
                    <a:gd name="T80" fmla="*/ 14 w 29"/>
                    <a:gd name="T81" fmla="*/ 38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29" h="43">
                      <a:moveTo>
                        <a:pt x="14" y="38"/>
                      </a:moveTo>
                      <a:cubicBezTo>
                        <a:pt x="14" y="37"/>
                        <a:pt x="15" y="36"/>
                        <a:pt x="17" y="36"/>
                      </a:cubicBezTo>
                      <a:cubicBezTo>
                        <a:pt x="19" y="36"/>
                        <a:pt x="22" y="38"/>
                        <a:pt x="23" y="38"/>
                      </a:cubicBezTo>
                      <a:cubicBezTo>
                        <a:pt x="24" y="39"/>
                        <a:pt x="25" y="40"/>
                        <a:pt x="26" y="40"/>
                      </a:cubicBezTo>
                      <a:cubicBezTo>
                        <a:pt x="27" y="40"/>
                        <a:pt x="28" y="39"/>
                        <a:pt x="28" y="39"/>
                      </a:cubicBezTo>
                      <a:cubicBezTo>
                        <a:pt x="28" y="38"/>
                        <a:pt x="27" y="35"/>
                        <a:pt x="26" y="34"/>
                      </a:cubicBezTo>
                      <a:cubicBezTo>
                        <a:pt x="25" y="35"/>
                        <a:pt x="24" y="36"/>
                        <a:pt x="23" y="36"/>
                      </a:cubicBezTo>
                      <a:cubicBezTo>
                        <a:pt x="21" y="36"/>
                        <a:pt x="19" y="34"/>
                        <a:pt x="19" y="33"/>
                      </a:cubicBezTo>
                      <a:cubicBezTo>
                        <a:pt x="17" y="31"/>
                        <a:pt x="19" y="29"/>
                        <a:pt x="20" y="27"/>
                      </a:cubicBezTo>
                      <a:cubicBezTo>
                        <a:pt x="21" y="26"/>
                        <a:pt x="21" y="25"/>
                        <a:pt x="22" y="24"/>
                      </a:cubicBezTo>
                      <a:cubicBezTo>
                        <a:pt x="22" y="22"/>
                        <a:pt x="25" y="21"/>
                        <a:pt x="27" y="21"/>
                      </a:cubicBezTo>
                      <a:cubicBezTo>
                        <a:pt x="27" y="21"/>
                        <a:pt x="28" y="21"/>
                        <a:pt x="29" y="21"/>
                      </a:cubicBezTo>
                      <a:cubicBezTo>
                        <a:pt x="28" y="20"/>
                        <a:pt x="27" y="19"/>
                        <a:pt x="25" y="18"/>
                      </a:cubicBezTo>
                      <a:cubicBezTo>
                        <a:pt x="23" y="17"/>
                        <a:pt x="22" y="14"/>
                        <a:pt x="22" y="13"/>
                      </a:cubicBezTo>
                      <a:cubicBezTo>
                        <a:pt x="22" y="10"/>
                        <a:pt x="22" y="8"/>
                        <a:pt x="24" y="7"/>
                      </a:cubicBezTo>
                      <a:cubicBezTo>
                        <a:pt x="25" y="6"/>
                        <a:pt x="26" y="1"/>
                        <a:pt x="25" y="0"/>
                      </a:cubicBezTo>
                      <a:cubicBezTo>
                        <a:pt x="25" y="0"/>
                        <a:pt x="25" y="0"/>
                        <a:pt x="24" y="0"/>
                      </a:cubicBezTo>
                      <a:cubicBezTo>
                        <a:pt x="23" y="0"/>
                        <a:pt x="20" y="1"/>
                        <a:pt x="20" y="3"/>
                      </a:cubicBezTo>
                      <a:cubicBezTo>
                        <a:pt x="20" y="8"/>
                        <a:pt x="16" y="8"/>
                        <a:pt x="14" y="8"/>
                      </a:cubicBezTo>
                      <a:cubicBezTo>
                        <a:pt x="15" y="9"/>
                        <a:pt x="15" y="11"/>
                        <a:pt x="13" y="13"/>
                      </a:cubicBezTo>
                      <a:cubicBezTo>
                        <a:pt x="13" y="14"/>
                        <a:pt x="12" y="14"/>
                        <a:pt x="11" y="14"/>
                      </a:cubicBezTo>
                      <a:cubicBezTo>
                        <a:pt x="9" y="14"/>
                        <a:pt x="8" y="13"/>
                        <a:pt x="8" y="12"/>
                      </a:cubicBezTo>
                      <a:cubicBezTo>
                        <a:pt x="7" y="11"/>
                        <a:pt x="6" y="10"/>
                        <a:pt x="5" y="10"/>
                      </a:cubicBezTo>
                      <a:cubicBezTo>
                        <a:pt x="5" y="10"/>
                        <a:pt x="5" y="10"/>
                        <a:pt x="5" y="10"/>
                      </a:cubicBezTo>
                      <a:cubicBezTo>
                        <a:pt x="4" y="10"/>
                        <a:pt x="4" y="12"/>
                        <a:pt x="3" y="14"/>
                      </a:cubicBezTo>
                      <a:cubicBezTo>
                        <a:pt x="3" y="15"/>
                        <a:pt x="2" y="16"/>
                        <a:pt x="1" y="17"/>
                      </a:cubicBezTo>
                      <a:cubicBezTo>
                        <a:pt x="0" y="19"/>
                        <a:pt x="1" y="25"/>
                        <a:pt x="2" y="28"/>
                      </a:cubicBezTo>
                      <a:cubicBezTo>
                        <a:pt x="2" y="29"/>
                        <a:pt x="2" y="29"/>
                        <a:pt x="2" y="29"/>
                      </a:cubicBezTo>
                      <a:cubicBezTo>
                        <a:pt x="2" y="30"/>
                        <a:pt x="3" y="31"/>
                        <a:pt x="4" y="33"/>
                      </a:cubicBezTo>
                      <a:cubicBezTo>
                        <a:pt x="5" y="34"/>
                        <a:pt x="7" y="37"/>
                        <a:pt x="6" y="40"/>
                      </a:cubicBezTo>
                      <a:cubicBezTo>
                        <a:pt x="6" y="40"/>
                        <a:pt x="6" y="41"/>
                        <a:pt x="7" y="42"/>
                      </a:cubicBezTo>
                      <a:cubicBezTo>
                        <a:pt x="7" y="42"/>
                        <a:pt x="7" y="42"/>
                        <a:pt x="7" y="42"/>
                      </a:cubicBezTo>
                      <a:cubicBezTo>
                        <a:pt x="8" y="42"/>
                        <a:pt x="8" y="42"/>
                        <a:pt x="9" y="42"/>
                      </a:cubicBezTo>
                      <a:cubicBezTo>
                        <a:pt x="9" y="42"/>
                        <a:pt x="9" y="42"/>
                        <a:pt x="9" y="42"/>
                      </a:cubicBezTo>
                      <a:cubicBezTo>
                        <a:pt x="10" y="42"/>
                        <a:pt x="11" y="42"/>
                        <a:pt x="11" y="42"/>
                      </a:cubicBezTo>
                      <a:cubicBezTo>
                        <a:pt x="11" y="42"/>
                        <a:pt x="12" y="42"/>
                        <a:pt x="12" y="42"/>
                      </a:cubicBezTo>
                      <a:cubicBezTo>
                        <a:pt x="12" y="42"/>
                        <a:pt x="13" y="42"/>
                        <a:pt x="14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5" y="43"/>
                        <a:pt x="15" y="43"/>
                        <a:pt x="16" y="43"/>
                      </a:cubicBezTo>
                      <a:cubicBezTo>
                        <a:pt x="16" y="43"/>
                        <a:pt x="16" y="43"/>
                        <a:pt x="16" y="43"/>
                      </a:cubicBezTo>
                      <a:cubicBezTo>
                        <a:pt x="15" y="41"/>
                        <a:pt x="14" y="40"/>
                        <a:pt x="14" y="3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2" name="Freeform 1219">
                  <a:extLst>
                    <a:ext uri="{FF2B5EF4-FFF2-40B4-BE49-F238E27FC236}">
                      <a16:creationId xmlns="" xmlns:a16="http://schemas.microsoft.com/office/drawing/2014/main" id="{98288BD5-A0D3-49AC-A9FF-67E358BB5A8B}"/>
                    </a:ext>
                  </a:extLst>
                </p:cNvPr>
                <p:cNvSpPr/>
                <p:nvPr/>
              </p:nvSpPr>
              <p:spPr bwMode="auto">
                <a:xfrm>
                  <a:off x="2668" y="2914"/>
                  <a:ext cx="130" cy="229"/>
                </a:xfrm>
                <a:custGeom>
                  <a:avLst/>
                  <a:gdLst>
                    <a:gd name="T0" fmla="*/ 98 w 136"/>
                    <a:gd name="T1" fmla="*/ 7 h 239"/>
                    <a:gd name="T2" fmla="*/ 83 w 136"/>
                    <a:gd name="T3" fmla="*/ 10 h 239"/>
                    <a:gd name="T4" fmla="*/ 76 w 136"/>
                    <a:gd name="T5" fmla="*/ 12 h 239"/>
                    <a:gd name="T6" fmla="*/ 59 w 136"/>
                    <a:gd name="T7" fmla="*/ 24 h 239"/>
                    <a:gd name="T8" fmla="*/ 52 w 136"/>
                    <a:gd name="T9" fmla="*/ 40 h 239"/>
                    <a:gd name="T10" fmla="*/ 47 w 136"/>
                    <a:gd name="T11" fmla="*/ 49 h 239"/>
                    <a:gd name="T12" fmla="*/ 36 w 136"/>
                    <a:gd name="T13" fmla="*/ 57 h 239"/>
                    <a:gd name="T14" fmla="*/ 28 w 136"/>
                    <a:gd name="T15" fmla="*/ 81 h 239"/>
                    <a:gd name="T16" fmla="*/ 32 w 136"/>
                    <a:gd name="T17" fmla="*/ 86 h 239"/>
                    <a:gd name="T18" fmla="*/ 22 w 136"/>
                    <a:gd name="T19" fmla="*/ 95 h 239"/>
                    <a:gd name="T20" fmla="*/ 12 w 136"/>
                    <a:gd name="T21" fmla="*/ 101 h 239"/>
                    <a:gd name="T22" fmla="*/ 10 w 136"/>
                    <a:gd name="T23" fmla="*/ 119 h 239"/>
                    <a:gd name="T24" fmla="*/ 11 w 136"/>
                    <a:gd name="T25" fmla="*/ 133 h 239"/>
                    <a:gd name="T26" fmla="*/ 17 w 136"/>
                    <a:gd name="T27" fmla="*/ 147 h 239"/>
                    <a:gd name="T28" fmla="*/ 15 w 136"/>
                    <a:gd name="T29" fmla="*/ 164 h 239"/>
                    <a:gd name="T30" fmla="*/ 7 w 136"/>
                    <a:gd name="T31" fmla="*/ 172 h 239"/>
                    <a:gd name="T32" fmla="*/ 2 w 136"/>
                    <a:gd name="T33" fmla="*/ 185 h 239"/>
                    <a:gd name="T34" fmla="*/ 1 w 136"/>
                    <a:gd name="T35" fmla="*/ 185 h 239"/>
                    <a:gd name="T36" fmla="*/ 4 w 136"/>
                    <a:gd name="T37" fmla="*/ 193 h 239"/>
                    <a:gd name="T38" fmla="*/ 11 w 136"/>
                    <a:gd name="T39" fmla="*/ 211 h 239"/>
                    <a:gd name="T40" fmla="*/ 17 w 136"/>
                    <a:gd name="T41" fmla="*/ 226 h 239"/>
                    <a:gd name="T42" fmla="*/ 20 w 136"/>
                    <a:gd name="T43" fmla="*/ 230 h 239"/>
                    <a:gd name="T44" fmla="*/ 22 w 136"/>
                    <a:gd name="T45" fmla="*/ 238 h 239"/>
                    <a:gd name="T46" fmla="*/ 29 w 136"/>
                    <a:gd name="T47" fmla="*/ 235 h 239"/>
                    <a:gd name="T48" fmla="*/ 33 w 136"/>
                    <a:gd name="T49" fmla="*/ 228 h 239"/>
                    <a:gd name="T50" fmla="*/ 46 w 136"/>
                    <a:gd name="T51" fmla="*/ 227 h 239"/>
                    <a:gd name="T52" fmla="*/ 55 w 136"/>
                    <a:gd name="T53" fmla="*/ 222 h 239"/>
                    <a:gd name="T54" fmla="*/ 55 w 136"/>
                    <a:gd name="T55" fmla="*/ 206 h 239"/>
                    <a:gd name="T56" fmla="*/ 64 w 136"/>
                    <a:gd name="T57" fmla="*/ 182 h 239"/>
                    <a:gd name="T58" fmla="*/ 80 w 136"/>
                    <a:gd name="T59" fmla="*/ 165 h 239"/>
                    <a:gd name="T60" fmla="*/ 62 w 136"/>
                    <a:gd name="T61" fmla="*/ 153 h 239"/>
                    <a:gd name="T62" fmla="*/ 62 w 136"/>
                    <a:gd name="T63" fmla="*/ 132 h 239"/>
                    <a:gd name="T64" fmla="*/ 68 w 136"/>
                    <a:gd name="T65" fmla="*/ 117 h 239"/>
                    <a:gd name="T66" fmla="*/ 76 w 136"/>
                    <a:gd name="T67" fmla="*/ 109 h 239"/>
                    <a:gd name="T68" fmla="*/ 92 w 136"/>
                    <a:gd name="T69" fmla="*/ 97 h 239"/>
                    <a:gd name="T70" fmla="*/ 108 w 136"/>
                    <a:gd name="T71" fmla="*/ 74 h 239"/>
                    <a:gd name="T72" fmla="*/ 118 w 136"/>
                    <a:gd name="T73" fmla="*/ 60 h 239"/>
                    <a:gd name="T74" fmla="*/ 126 w 136"/>
                    <a:gd name="T75" fmla="*/ 57 h 239"/>
                    <a:gd name="T76" fmla="*/ 136 w 136"/>
                    <a:gd name="T77" fmla="*/ 57 h 239"/>
                    <a:gd name="T78" fmla="*/ 135 w 136"/>
                    <a:gd name="T79" fmla="*/ 55 h 239"/>
                    <a:gd name="T80" fmla="*/ 135 w 136"/>
                    <a:gd name="T81" fmla="*/ 42 h 239"/>
                    <a:gd name="T82" fmla="*/ 132 w 136"/>
                    <a:gd name="T83" fmla="*/ 30 h 239"/>
                    <a:gd name="T84" fmla="*/ 120 w 136"/>
                    <a:gd name="T85" fmla="*/ 11 h 239"/>
                    <a:gd name="T86" fmla="*/ 103 w 136"/>
                    <a:gd name="T87" fmla="*/ 1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36" h="239">
                      <a:moveTo>
                        <a:pt x="102" y="0"/>
                      </a:moveTo>
                      <a:cubicBezTo>
                        <a:pt x="101" y="0"/>
                        <a:pt x="101" y="0"/>
                        <a:pt x="101" y="0"/>
                      </a:cubicBezTo>
                      <a:cubicBezTo>
                        <a:pt x="99" y="0"/>
                        <a:pt x="98" y="3"/>
                        <a:pt x="98" y="7"/>
                      </a:cubicBezTo>
                      <a:cubicBezTo>
                        <a:pt x="98" y="10"/>
                        <a:pt x="96" y="12"/>
                        <a:pt x="93" y="12"/>
                      </a:cubicBezTo>
                      <a:cubicBezTo>
                        <a:pt x="91" y="12"/>
                        <a:pt x="89" y="12"/>
                        <a:pt x="87" y="10"/>
                      </a:cubicBezTo>
                      <a:cubicBezTo>
                        <a:pt x="86" y="10"/>
                        <a:pt x="85" y="9"/>
                        <a:pt x="83" y="10"/>
                      </a:cubicBezTo>
                      <a:cubicBezTo>
                        <a:pt x="81" y="10"/>
                        <a:pt x="79" y="10"/>
                        <a:pt x="76" y="9"/>
                      </a:cubicBezTo>
                      <a:cubicBezTo>
                        <a:pt x="76" y="8"/>
                        <a:pt x="76" y="8"/>
                        <a:pt x="76" y="8"/>
                      </a:cubicBezTo>
                      <a:cubicBezTo>
                        <a:pt x="76" y="9"/>
                        <a:pt x="76" y="11"/>
                        <a:pt x="76" y="12"/>
                      </a:cubicBezTo>
                      <a:cubicBezTo>
                        <a:pt x="76" y="13"/>
                        <a:pt x="76" y="14"/>
                        <a:pt x="76" y="15"/>
                      </a:cubicBezTo>
                      <a:cubicBezTo>
                        <a:pt x="76" y="20"/>
                        <a:pt x="69" y="20"/>
                        <a:pt x="66" y="20"/>
                      </a:cubicBezTo>
                      <a:cubicBezTo>
                        <a:pt x="63" y="20"/>
                        <a:pt x="59" y="22"/>
                        <a:pt x="59" y="24"/>
                      </a:cubicBezTo>
                      <a:cubicBezTo>
                        <a:pt x="59" y="27"/>
                        <a:pt x="58" y="29"/>
                        <a:pt x="57" y="30"/>
                      </a:cubicBezTo>
                      <a:cubicBezTo>
                        <a:pt x="56" y="31"/>
                        <a:pt x="56" y="31"/>
                        <a:pt x="56" y="32"/>
                      </a:cubicBezTo>
                      <a:cubicBezTo>
                        <a:pt x="57" y="33"/>
                        <a:pt x="58" y="36"/>
                        <a:pt x="52" y="40"/>
                      </a:cubicBezTo>
                      <a:cubicBezTo>
                        <a:pt x="52" y="41"/>
                        <a:pt x="50" y="43"/>
                        <a:pt x="49" y="44"/>
                      </a:cubicBezTo>
                      <a:cubicBezTo>
                        <a:pt x="48" y="46"/>
                        <a:pt x="48" y="47"/>
                        <a:pt x="47" y="48"/>
                      </a:cubicBezTo>
                      <a:cubicBezTo>
                        <a:pt x="47" y="48"/>
                        <a:pt x="47" y="49"/>
                        <a:pt x="47" y="49"/>
                      </a:cubicBezTo>
                      <a:cubicBezTo>
                        <a:pt x="47" y="50"/>
                        <a:pt x="47" y="53"/>
                        <a:pt x="44" y="55"/>
                      </a:cubicBezTo>
                      <a:cubicBezTo>
                        <a:pt x="42" y="56"/>
                        <a:pt x="40" y="56"/>
                        <a:pt x="38" y="57"/>
                      </a:cubicBezTo>
                      <a:cubicBezTo>
                        <a:pt x="37" y="57"/>
                        <a:pt x="36" y="57"/>
                        <a:pt x="36" y="57"/>
                      </a:cubicBezTo>
                      <a:cubicBezTo>
                        <a:pt x="36" y="57"/>
                        <a:pt x="36" y="59"/>
                        <a:pt x="36" y="60"/>
                      </a:cubicBezTo>
                      <a:cubicBezTo>
                        <a:pt x="36" y="62"/>
                        <a:pt x="36" y="64"/>
                        <a:pt x="36" y="66"/>
                      </a:cubicBezTo>
                      <a:cubicBezTo>
                        <a:pt x="36" y="71"/>
                        <a:pt x="32" y="76"/>
                        <a:pt x="28" y="81"/>
                      </a:cubicBezTo>
                      <a:cubicBezTo>
                        <a:pt x="27" y="82"/>
                        <a:pt x="27" y="83"/>
                        <a:pt x="27" y="83"/>
                      </a:cubicBezTo>
                      <a:cubicBezTo>
                        <a:pt x="28" y="83"/>
                        <a:pt x="28" y="83"/>
                        <a:pt x="30" y="84"/>
                      </a:cubicBezTo>
                      <a:cubicBezTo>
                        <a:pt x="31" y="84"/>
                        <a:pt x="32" y="85"/>
                        <a:pt x="32" y="86"/>
                      </a:cubicBezTo>
                      <a:cubicBezTo>
                        <a:pt x="33" y="88"/>
                        <a:pt x="32" y="90"/>
                        <a:pt x="31" y="93"/>
                      </a:cubicBezTo>
                      <a:cubicBezTo>
                        <a:pt x="30" y="95"/>
                        <a:pt x="29" y="96"/>
                        <a:pt x="26" y="96"/>
                      </a:cubicBezTo>
                      <a:cubicBezTo>
                        <a:pt x="25" y="96"/>
                        <a:pt x="24" y="96"/>
                        <a:pt x="22" y="95"/>
                      </a:cubicBezTo>
                      <a:cubicBezTo>
                        <a:pt x="22" y="95"/>
                        <a:pt x="22" y="95"/>
                        <a:pt x="21" y="95"/>
                      </a:cubicBezTo>
                      <a:cubicBezTo>
                        <a:pt x="21" y="95"/>
                        <a:pt x="21" y="95"/>
                        <a:pt x="21" y="95"/>
                      </a:cubicBezTo>
                      <a:cubicBezTo>
                        <a:pt x="19" y="95"/>
                        <a:pt x="15" y="97"/>
                        <a:pt x="12" y="101"/>
                      </a:cubicBezTo>
                      <a:cubicBezTo>
                        <a:pt x="9" y="106"/>
                        <a:pt x="10" y="109"/>
                        <a:pt x="11" y="111"/>
                      </a:cubicBezTo>
                      <a:cubicBezTo>
                        <a:pt x="12" y="113"/>
                        <a:pt x="12" y="114"/>
                        <a:pt x="11" y="116"/>
                      </a:cubicBezTo>
                      <a:cubicBezTo>
                        <a:pt x="11" y="117"/>
                        <a:pt x="11" y="118"/>
                        <a:pt x="10" y="119"/>
                      </a:cubicBezTo>
                      <a:cubicBezTo>
                        <a:pt x="10" y="120"/>
                        <a:pt x="11" y="121"/>
                        <a:pt x="11" y="122"/>
                      </a:cubicBezTo>
                      <a:cubicBezTo>
                        <a:pt x="13" y="126"/>
                        <a:pt x="12" y="128"/>
                        <a:pt x="12" y="130"/>
                      </a:cubicBezTo>
                      <a:cubicBezTo>
                        <a:pt x="11" y="131"/>
                        <a:pt x="11" y="132"/>
                        <a:pt x="11" y="133"/>
                      </a:cubicBezTo>
                      <a:cubicBezTo>
                        <a:pt x="11" y="134"/>
                        <a:pt x="12" y="135"/>
                        <a:pt x="14" y="136"/>
                      </a:cubicBezTo>
                      <a:cubicBezTo>
                        <a:pt x="15" y="137"/>
                        <a:pt x="18" y="138"/>
                        <a:pt x="18" y="141"/>
                      </a:cubicBezTo>
                      <a:cubicBezTo>
                        <a:pt x="19" y="144"/>
                        <a:pt x="18" y="146"/>
                        <a:pt x="17" y="147"/>
                      </a:cubicBezTo>
                      <a:cubicBezTo>
                        <a:pt x="16" y="149"/>
                        <a:pt x="14" y="149"/>
                        <a:pt x="13" y="149"/>
                      </a:cubicBezTo>
                      <a:cubicBezTo>
                        <a:pt x="13" y="150"/>
                        <a:pt x="13" y="151"/>
                        <a:pt x="14" y="151"/>
                      </a:cubicBezTo>
                      <a:cubicBezTo>
                        <a:pt x="17" y="153"/>
                        <a:pt x="16" y="162"/>
                        <a:pt x="15" y="164"/>
                      </a:cubicBezTo>
                      <a:cubicBezTo>
                        <a:pt x="14" y="167"/>
                        <a:pt x="11" y="167"/>
                        <a:pt x="9" y="167"/>
                      </a:cubicBezTo>
                      <a:cubicBezTo>
                        <a:pt x="9" y="167"/>
                        <a:pt x="8" y="167"/>
                        <a:pt x="8" y="167"/>
                      </a:cubicBezTo>
                      <a:cubicBezTo>
                        <a:pt x="8" y="169"/>
                        <a:pt x="7" y="171"/>
                        <a:pt x="7" y="172"/>
                      </a:cubicBezTo>
                      <a:cubicBezTo>
                        <a:pt x="6" y="174"/>
                        <a:pt x="6" y="175"/>
                        <a:pt x="6" y="175"/>
                      </a:cubicBezTo>
                      <a:cubicBezTo>
                        <a:pt x="6" y="176"/>
                        <a:pt x="6" y="177"/>
                        <a:pt x="6" y="178"/>
                      </a:cubicBezTo>
                      <a:cubicBezTo>
                        <a:pt x="6" y="182"/>
                        <a:pt x="5" y="185"/>
                        <a:pt x="2" y="185"/>
                      </a:cubicBezTo>
                      <a:cubicBezTo>
                        <a:pt x="2" y="185"/>
                        <a:pt x="2" y="185"/>
                        <a:pt x="2" y="185"/>
                      </a:cubicBezTo>
                      <a:cubicBezTo>
                        <a:pt x="2" y="185"/>
                        <a:pt x="2" y="185"/>
                        <a:pt x="2" y="185"/>
                      </a:cubicBezTo>
                      <a:cubicBezTo>
                        <a:pt x="2" y="185"/>
                        <a:pt x="2" y="185"/>
                        <a:pt x="1" y="185"/>
                      </a:cubicBezTo>
                      <a:cubicBezTo>
                        <a:pt x="1" y="185"/>
                        <a:pt x="1" y="185"/>
                        <a:pt x="0" y="184"/>
                      </a:cubicBezTo>
                      <a:cubicBezTo>
                        <a:pt x="0" y="184"/>
                        <a:pt x="0" y="184"/>
                        <a:pt x="0" y="184"/>
                      </a:cubicBezTo>
                      <a:cubicBezTo>
                        <a:pt x="0" y="188"/>
                        <a:pt x="1" y="191"/>
                        <a:pt x="4" y="193"/>
                      </a:cubicBezTo>
                      <a:cubicBezTo>
                        <a:pt x="7" y="195"/>
                        <a:pt x="7" y="198"/>
                        <a:pt x="7" y="200"/>
                      </a:cubicBezTo>
                      <a:cubicBezTo>
                        <a:pt x="7" y="202"/>
                        <a:pt x="7" y="204"/>
                        <a:pt x="8" y="205"/>
                      </a:cubicBezTo>
                      <a:cubicBezTo>
                        <a:pt x="10" y="207"/>
                        <a:pt x="11" y="209"/>
                        <a:pt x="11" y="211"/>
                      </a:cubicBezTo>
                      <a:cubicBezTo>
                        <a:pt x="12" y="213"/>
                        <a:pt x="12" y="214"/>
                        <a:pt x="14" y="215"/>
                      </a:cubicBezTo>
                      <a:cubicBezTo>
                        <a:pt x="18" y="219"/>
                        <a:pt x="19" y="221"/>
                        <a:pt x="17" y="226"/>
                      </a:cubicBezTo>
                      <a:cubicBezTo>
                        <a:pt x="17" y="226"/>
                        <a:pt x="17" y="226"/>
                        <a:pt x="17" y="226"/>
                      </a:cubicBezTo>
                      <a:cubicBezTo>
                        <a:pt x="17" y="226"/>
                        <a:pt x="17" y="226"/>
                        <a:pt x="17" y="226"/>
                      </a:cubicBezTo>
                      <a:cubicBezTo>
                        <a:pt x="17" y="226"/>
                        <a:pt x="17" y="227"/>
                        <a:pt x="17" y="227"/>
                      </a:cubicBezTo>
                      <a:cubicBezTo>
                        <a:pt x="18" y="227"/>
                        <a:pt x="20" y="228"/>
                        <a:pt x="20" y="230"/>
                      </a:cubicBezTo>
                      <a:cubicBezTo>
                        <a:pt x="20" y="231"/>
                        <a:pt x="20" y="232"/>
                        <a:pt x="20" y="234"/>
                      </a:cubicBezTo>
                      <a:cubicBezTo>
                        <a:pt x="20" y="235"/>
                        <a:pt x="20" y="238"/>
                        <a:pt x="20" y="239"/>
                      </a:cubicBezTo>
                      <a:cubicBezTo>
                        <a:pt x="20" y="239"/>
                        <a:pt x="21" y="239"/>
                        <a:pt x="22" y="238"/>
                      </a:cubicBezTo>
                      <a:cubicBezTo>
                        <a:pt x="23" y="238"/>
                        <a:pt x="25" y="238"/>
                        <a:pt x="27" y="238"/>
                      </a:cubicBezTo>
                      <a:cubicBezTo>
                        <a:pt x="28" y="238"/>
                        <a:pt x="29" y="237"/>
                        <a:pt x="29" y="237"/>
                      </a:cubicBezTo>
                      <a:cubicBezTo>
                        <a:pt x="29" y="237"/>
                        <a:pt x="29" y="236"/>
                        <a:pt x="29" y="235"/>
                      </a:cubicBezTo>
                      <a:cubicBezTo>
                        <a:pt x="29" y="234"/>
                        <a:pt x="29" y="233"/>
                        <a:pt x="29" y="233"/>
                      </a:cubicBezTo>
                      <a:cubicBezTo>
                        <a:pt x="29" y="230"/>
                        <a:pt x="32" y="229"/>
                        <a:pt x="33" y="229"/>
                      </a:cubicBezTo>
                      <a:cubicBezTo>
                        <a:pt x="33" y="229"/>
                        <a:pt x="33" y="229"/>
                        <a:pt x="33" y="228"/>
                      </a:cubicBezTo>
                      <a:cubicBezTo>
                        <a:pt x="34" y="227"/>
                        <a:pt x="36" y="225"/>
                        <a:pt x="39" y="225"/>
                      </a:cubicBezTo>
                      <a:cubicBezTo>
                        <a:pt x="41" y="225"/>
                        <a:pt x="43" y="226"/>
                        <a:pt x="45" y="227"/>
                      </a:cubicBezTo>
                      <a:cubicBezTo>
                        <a:pt x="45" y="227"/>
                        <a:pt x="46" y="227"/>
                        <a:pt x="46" y="227"/>
                      </a:cubicBezTo>
                      <a:cubicBezTo>
                        <a:pt x="48" y="227"/>
                        <a:pt x="48" y="224"/>
                        <a:pt x="49" y="223"/>
                      </a:cubicBezTo>
                      <a:cubicBezTo>
                        <a:pt x="49" y="220"/>
                        <a:pt x="51" y="220"/>
                        <a:pt x="51" y="220"/>
                      </a:cubicBezTo>
                      <a:cubicBezTo>
                        <a:pt x="53" y="220"/>
                        <a:pt x="54" y="221"/>
                        <a:pt x="55" y="222"/>
                      </a:cubicBezTo>
                      <a:cubicBezTo>
                        <a:pt x="56" y="221"/>
                        <a:pt x="57" y="219"/>
                        <a:pt x="58" y="217"/>
                      </a:cubicBezTo>
                      <a:cubicBezTo>
                        <a:pt x="56" y="218"/>
                        <a:pt x="54" y="218"/>
                        <a:pt x="53" y="217"/>
                      </a:cubicBezTo>
                      <a:cubicBezTo>
                        <a:pt x="52" y="214"/>
                        <a:pt x="55" y="206"/>
                        <a:pt x="55" y="206"/>
                      </a:cubicBezTo>
                      <a:cubicBezTo>
                        <a:pt x="56" y="204"/>
                        <a:pt x="56" y="199"/>
                        <a:pt x="56" y="196"/>
                      </a:cubicBezTo>
                      <a:cubicBezTo>
                        <a:pt x="56" y="193"/>
                        <a:pt x="56" y="192"/>
                        <a:pt x="57" y="191"/>
                      </a:cubicBezTo>
                      <a:cubicBezTo>
                        <a:pt x="57" y="189"/>
                        <a:pt x="58" y="184"/>
                        <a:pt x="64" y="182"/>
                      </a:cubicBezTo>
                      <a:cubicBezTo>
                        <a:pt x="68" y="181"/>
                        <a:pt x="73" y="177"/>
                        <a:pt x="73" y="175"/>
                      </a:cubicBezTo>
                      <a:cubicBezTo>
                        <a:pt x="72" y="173"/>
                        <a:pt x="75" y="171"/>
                        <a:pt x="77" y="168"/>
                      </a:cubicBezTo>
                      <a:cubicBezTo>
                        <a:pt x="78" y="167"/>
                        <a:pt x="80" y="166"/>
                        <a:pt x="80" y="165"/>
                      </a:cubicBezTo>
                      <a:cubicBezTo>
                        <a:pt x="79" y="164"/>
                        <a:pt x="73" y="157"/>
                        <a:pt x="70" y="155"/>
                      </a:cubicBezTo>
                      <a:cubicBezTo>
                        <a:pt x="69" y="155"/>
                        <a:pt x="67" y="155"/>
                        <a:pt x="66" y="155"/>
                      </a:cubicBezTo>
                      <a:cubicBezTo>
                        <a:pt x="64" y="155"/>
                        <a:pt x="62" y="155"/>
                        <a:pt x="62" y="153"/>
                      </a:cubicBezTo>
                      <a:cubicBezTo>
                        <a:pt x="61" y="153"/>
                        <a:pt x="61" y="152"/>
                        <a:pt x="61" y="151"/>
                      </a:cubicBezTo>
                      <a:cubicBezTo>
                        <a:pt x="61" y="150"/>
                        <a:pt x="61" y="146"/>
                        <a:pt x="60" y="139"/>
                      </a:cubicBezTo>
                      <a:cubicBezTo>
                        <a:pt x="59" y="137"/>
                        <a:pt x="61" y="134"/>
                        <a:pt x="62" y="132"/>
                      </a:cubicBezTo>
                      <a:cubicBezTo>
                        <a:pt x="63" y="130"/>
                        <a:pt x="64" y="129"/>
                        <a:pt x="64" y="128"/>
                      </a:cubicBezTo>
                      <a:cubicBezTo>
                        <a:pt x="64" y="127"/>
                        <a:pt x="64" y="127"/>
                        <a:pt x="64" y="127"/>
                      </a:cubicBezTo>
                      <a:cubicBezTo>
                        <a:pt x="64" y="124"/>
                        <a:pt x="64" y="119"/>
                        <a:pt x="68" y="117"/>
                      </a:cubicBezTo>
                      <a:cubicBezTo>
                        <a:pt x="69" y="117"/>
                        <a:pt x="69" y="117"/>
                        <a:pt x="69" y="116"/>
                      </a:cubicBezTo>
                      <a:cubicBezTo>
                        <a:pt x="70" y="115"/>
                        <a:pt x="71" y="113"/>
                        <a:pt x="74" y="112"/>
                      </a:cubicBezTo>
                      <a:cubicBezTo>
                        <a:pt x="75" y="112"/>
                        <a:pt x="75" y="111"/>
                        <a:pt x="76" y="109"/>
                      </a:cubicBezTo>
                      <a:cubicBezTo>
                        <a:pt x="77" y="107"/>
                        <a:pt x="78" y="105"/>
                        <a:pt x="81" y="103"/>
                      </a:cubicBezTo>
                      <a:cubicBezTo>
                        <a:pt x="83" y="103"/>
                        <a:pt x="84" y="102"/>
                        <a:pt x="86" y="101"/>
                      </a:cubicBezTo>
                      <a:cubicBezTo>
                        <a:pt x="87" y="100"/>
                        <a:pt x="89" y="99"/>
                        <a:pt x="92" y="97"/>
                      </a:cubicBezTo>
                      <a:cubicBezTo>
                        <a:pt x="98" y="94"/>
                        <a:pt x="107" y="88"/>
                        <a:pt x="108" y="85"/>
                      </a:cubicBezTo>
                      <a:cubicBezTo>
                        <a:pt x="108" y="85"/>
                        <a:pt x="108" y="84"/>
                        <a:pt x="107" y="83"/>
                      </a:cubicBezTo>
                      <a:cubicBezTo>
                        <a:pt x="106" y="81"/>
                        <a:pt x="103" y="77"/>
                        <a:pt x="108" y="74"/>
                      </a:cubicBezTo>
                      <a:cubicBezTo>
                        <a:pt x="110" y="72"/>
                        <a:pt x="110" y="71"/>
                        <a:pt x="110" y="69"/>
                      </a:cubicBezTo>
                      <a:cubicBezTo>
                        <a:pt x="110" y="68"/>
                        <a:pt x="110" y="65"/>
                        <a:pt x="113" y="64"/>
                      </a:cubicBezTo>
                      <a:cubicBezTo>
                        <a:pt x="115" y="63"/>
                        <a:pt x="116" y="62"/>
                        <a:pt x="118" y="60"/>
                      </a:cubicBezTo>
                      <a:cubicBezTo>
                        <a:pt x="119" y="59"/>
                        <a:pt x="119" y="59"/>
                        <a:pt x="119" y="59"/>
                      </a:cubicBezTo>
                      <a:cubicBezTo>
                        <a:pt x="121" y="57"/>
                        <a:pt x="123" y="57"/>
                        <a:pt x="124" y="57"/>
                      </a:cubicBezTo>
                      <a:cubicBezTo>
                        <a:pt x="125" y="57"/>
                        <a:pt x="125" y="57"/>
                        <a:pt x="126" y="57"/>
                      </a:cubicBezTo>
                      <a:cubicBezTo>
                        <a:pt x="128" y="57"/>
                        <a:pt x="130" y="58"/>
                        <a:pt x="132" y="57"/>
                      </a:cubicBezTo>
                      <a:cubicBezTo>
                        <a:pt x="133" y="57"/>
                        <a:pt x="135" y="57"/>
                        <a:pt x="136" y="57"/>
                      </a:cubicBezTo>
                      <a:cubicBezTo>
                        <a:pt x="136" y="57"/>
                        <a:pt x="136" y="57"/>
                        <a:pt x="136" y="57"/>
                      </a:cubicBezTo>
                      <a:cubicBezTo>
                        <a:pt x="136" y="56"/>
                        <a:pt x="136" y="56"/>
                        <a:pt x="136" y="56"/>
                      </a:cubicBezTo>
                      <a:cubicBezTo>
                        <a:pt x="136" y="56"/>
                        <a:pt x="136" y="56"/>
                        <a:pt x="136" y="56"/>
                      </a:cubicBezTo>
                      <a:cubicBezTo>
                        <a:pt x="136" y="55"/>
                        <a:pt x="136" y="55"/>
                        <a:pt x="135" y="55"/>
                      </a:cubicBezTo>
                      <a:cubicBezTo>
                        <a:pt x="135" y="54"/>
                        <a:pt x="131" y="50"/>
                        <a:pt x="132" y="48"/>
                      </a:cubicBezTo>
                      <a:cubicBezTo>
                        <a:pt x="132" y="47"/>
                        <a:pt x="133" y="46"/>
                        <a:pt x="135" y="46"/>
                      </a:cubicBezTo>
                      <a:cubicBezTo>
                        <a:pt x="135" y="46"/>
                        <a:pt x="135" y="44"/>
                        <a:pt x="135" y="42"/>
                      </a:cubicBezTo>
                      <a:cubicBezTo>
                        <a:pt x="135" y="41"/>
                        <a:pt x="135" y="40"/>
                        <a:pt x="134" y="40"/>
                      </a:cubicBezTo>
                      <a:cubicBezTo>
                        <a:pt x="132" y="39"/>
                        <a:pt x="132" y="35"/>
                        <a:pt x="132" y="33"/>
                      </a:cubicBezTo>
                      <a:cubicBezTo>
                        <a:pt x="132" y="32"/>
                        <a:pt x="132" y="30"/>
                        <a:pt x="132" y="30"/>
                      </a:cubicBezTo>
                      <a:cubicBezTo>
                        <a:pt x="128" y="28"/>
                        <a:pt x="129" y="23"/>
                        <a:pt x="130" y="19"/>
                      </a:cubicBezTo>
                      <a:cubicBezTo>
                        <a:pt x="130" y="18"/>
                        <a:pt x="130" y="18"/>
                        <a:pt x="130" y="17"/>
                      </a:cubicBezTo>
                      <a:cubicBezTo>
                        <a:pt x="130" y="16"/>
                        <a:pt x="123" y="13"/>
                        <a:pt x="120" y="11"/>
                      </a:cubicBezTo>
                      <a:cubicBezTo>
                        <a:pt x="118" y="11"/>
                        <a:pt x="117" y="10"/>
                        <a:pt x="115" y="10"/>
                      </a:cubicBezTo>
                      <a:cubicBezTo>
                        <a:pt x="112" y="8"/>
                        <a:pt x="109" y="6"/>
                        <a:pt x="107" y="4"/>
                      </a:cubicBezTo>
                      <a:cubicBezTo>
                        <a:pt x="106" y="3"/>
                        <a:pt x="105" y="2"/>
                        <a:pt x="103" y="1"/>
                      </a:cubicBezTo>
                      <a:cubicBezTo>
                        <a:pt x="103" y="1"/>
                        <a:pt x="102" y="0"/>
                        <a:pt x="102" y="0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3" name="Freeform 1220">
                  <a:extLst>
                    <a:ext uri="{FF2B5EF4-FFF2-40B4-BE49-F238E27FC236}">
                      <a16:creationId xmlns="" xmlns:a16="http://schemas.microsoft.com/office/drawing/2014/main" id="{464F1428-B77D-46E2-B616-176F6FDCA6FB}"/>
                    </a:ext>
                  </a:extLst>
                </p:cNvPr>
                <p:cNvSpPr/>
                <p:nvPr/>
              </p:nvSpPr>
              <p:spPr bwMode="auto">
                <a:xfrm>
                  <a:off x="2794" y="3079"/>
                  <a:ext cx="46" cy="29"/>
                </a:xfrm>
                <a:custGeom>
                  <a:avLst/>
                  <a:gdLst>
                    <a:gd name="T0" fmla="*/ 41 w 48"/>
                    <a:gd name="T1" fmla="*/ 30 h 30"/>
                    <a:gd name="T2" fmla="*/ 41 w 48"/>
                    <a:gd name="T3" fmla="*/ 29 h 30"/>
                    <a:gd name="T4" fmla="*/ 42 w 48"/>
                    <a:gd name="T5" fmla="*/ 29 h 30"/>
                    <a:gd name="T6" fmla="*/ 43 w 48"/>
                    <a:gd name="T7" fmla="*/ 28 h 30"/>
                    <a:gd name="T8" fmla="*/ 43 w 48"/>
                    <a:gd name="T9" fmla="*/ 28 h 30"/>
                    <a:gd name="T10" fmla="*/ 43 w 48"/>
                    <a:gd name="T11" fmla="*/ 28 h 30"/>
                    <a:gd name="T12" fmla="*/ 45 w 48"/>
                    <a:gd name="T13" fmla="*/ 26 h 30"/>
                    <a:gd name="T14" fmla="*/ 45 w 48"/>
                    <a:gd name="T15" fmla="*/ 26 h 30"/>
                    <a:gd name="T16" fmla="*/ 45 w 48"/>
                    <a:gd name="T17" fmla="*/ 26 h 30"/>
                    <a:gd name="T18" fmla="*/ 42 w 48"/>
                    <a:gd name="T19" fmla="*/ 20 h 30"/>
                    <a:gd name="T20" fmla="*/ 42 w 48"/>
                    <a:gd name="T21" fmla="*/ 17 h 30"/>
                    <a:gd name="T22" fmla="*/ 42 w 48"/>
                    <a:gd name="T23" fmla="*/ 13 h 30"/>
                    <a:gd name="T24" fmla="*/ 44 w 48"/>
                    <a:gd name="T25" fmla="*/ 9 h 30"/>
                    <a:gd name="T26" fmla="*/ 46 w 48"/>
                    <a:gd name="T27" fmla="*/ 6 h 30"/>
                    <a:gd name="T28" fmla="*/ 48 w 48"/>
                    <a:gd name="T29" fmla="*/ 3 h 30"/>
                    <a:gd name="T30" fmla="*/ 48 w 48"/>
                    <a:gd name="T31" fmla="*/ 3 h 30"/>
                    <a:gd name="T32" fmla="*/ 48 w 48"/>
                    <a:gd name="T33" fmla="*/ 3 h 30"/>
                    <a:gd name="T34" fmla="*/ 48 w 48"/>
                    <a:gd name="T35" fmla="*/ 3 h 30"/>
                    <a:gd name="T36" fmla="*/ 37 w 48"/>
                    <a:gd name="T37" fmla="*/ 2 h 30"/>
                    <a:gd name="T38" fmla="*/ 26 w 48"/>
                    <a:gd name="T39" fmla="*/ 1 h 30"/>
                    <a:gd name="T40" fmla="*/ 19 w 48"/>
                    <a:gd name="T41" fmla="*/ 2 h 30"/>
                    <a:gd name="T42" fmla="*/ 6 w 48"/>
                    <a:gd name="T43" fmla="*/ 4 h 30"/>
                    <a:gd name="T44" fmla="*/ 1 w 48"/>
                    <a:gd name="T45" fmla="*/ 7 h 30"/>
                    <a:gd name="T46" fmla="*/ 0 w 48"/>
                    <a:gd name="T47" fmla="*/ 8 h 30"/>
                    <a:gd name="T48" fmla="*/ 2 w 48"/>
                    <a:gd name="T49" fmla="*/ 13 h 30"/>
                    <a:gd name="T50" fmla="*/ 2 w 48"/>
                    <a:gd name="T51" fmla="*/ 15 h 30"/>
                    <a:gd name="T52" fmla="*/ 7 w 48"/>
                    <a:gd name="T53" fmla="*/ 18 h 30"/>
                    <a:gd name="T54" fmla="*/ 13 w 48"/>
                    <a:gd name="T55" fmla="*/ 21 h 30"/>
                    <a:gd name="T56" fmla="*/ 13 w 48"/>
                    <a:gd name="T57" fmla="*/ 23 h 30"/>
                    <a:gd name="T58" fmla="*/ 13 w 48"/>
                    <a:gd name="T59" fmla="*/ 23 h 30"/>
                    <a:gd name="T60" fmla="*/ 15 w 48"/>
                    <a:gd name="T61" fmla="*/ 23 h 30"/>
                    <a:gd name="T62" fmla="*/ 16 w 48"/>
                    <a:gd name="T63" fmla="*/ 23 h 30"/>
                    <a:gd name="T64" fmla="*/ 18 w 48"/>
                    <a:gd name="T65" fmla="*/ 23 h 30"/>
                    <a:gd name="T66" fmla="*/ 23 w 48"/>
                    <a:gd name="T67" fmla="*/ 23 h 30"/>
                    <a:gd name="T68" fmla="*/ 23 w 48"/>
                    <a:gd name="T69" fmla="*/ 24 h 30"/>
                    <a:gd name="T70" fmla="*/ 32 w 48"/>
                    <a:gd name="T71" fmla="*/ 30 h 30"/>
                    <a:gd name="T72" fmla="*/ 33 w 48"/>
                    <a:gd name="T73" fmla="*/ 30 h 30"/>
                    <a:gd name="T74" fmla="*/ 33 w 48"/>
                    <a:gd name="T75" fmla="*/ 29 h 30"/>
                    <a:gd name="T76" fmla="*/ 34 w 48"/>
                    <a:gd name="T77" fmla="*/ 29 h 30"/>
                    <a:gd name="T78" fmla="*/ 34 w 48"/>
                    <a:gd name="T79" fmla="*/ 29 h 30"/>
                    <a:gd name="T80" fmla="*/ 41 w 48"/>
                    <a:gd name="T81" fmla="*/ 3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48" h="30">
                      <a:moveTo>
                        <a:pt x="41" y="30"/>
                      </a:moveTo>
                      <a:cubicBezTo>
                        <a:pt x="41" y="30"/>
                        <a:pt x="41" y="30"/>
                        <a:pt x="41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28"/>
                        <a:pt x="42" y="28"/>
                        <a:pt x="43" y="28"/>
                      </a:cubicBezTo>
                      <a:cubicBezTo>
                        <a:pt x="43" y="28"/>
                        <a:pt x="43" y="28"/>
                        <a:pt x="43" y="28"/>
                      </a:cubicBezTo>
                      <a:cubicBezTo>
                        <a:pt x="43" y="28"/>
                        <a:pt x="43" y="28"/>
                        <a:pt x="43" y="28"/>
                      </a:cubicBezTo>
                      <a:cubicBezTo>
                        <a:pt x="43" y="27"/>
                        <a:pt x="44" y="27"/>
                        <a:pt x="45" y="26"/>
                      </a:cubicBezTo>
                      <a:cubicBezTo>
                        <a:pt x="45" y="26"/>
                        <a:pt x="45" y="26"/>
                        <a:pt x="45" y="26"/>
                      </a:cubicBezTo>
                      <a:cubicBezTo>
                        <a:pt x="45" y="26"/>
                        <a:pt x="45" y="26"/>
                        <a:pt x="45" y="26"/>
                      </a:cubicBezTo>
                      <a:cubicBezTo>
                        <a:pt x="43" y="24"/>
                        <a:pt x="43" y="23"/>
                        <a:pt x="42" y="20"/>
                      </a:cubicBezTo>
                      <a:cubicBezTo>
                        <a:pt x="42" y="18"/>
                        <a:pt x="42" y="17"/>
                        <a:pt x="42" y="17"/>
                      </a:cubicBezTo>
                      <a:cubicBezTo>
                        <a:pt x="42" y="15"/>
                        <a:pt x="41" y="14"/>
                        <a:pt x="42" y="13"/>
                      </a:cubicBezTo>
                      <a:cubicBezTo>
                        <a:pt x="42" y="11"/>
                        <a:pt x="43" y="10"/>
                        <a:pt x="44" y="9"/>
                      </a:cubicBezTo>
                      <a:cubicBezTo>
                        <a:pt x="44" y="8"/>
                        <a:pt x="45" y="8"/>
                        <a:pt x="46" y="6"/>
                      </a:cubicBezTo>
                      <a:cubicBezTo>
                        <a:pt x="46" y="5"/>
                        <a:pt x="47" y="4"/>
                        <a:pt x="48" y="3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8" y="3"/>
                        <a:pt x="48" y="3"/>
                        <a:pt x="48" y="3"/>
                      </a:cubicBezTo>
                      <a:cubicBezTo>
                        <a:pt x="45" y="4"/>
                        <a:pt x="41" y="3"/>
                        <a:pt x="37" y="2"/>
                      </a:cubicBezTo>
                      <a:cubicBezTo>
                        <a:pt x="33" y="1"/>
                        <a:pt x="29" y="0"/>
                        <a:pt x="26" y="1"/>
                      </a:cubicBezTo>
                      <a:cubicBezTo>
                        <a:pt x="24" y="1"/>
                        <a:pt x="22" y="1"/>
                        <a:pt x="19" y="2"/>
                      </a:cubicBezTo>
                      <a:cubicBezTo>
                        <a:pt x="15" y="2"/>
                        <a:pt x="8" y="3"/>
                        <a:pt x="6" y="4"/>
                      </a:cubicBezTo>
                      <a:cubicBezTo>
                        <a:pt x="5" y="6"/>
                        <a:pt x="3" y="7"/>
                        <a:pt x="1" y="7"/>
                      </a:cubicBezTo>
                      <a:cubicBezTo>
                        <a:pt x="1" y="8"/>
                        <a:pt x="0" y="8"/>
                        <a:pt x="0" y="8"/>
                      </a:cubicBezTo>
                      <a:cubicBezTo>
                        <a:pt x="2" y="10"/>
                        <a:pt x="2" y="12"/>
                        <a:pt x="2" y="13"/>
                      </a:cubicBezTo>
                      <a:cubicBezTo>
                        <a:pt x="1" y="14"/>
                        <a:pt x="1" y="15"/>
                        <a:pt x="2" y="15"/>
                      </a:cubicBezTo>
                      <a:cubicBezTo>
                        <a:pt x="5" y="19"/>
                        <a:pt x="5" y="19"/>
                        <a:pt x="7" y="18"/>
                      </a:cubicBezTo>
                      <a:cubicBezTo>
                        <a:pt x="9" y="18"/>
                        <a:pt x="12" y="19"/>
                        <a:pt x="13" y="21"/>
                      </a:cubicBezTo>
                      <a:cubicBezTo>
                        <a:pt x="13" y="21"/>
                        <a:pt x="13" y="22"/>
                        <a:pt x="13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4" y="23"/>
                        <a:pt x="14" y="23"/>
                        <a:pt x="15" y="23"/>
                      </a:cubicBezTo>
                      <a:cubicBezTo>
                        <a:pt x="15" y="23"/>
                        <a:pt x="16" y="23"/>
                        <a:pt x="16" y="23"/>
                      </a:cubicBezTo>
                      <a:cubicBezTo>
                        <a:pt x="17" y="23"/>
                        <a:pt x="18" y="23"/>
                        <a:pt x="18" y="23"/>
                      </a:cubicBezTo>
                      <a:cubicBezTo>
                        <a:pt x="21" y="23"/>
                        <a:pt x="22" y="23"/>
                        <a:pt x="23" y="23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30" y="29"/>
                        <a:pt x="32" y="30"/>
                        <a:pt x="32" y="30"/>
                      </a:cubicBezTo>
                      <a:cubicBezTo>
                        <a:pt x="32" y="30"/>
                        <a:pt x="33" y="30"/>
                        <a:pt x="33" y="30"/>
                      </a:cubicBezTo>
                      <a:cubicBezTo>
                        <a:pt x="33" y="30"/>
                        <a:pt x="33" y="29"/>
                        <a:pt x="33" y="29"/>
                      </a:cubicBezTo>
                      <a:cubicBezTo>
                        <a:pt x="33" y="29"/>
                        <a:pt x="33" y="29"/>
                        <a:pt x="34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6" y="29"/>
                        <a:pt x="38" y="30"/>
                        <a:pt x="41" y="3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4" name="Freeform 1221">
                  <a:extLst>
                    <a:ext uri="{FF2B5EF4-FFF2-40B4-BE49-F238E27FC236}">
                      <a16:creationId xmlns="" xmlns:a16="http://schemas.microsoft.com/office/drawing/2014/main" id="{A485814C-95B6-44E7-AB8E-61B177B8159A}"/>
                    </a:ext>
                  </a:extLst>
                </p:cNvPr>
                <p:cNvSpPr/>
                <p:nvPr/>
              </p:nvSpPr>
              <p:spPr bwMode="auto">
                <a:xfrm>
                  <a:off x="2600" y="2872"/>
                  <a:ext cx="274" cy="229"/>
                </a:xfrm>
                <a:custGeom>
                  <a:avLst/>
                  <a:gdLst>
                    <a:gd name="T0" fmla="*/ 180 w 286"/>
                    <a:gd name="T1" fmla="*/ 35 h 239"/>
                    <a:gd name="T2" fmla="*/ 204 w 286"/>
                    <a:gd name="T3" fmla="*/ 46 h 239"/>
                    <a:gd name="T4" fmla="*/ 220 w 286"/>
                    <a:gd name="T5" fmla="*/ 48 h 239"/>
                    <a:gd name="T6" fmla="*/ 227 w 286"/>
                    <a:gd name="T7" fmla="*/ 37 h 239"/>
                    <a:gd name="T8" fmla="*/ 246 w 286"/>
                    <a:gd name="T9" fmla="*/ 21 h 239"/>
                    <a:gd name="T10" fmla="*/ 270 w 286"/>
                    <a:gd name="T11" fmla="*/ 33 h 239"/>
                    <a:gd name="T12" fmla="*/ 274 w 286"/>
                    <a:gd name="T13" fmla="*/ 29 h 239"/>
                    <a:gd name="T14" fmla="*/ 279 w 286"/>
                    <a:gd name="T15" fmla="*/ 17 h 239"/>
                    <a:gd name="T16" fmla="*/ 272 w 286"/>
                    <a:gd name="T17" fmla="*/ 9 h 239"/>
                    <a:gd name="T18" fmla="*/ 255 w 286"/>
                    <a:gd name="T19" fmla="*/ 10 h 239"/>
                    <a:gd name="T20" fmla="*/ 248 w 286"/>
                    <a:gd name="T21" fmla="*/ 2 h 239"/>
                    <a:gd name="T22" fmla="*/ 238 w 286"/>
                    <a:gd name="T23" fmla="*/ 6 h 239"/>
                    <a:gd name="T24" fmla="*/ 223 w 286"/>
                    <a:gd name="T25" fmla="*/ 10 h 239"/>
                    <a:gd name="T26" fmla="*/ 218 w 286"/>
                    <a:gd name="T27" fmla="*/ 5 h 239"/>
                    <a:gd name="T28" fmla="*/ 209 w 286"/>
                    <a:gd name="T29" fmla="*/ 10 h 239"/>
                    <a:gd name="T30" fmla="*/ 199 w 286"/>
                    <a:gd name="T31" fmla="*/ 24 h 239"/>
                    <a:gd name="T32" fmla="*/ 182 w 286"/>
                    <a:gd name="T33" fmla="*/ 18 h 239"/>
                    <a:gd name="T34" fmla="*/ 181 w 286"/>
                    <a:gd name="T35" fmla="*/ 24 h 239"/>
                    <a:gd name="T36" fmla="*/ 164 w 286"/>
                    <a:gd name="T37" fmla="*/ 27 h 239"/>
                    <a:gd name="T38" fmla="*/ 158 w 286"/>
                    <a:gd name="T39" fmla="*/ 20 h 239"/>
                    <a:gd name="T40" fmla="*/ 149 w 286"/>
                    <a:gd name="T41" fmla="*/ 30 h 239"/>
                    <a:gd name="T42" fmla="*/ 137 w 286"/>
                    <a:gd name="T43" fmla="*/ 33 h 239"/>
                    <a:gd name="T44" fmla="*/ 141 w 286"/>
                    <a:gd name="T45" fmla="*/ 47 h 239"/>
                    <a:gd name="T46" fmla="*/ 125 w 286"/>
                    <a:gd name="T47" fmla="*/ 46 h 239"/>
                    <a:gd name="T48" fmla="*/ 111 w 286"/>
                    <a:gd name="T49" fmla="*/ 48 h 239"/>
                    <a:gd name="T50" fmla="*/ 116 w 286"/>
                    <a:gd name="T51" fmla="*/ 53 h 239"/>
                    <a:gd name="T52" fmla="*/ 127 w 286"/>
                    <a:gd name="T53" fmla="*/ 57 h 239"/>
                    <a:gd name="T54" fmla="*/ 113 w 286"/>
                    <a:gd name="T55" fmla="*/ 65 h 239"/>
                    <a:gd name="T56" fmla="*/ 94 w 286"/>
                    <a:gd name="T57" fmla="*/ 94 h 239"/>
                    <a:gd name="T58" fmla="*/ 83 w 286"/>
                    <a:gd name="T59" fmla="*/ 111 h 239"/>
                    <a:gd name="T60" fmla="*/ 70 w 286"/>
                    <a:gd name="T61" fmla="*/ 122 h 239"/>
                    <a:gd name="T62" fmla="*/ 60 w 286"/>
                    <a:gd name="T63" fmla="*/ 135 h 239"/>
                    <a:gd name="T64" fmla="*/ 43 w 286"/>
                    <a:gd name="T65" fmla="*/ 148 h 239"/>
                    <a:gd name="T66" fmla="*/ 35 w 286"/>
                    <a:gd name="T67" fmla="*/ 155 h 239"/>
                    <a:gd name="T68" fmla="*/ 26 w 286"/>
                    <a:gd name="T69" fmla="*/ 165 h 239"/>
                    <a:gd name="T70" fmla="*/ 10 w 286"/>
                    <a:gd name="T71" fmla="*/ 174 h 239"/>
                    <a:gd name="T72" fmla="*/ 3 w 286"/>
                    <a:gd name="T73" fmla="*/ 186 h 239"/>
                    <a:gd name="T74" fmla="*/ 2 w 286"/>
                    <a:gd name="T75" fmla="*/ 203 h 239"/>
                    <a:gd name="T76" fmla="*/ 19 w 286"/>
                    <a:gd name="T77" fmla="*/ 204 h 239"/>
                    <a:gd name="T78" fmla="*/ 4 w 286"/>
                    <a:gd name="T79" fmla="*/ 213 h 239"/>
                    <a:gd name="T80" fmla="*/ 9 w 286"/>
                    <a:gd name="T81" fmla="*/ 215 h 239"/>
                    <a:gd name="T82" fmla="*/ 8 w 286"/>
                    <a:gd name="T83" fmla="*/ 228 h 239"/>
                    <a:gd name="T84" fmla="*/ 53 w 286"/>
                    <a:gd name="T85" fmla="*/ 222 h 239"/>
                    <a:gd name="T86" fmla="*/ 62 w 286"/>
                    <a:gd name="T87" fmla="*/ 213 h 239"/>
                    <a:gd name="T88" fmla="*/ 74 w 286"/>
                    <a:gd name="T89" fmla="*/ 215 h 239"/>
                    <a:gd name="T90" fmla="*/ 80 w 286"/>
                    <a:gd name="T91" fmla="*/ 194 h 239"/>
                    <a:gd name="T92" fmla="*/ 78 w 286"/>
                    <a:gd name="T93" fmla="*/ 178 h 239"/>
                    <a:gd name="T94" fmla="*/ 93 w 286"/>
                    <a:gd name="T95" fmla="*/ 135 h 239"/>
                    <a:gd name="T96" fmla="*/ 96 w 286"/>
                    <a:gd name="T97" fmla="*/ 123 h 239"/>
                    <a:gd name="T98" fmla="*/ 114 w 286"/>
                    <a:gd name="T99" fmla="*/ 93 h 239"/>
                    <a:gd name="T100" fmla="*/ 126 w 286"/>
                    <a:gd name="T101" fmla="*/ 68 h 239"/>
                    <a:gd name="T102" fmla="*/ 149 w 286"/>
                    <a:gd name="T103" fmla="*/ 49 h 239"/>
                    <a:gd name="T104" fmla="*/ 173 w 286"/>
                    <a:gd name="T105" fmla="*/ 40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86" h="239">
                      <a:moveTo>
                        <a:pt x="174" y="40"/>
                      </a:moveTo>
                      <a:cubicBezTo>
                        <a:pt x="175" y="39"/>
                        <a:pt x="175" y="39"/>
                        <a:pt x="176" y="38"/>
                      </a:cubicBezTo>
                      <a:cubicBezTo>
                        <a:pt x="176" y="38"/>
                        <a:pt x="176" y="38"/>
                        <a:pt x="176" y="38"/>
                      </a:cubicBezTo>
                      <a:cubicBezTo>
                        <a:pt x="176" y="37"/>
                        <a:pt x="177" y="37"/>
                        <a:pt x="178" y="36"/>
                      </a:cubicBezTo>
                      <a:cubicBezTo>
                        <a:pt x="178" y="36"/>
                        <a:pt x="178" y="36"/>
                        <a:pt x="178" y="36"/>
                      </a:cubicBezTo>
                      <a:cubicBezTo>
                        <a:pt x="179" y="36"/>
                        <a:pt x="179" y="36"/>
                        <a:pt x="180" y="35"/>
                      </a:cubicBezTo>
                      <a:cubicBezTo>
                        <a:pt x="180" y="35"/>
                        <a:pt x="180" y="35"/>
                        <a:pt x="180" y="35"/>
                      </a:cubicBezTo>
                      <a:cubicBezTo>
                        <a:pt x="181" y="35"/>
                        <a:pt x="182" y="35"/>
                        <a:pt x="182" y="35"/>
                      </a:cubicBezTo>
                      <a:cubicBezTo>
                        <a:pt x="185" y="36"/>
                        <a:pt x="187" y="38"/>
                        <a:pt x="189" y="40"/>
                      </a:cubicBezTo>
                      <a:cubicBezTo>
                        <a:pt x="191" y="42"/>
                        <a:pt x="193" y="44"/>
                        <a:pt x="195" y="44"/>
                      </a:cubicBezTo>
                      <a:cubicBezTo>
                        <a:pt x="196" y="45"/>
                        <a:pt x="197" y="45"/>
                        <a:pt x="198" y="45"/>
                      </a:cubicBezTo>
                      <a:cubicBezTo>
                        <a:pt x="201" y="46"/>
                        <a:pt x="203" y="46"/>
                        <a:pt x="204" y="46"/>
                      </a:cubicBezTo>
                      <a:cubicBezTo>
                        <a:pt x="204" y="46"/>
                        <a:pt x="205" y="46"/>
                        <a:pt x="205" y="46"/>
                      </a:cubicBezTo>
                      <a:cubicBezTo>
                        <a:pt x="206" y="44"/>
                        <a:pt x="209" y="44"/>
                        <a:pt x="212" y="45"/>
                      </a:cubicBezTo>
                      <a:cubicBezTo>
                        <a:pt x="213" y="45"/>
                        <a:pt x="214" y="46"/>
                        <a:pt x="215" y="46"/>
                      </a:cubicBezTo>
                      <a:cubicBezTo>
                        <a:pt x="215" y="45"/>
                        <a:pt x="216" y="45"/>
                        <a:pt x="216" y="45"/>
                      </a:cubicBezTo>
                      <a:cubicBezTo>
                        <a:pt x="218" y="45"/>
                        <a:pt x="219" y="47"/>
                        <a:pt x="220" y="48"/>
                      </a:cubicBezTo>
                      <a:cubicBezTo>
                        <a:pt x="220" y="48"/>
                        <a:pt x="220" y="48"/>
                        <a:pt x="220" y="48"/>
                      </a:cubicBezTo>
                      <a:cubicBezTo>
                        <a:pt x="220" y="48"/>
                        <a:pt x="220" y="48"/>
                        <a:pt x="220" y="48"/>
                      </a:cubicBezTo>
                      <a:cubicBezTo>
                        <a:pt x="221" y="47"/>
                        <a:pt x="221" y="45"/>
                        <a:pt x="221" y="44"/>
                      </a:cubicBezTo>
                      <a:cubicBezTo>
                        <a:pt x="221" y="43"/>
                        <a:pt x="222" y="41"/>
                        <a:pt x="225" y="41"/>
                      </a:cubicBezTo>
                      <a:cubicBezTo>
                        <a:pt x="226" y="41"/>
                        <a:pt x="226" y="41"/>
                        <a:pt x="227" y="41"/>
                      </a:cubicBezTo>
                      <a:cubicBezTo>
                        <a:pt x="228" y="41"/>
                        <a:pt x="228" y="41"/>
                        <a:pt x="228" y="41"/>
                      </a:cubicBezTo>
                      <a:cubicBezTo>
                        <a:pt x="228" y="40"/>
                        <a:pt x="228" y="38"/>
                        <a:pt x="227" y="37"/>
                      </a:cubicBezTo>
                      <a:cubicBezTo>
                        <a:pt x="227" y="36"/>
                        <a:pt x="227" y="34"/>
                        <a:pt x="227" y="33"/>
                      </a:cubicBezTo>
                      <a:cubicBezTo>
                        <a:pt x="227" y="30"/>
                        <a:pt x="230" y="28"/>
                        <a:pt x="231" y="27"/>
                      </a:cubicBezTo>
                      <a:cubicBezTo>
                        <a:pt x="232" y="27"/>
                        <a:pt x="234" y="26"/>
                        <a:pt x="234" y="26"/>
                      </a:cubicBezTo>
                      <a:cubicBezTo>
                        <a:pt x="234" y="22"/>
                        <a:pt x="238" y="22"/>
                        <a:pt x="241" y="22"/>
                      </a:cubicBezTo>
                      <a:cubicBezTo>
                        <a:pt x="242" y="22"/>
                        <a:pt x="242" y="22"/>
                        <a:pt x="242" y="22"/>
                      </a:cubicBezTo>
                      <a:cubicBezTo>
                        <a:pt x="244" y="22"/>
                        <a:pt x="245" y="22"/>
                        <a:pt x="246" y="21"/>
                      </a:cubicBezTo>
                      <a:cubicBezTo>
                        <a:pt x="247" y="20"/>
                        <a:pt x="249" y="19"/>
                        <a:pt x="252" y="19"/>
                      </a:cubicBezTo>
                      <a:cubicBezTo>
                        <a:pt x="255" y="19"/>
                        <a:pt x="257" y="20"/>
                        <a:pt x="258" y="22"/>
                      </a:cubicBezTo>
                      <a:cubicBezTo>
                        <a:pt x="259" y="23"/>
                        <a:pt x="261" y="24"/>
                        <a:pt x="263" y="25"/>
                      </a:cubicBezTo>
                      <a:cubicBezTo>
                        <a:pt x="266" y="27"/>
                        <a:pt x="269" y="28"/>
                        <a:pt x="270" y="31"/>
                      </a:cubicBezTo>
                      <a:cubicBezTo>
                        <a:pt x="270" y="31"/>
                        <a:pt x="270" y="32"/>
                        <a:pt x="270" y="33"/>
                      </a:cubicBezTo>
                      <a:cubicBezTo>
                        <a:pt x="270" y="33"/>
                        <a:pt x="270" y="33"/>
                        <a:pt x="270" y="33"/>
                      </a:cubicBezTo>
                      <a:cubicBezTo>
                        <a:pt x="270" y="33"/>
                        <a:pt x="271" y="33"/>
                        <a:pt x="271" y="33"/>
                      </a:cubicBezTo>
                      <a:cubicBezTo>
                        <a:pt x="271" y="33"/>
                        <a:pt x="271" y="33"/>
                        <a:pt x="271" y="33"/>
                      </a:cubicBezTo>
                      <a:cubicBezTo>
                        <a:pt x="272" y="33"/>
                        <a:pt x="273" y="33"/>
                        <a:pt x="273" y="33"/>
                      </a:cubicBezTo>
                      <a:cubicBezTo>
                        <a:pt x="274" y="33"/>
                        <a:pt x="275" y="32"/>
                        <a:pt x="276" y="31"/>
                      </a:cubicBezTo>
                      <a:cubicBezTo>
                        <a:pt x="277" y="31"/>
                        <a:pt x="277" y="30"/>
                        <a:pt x="277" y="30"/>
                      </a:cubicBezTo>
                      <a:cubicBezTo>
                        <a:pt x="276" y="30"/>
                        <a:pt x="275" y="30"/>
                        <a:pt x="274" y="29"/>
                      </a:cubicBezTo>
                      <a:cubicBezTo>
                        <a:pt x="273" y="28"/>
                        <a:pt x="273" y="27"/>
                        <a:pt x="273" y="26"/>
                      </a:cubicBezTo>
                      <a:cubicBezTo>
                        <a:pt x="272" y="26"/>
                        <a:pt x="270" y="24"/>
                        <a:pt x="269" y="24"/>
                      </a:cubicBezTo>
                      <a:cubicBezTo>
                        <a:pt x="267" y="23"/>
                        <a:pt x="266" y="22"/>
                        <a:pt x="265" y="21"/>
                      </a:cubicBezTo>
                      <a:cubicBezTo>
                        <a:pt x="265" y="20"/>
                        <a:pt x="265" y="19"/>
                        <a:pt x="266" y="19"/>
                      </a:cubicBezTo>
                      <a:cubicBezTo>
                        <a:pt x="267" y="17"/>
                        <a:pt x="271" y="17"/>
                        <a:pt x="274" y="19"/>
                      </a:cubicBezTo>
                      <a:cubicBezTo>
                        <a:pt x="276" y="20"/>
                        <a:pt x="276" y="20"/>
                        <a:pt x="279" y="17"/>
                      </a:cubicBezTo>
                      <a:cubicBezTo>
                        <a:pt x="281" y="15"/>
                        <a:pt x="284" y="15"/>
                        <a:pt x="285" y="15"/>
                      </a:cubicBezTo>
                      <a:cubicBezTo>
                        <a:pt x="286" y="15"/>
                        <a:pt x="286" y="15"/>
                        <a:pt x="286" y="15"/>
                      </a:cubicBezTo>
                      <a:cubicBezTo>
                        <a:pt x="285" y="14"/>
                        <a:pt x="284" y="14"/>
                        <a:pt x="284" y="13"/>
                      </a:cubicBezTo>
                      <a:cubicBezTo>
                        <a:pt x="282" y="13"/>
                        <a:pt x="281" y="12"/>
                        <a:pt x="281" y="11"/>
                      </a:cubicBezTo>
                      <a:cubicBezTo>
                        <a:pt x="280" y="10"/>
                        <a:pt x="277" y="8"/>
                        <a:pt x="274" y="9"/>
                      </a:cubicBezTo>
                      <a:cubicBezTo>
                        <a:pt x="274" y="9"/>
                        <a:pt x="273" y="9"/>
                        <a:pt x="272" y="9"/>
                      </a:cubicBezTo>
                      <a:cubicBezTo>
                        <a:pt x="270" y="9"/>
                        <a:pt x="269" y="8"/>
                        <a:pt x="268" y="7"/>
                      </a:cubicBezTo>
                      <a:cubicBezTo>
                        <a:pt x="267" y="6"/>
                        <a:pt x="267" y="6"/>
                        <a:pt x="267" y="6"/>
                      </a:cubicBezTo>
                      <a:cubicBezTo>
                        <a:pt x="267" y="6"/>
                        <a:pt x="266" y="6"/>
                        <a:pt x="266" y="6"/>
                      </a:cubicBezTo>
                      <a:cubicBezTo>
                        <a:pt x="264" y="6"/>
                        <a:pt x="261" y="8"/>
                        <a:pt x="261" y="10"/>
                      </a:cubicBezTo>
                      <a:cubicBezTo>
                        <a:pt x="261" y="16"/>
                        <a:pt x="256" y="16"/>
                        <a:pt x="254" y="14"/>
                      </a:cubicBezTo>
                      <a:cubicBezTo>
                        <a:pt x="254" y="13"/>
                        <a:pt x="254" y="11"/>
                        <a:pt x="255" y="10"/>
                      </a:cubicBezTo>
                      <a:cubicBezTo>
                        <a:pt x="255" y="10"/>
                        <a:pt x="255" y="9"/>
                        <a:pt x="255" y="8"/>
                      </a:cubicBezTo>
                      <a:cubicBezTo>
                        <a:pt x="254" y="8"/>
                        <a:pt x="254" y="7"/>
                        <a:pt x="254" y="6"/>
                      </a:cubicBezTo>
                      <a:cubicBezTo>
                        <a:pt x="255" y="5"/>
                        <a:pt x="255" y="3"/>
                        <a:pt x="257" y="3"/>
                      </a:cubicBezTo>
                      <a:cubicBezTo>
                        <a:pt x="257" y="3"/>
                        <a:pt x="257" y="3"/>
                        <a:pt x="257" y="2"/>
                      </a:cubicBezTo>
                      <a:cubicBezTo>
                        <a:pt x="256" y="1"/>
                        <a:pt x="255" y="1"/>
                        <a:pt x="253" y="1"/>
                      </a:cubicBezTo>
                      <a:cubicBezTo>
                        <a:pt x="250" y="0"/>
                        <a:pt x="249" y="2"/>
                        <a:pt x="248" y="2"/>
                      </a:cubicBezTo>
                      <a:cubicBezTo>
                        <a:pt x="248" y="3"/>
                        <a:pt x="248" y="4"/>
                        <a:pt x="248" y="4"/>
                      </a:cubicBezTo>
                      <a:cubicBezTo>
                        <a:pt x="248" y="4"/>
                        <a:pt x="249" y="6"/>
                        <a:pt x="248" y="8"/>
                      </a:cubicBezTo>
                      <a:cubicBezTo>
                        <a:pt x="247" y="11"/>
                        <a:pt x="243" y="16"/>
                        <a:pt x="239" y="16"/>
                      </a:cubicBezTo>
                      <a:cubicBezTo>
                        <a:pt x="238" y="16"/>
                        <a:pt x="238" y="15"/>
                        <a:pt x="237" y="15"/>
                      </a:cubicBezTo>
                      <a:cubicBezTo>
                        <a:pt x="236" y="13"/>
                        <a:pt x="236" y="11"/>
                        <a:pt x="237" y="8"/>
                      </a:cubicBezTo>
                      <a:cubicBezTo>
                        <a:pt x="237" y="7"/>
                        <a:pt x="237" y="6"/>
                        <a:pt x="238" y="6"/>
                      </a:cubicBezTo>
                      <a:cubicBezTo>
                        <a:pt x="237" y="6"/>
                        <a:pt x="236" y="7"/>
                        <a:pt x="234" y="9"/>
                      </a:cubicBezTo>
                      <a:cubicBezTo>
                        <a:pt x="233" y="11"/>
                        <a:pt x="232" y="12"/>
                        <a:pt x="231" y="13"/>
                      </a:cubicBezTo>
                      <a:cubicBezTo>
                        <a:pt x="227" y="17"/>
                        <a:pt x="225" y="20"/>
                        <a:pt x="222" y="21"/>
                      </a:cubicBezTo>
                      <a:cubicBezTo>
                        <a:pt x="221" y="21"/>
                        <a:pt x="221" y="21"/>
                        <a:pt x="221" y="21"/>
                      </a:cubicBezTo>
                      <a:cubicBezTo>
                        <a:pt x="220" y="21"/>
                        <a:pt x="218" y="20"/>
                        <a:pt x="218" y="18"/>
                      </a:cubicBezTo>
                      <a:cubicBezTo>
                        <a:pt x="217" y="16"/>
                        <a:pt x="219" y="12"/>
                        <a:pt x="223" y="10"/>
                      </a:cubicBezTo>
                      <a:cubicBezTo>
                        <a:pt x="224" y="9"/>
                        <a:pt x="225" y="7"/>
                        <a:pt x="226" y="5"/>
                      </a:cubicBezTo>
                      <a:cubicBezTo>
                        <a:pt x="227" y="3"/>
                        <a:pt x="228" y="1"/>
                        <a:pt x="230" y="1"/>
                      </a:cubicBezTo>
                      <a:cubicBezTo>
                        <a:pt x="230" y="1"/>
                        <a:pt x="230" y="1"/>
                        <a:pt x="229" y="1"/>
                      </a:cubicBezTo>
                      <a:cubicBezTo>
                        <a:pt x="228" y="0"/>
                        <a:pt x="227" y="1"/>
                        <a:pt x="226" y="3"/>
                      </a:cubicBezTo>
                      <a:cubicBezTo>
                        <a:pt x="226" y="4"/>
                        <a:pt x="225" y="4"/>
                        <a:pt x="225" y="5"/>
                      </a:cubicBezTo>
                      <a:cubicBezTo>
                        <a:pt x="223" y="6"/>
                        <a:pt x="220" y="6"/>
                        <a:pt x="218" y="5"/>
                      </a:cubicBezTo>
                      <a:cubicBezTo>
                        <a:pt x="217" y="5"/>
                        <a:pt x="217" y="5"/>
                        <a:pt x="217" y="5"/>
                      </a:cubicBezTo>
                      <a:cubicBezTo>
                        <a:pt x="216" y="5"/>
                        <a:pt x="216" y="5"/>
                        <a:pt x="216" y="6"/>
                      </a:cubicBezTo>
                      <a:cubicBezTo>
                        <a:pt x="215" y="6"/>
                        <a:pt x="215" y="6"/>
                        <a:pt x="215" y="6"/>
                      </a:cubicBezTo>
                      <a:cubicBezTo>
                        <a:pt x="216" y="7"/>
                        <a:pt x="216" y="9"/>
                        <a:pt x="216" y="10"/>
                      </a:cubicBezTo>
                      <a:cubicBezTo>
                        <a:pt x="215" y="11"/>
                        <a:pt x="214" y="12"/>
                        <a:pt x="213" y="12"/>
                      </a:cubicBezTo>
                      <a:cubicBezTo>
                        <a:pt x="212" y="12"/>
                        <a:pt x="210" y="12"/>
                        <a:pt x="209" y="10"/>
                      </a:cubicBezTo>
                      <a:cubicBezTo>
                        <a:pt x="209" y="9"/>
                        <a:pt x="209" y="9"/>
                        <a:pt x="209" y="9"/>
                      </a:cubicBezTo>
                      <a:cubicBezTo>
                        <a:pt x="208" y="9"/>
                        <a:pt x="206" y="10"/>
                        <a:pt x="205" y="12"/>
                      </a:cubicBezTo>
                      <a:cubicBezTo>
                        <a:pt x="204" y="13"/>
                        <a:pt x="203" y="14"/>
                        <a:pt x="203" y="15"/>
                      </a:cubicBezTo>
                      <a:cubicBezTo>
                        <a:pt x="203" y="16"/>
                        <a:pt x="204" y="18"/>
                        <a:pt x="204" y="19"/>
                      </a:cubicBezTo>
                      <a:cubicBezTo>
                        <a:pt x="203" y="22"/>
                        <a:pt x="202" y="23"/>
                        <a:pt x="200" y="24"/>
                      </a:cubicBezTo>
                      <a:cubicBezTo>
                        <a:pt x="199" y="24"/>
                        <a:pt x="199" y="24"/>
                        <a:pt x="199" y="24"/>
                      </a:cubicBezTo>
                      <a:cubicBezTo>
                        <a:pt x="196" y="24"/>
                        <a:pt x="195" y="21"/>
                        <a:pt x="195" y="18"/>
                      </a:cubicBezTo>
                      <a:cubicBezTo>
                        <a:pt x="195" y="18"/>
                        <a:pt x="195" y="18"/>
                        <a:pt x="195" y="17"/>
                      </a:cubicBezTo>
                      <a:cubicBezTo>
                        <a:pt x="195" y="17"/>
                        <a:pt x="195" y="18"/>
                        <a:pt x="195" y="18"/>
                      </a:cubicBezTo>
                      <a:cubicBezTo>
                        <a:pt x="194" y="19"/>
                        <a:pt x="193" y="20"/>
                        <a:pt x="190" y="20"/>
                      </a:cubicBezTo>
                      <a:cubicBezTo>
                        <a:pt x="189" y="20"/>
                        <a:pt x="187" y="20"/>
                        <a:pt x="186" y="19"/>
                      </a:cubicBezTo>
                      <a:cubicBezTo>
                        <a:pt x="186" y="18"/>
                        <a:pt x="184" y="18"/>
                        <a:pt x="182" y="18"/>
                      </a:cubicBezTo>
                      <a:cubicBezTo>
                        <a:pt x="183" y="19"/>
                        <a:pt x="183" y="19"/>
                        <a:pt x="183" y="19"/>
                      </a:cubicBezTo>
                      <a:cubicBezTo>
                        <a:pt x="186" y="20"/>
                        <a:pt x="187" y="21"/>
                        <a:pt x="188" y="23"/>
                      </a:cubicBezTo>
                      <a:cubicBezTo>
                        <a:pt x="188" y="24"/>
                        <a:pt x="188" y="24"/>
                        <a:pt x="188" y="24"/>
                      </a:cubicBezTo>
                      <a:cubicBezTo>
                        <a:pt x="187" y="25"/>
                        <a:pt x="187" y="25"/>
                        <a:pt x="187" y="25"/>
                      </a:cubicBezTo>
                      <a:cubicBezTo>
                        <a:pt x="186" y="26"/>
                        <a:pt x="185" y="26"/>
                        <a:pt x="183" y="25"/>
                      </a:cubicBezTo>
                      <a:cubicBezTo>
                        <a:pt x="182" y="25"/>
                        <a:pt x="182" y="24"/>
                        <a:pt x="181" y="24"/>
                      </a:cubicBezTo>
                      <a:cubicBezTo>
                        <a:pt x="180" y="25"/>
                        <a:pt x="178" y="25"/>
                        <a:pt x="175" y="23"/>
                      </a:cubicBezTo>
                      <a:cubicBezTo>
                        <a:pt x="176" y="24"/>
                        <a:pt x="175" y="25"/>
                        <a:pt x="175" y="26"/>
                      </a:cubicBezTo>
                      <a:cubicBezTo>
                        <a:pt x="175" y="27"/>
                        <a:pt x="175" y="27"/>
                        <a:pt x="175" y="28"/>
                      </a:cubicBezTo>
                      <a:cubicBezTo>
                        <a:pt x="175" y="33"/>
                        <a:pt x="170" y="33"/>
                        <a:pt x="168" y="30"/>
                      </a:cubicBezTo>
                      <a:cubicBezTo>
                        <a:pt x="167" y="29"/>
                        <a:pt x="167" y="27"/>
                        <a:pt x="167" y="26"/>
                      </a:cubicBezTo>
                      <a:cubicBezTo>
                        <a:pt x="166" y="26"/>
                        <a:pt x="165" y="26"/>
                        <a:pt x="164" y="27"/>
                      </a:cubicBezTo>
                      <a:cubicBezTo>
                        <a:pt x="163" y="28"/>
                        <a:pt x="163" y="28"/>
                        <a:pt x="162" y="28"/>
                      </a:cubicBezTo>
                      <a:cubicBezTo>
                        <a:pt x="161" y="28"/>
                        <a:pt x="161" y="28"/>
                        <a:pt x="161" y="28"/>
                      </a:cubicBezTo>
                      <a:cubicBezTo>
                        <a:pt x="160" y="27"/>
                        <a:pt x="160" y="27"/>
                        <a:pt x="160" y="27"/>
                      </a:cubicBezTo>
                      <a:cubicBezTo>
                        <a:pt x="159" y="26"/>
                        <a:pt x="160" y="25"/>
                        <a:pt x="160" y="23"/>
                      </a:cubicBezTo>
                      <a:cubicBezTo>
                        <a:pt x="160" y="22"/>
                        <a:pt x="161" y="20"/>
                        <a:pt x="160" y="20"/>
                      </a:cubicBezTo>
                      <a:cubicBezTo>
                        <a:pt x="160" y="20"/>
                        <a:pt x="159" y="20"/>
                        <a:pt x="158" y="20"/>
                      </a:cubicBezTo>
                      <a:cubicBezTo>
                        <a:pt x="157" y="21"/>
                        <a:pt x="156" y="21"/>
                        <a:pt x="155" y="22"/>
                      </a:cubicBezTo>
                      <a:cubicBezTo>
                        <a:pt x="154" y="22"/>
                        <a:pt x="154" y="22"/>
                        <a:pt x="154" y="22"/>
                      </a:cubicBezTo>
                      <a:cubicBezTo>
                        <a:pt x="154" y="22"/>
                        <a:pt x="153" y="22"/>
                        <a:pt x="153" y="22"/>
                      </a:cubicBezTo>
                      <a:cubicBezTo>
                        <a:pt x="155" y="24"/>
                        <a:pt x="155" y="26"/>
                        <a:pt x="154" y="28"/>
                      </a:cubicBezTo>
                      <a:cubicBezTo>
                        <a:pt x="154" y="29"/>
                        <a:pt x="152" y="30"/>
                        <a:pt x="150" y="30"/>
                      </a:cubicBezTo>
                      <a:cubicBezTo>
                        <a:pt x="149" y="30"/>
                        <a:pt x="149" y="30"/>
                        <a:pt x="149" y="30"/>
                      </a:cubicBezTo>
                      <a:cubicBezTo>
                        <a:pt x="149" y="30"/>
                        <a:pt x="149" y="30"/>
                        <a:pt x="149" y="30"/>
                      </a:cubicBezTo>
                      <a:cubicBezTo>
                        <a:pt x="149" y="31"/>
                        <a:pt x="148" y="33"/>
                        <a:pt x="148" y="33"/>
                      </a:cubicBezTo>
                      <a:cubicBezTo>
                        <a:pt x="147" y="34"/>
                        <a:pt x="146" y="35"/>
                        <a:pt x="145" y="35"/>
                      </a:cubicBezTo>
                      <a:cubicBezTo>
                        <a:pt x="143" y="35"/>
                        <a:pt x="141" y="34"/>
                        <a:pt x="141" y="32"/>
                      </a:cubicBezTo>
                      <a:cubicBezTo>
                        <a:pt x="141" y="32"/>
                        <a:pt x="140" y="32"/>
                        <a:pt x="140" y="32"/>
                      </a:cubicBezTo>
                      <a:cubicBezTo>
                        <a:pt x="139" y="32"/>
                        <a:pt x="137" y="32"/>
                        <a:pt x="137" y="33"/>
                      </a:cubicBezTo>
                      <a:cubicBezTo>
                        <a:pt x="136" y="34"/>
                        <a:pt x="135" y="35"/>
                        <a:pt x="134" y="36"/>
                      </a:cubicBezTo>
                      <a:cubicBezTo>
                        <a:pt x="133" y="37"/>
                        <a:pt x="132" y="37"/>
                        <a:pt x="132" y="38"/>
                      </a:cubicBezTo>
                      <a:cubicBezTo>
                        <a:pt x="133" y="37"/>
                        <a:pt x="135" y="37"/>
                        <a:pt x="137" y="37"/>
                      </a:cubicBezTo>
                      <a:cubicBezTo>
                        <a:pt x="138" y="38"/>
                        <a:pt x="140" y="39"/>
                        <a:pt x="139" y="42"/>
                      </a:cubicBezTo>
                      <a:cubicBezTo>
                        <a:pt x="139" y="42"/>
                        <a:pt x="139" y="42"/>
                        <a:pt x="139" y="42"/>
                      </a:cubicBezTo>
                      <a:cubicBezTo>
                        <a:pt x="141" y="43"/>
                        <a:pt x="141" y="46"/>
                        <a:pt x="141" y="47"/>
                      </a:cubicBezTo>
                      <a:cubicBezTo>
                        <a:pt x="140" y="49"/>
                        <a:pt x="137" y="50"/>
                        <a:pt x="135" y="48"/>
                      </a:cubicBezTo>
                      <a:cubicBezTo>
                        <a:pt x="134" y="47"/>
                        <a:pt x="134" y="46"/>
                        <a:pt x="133" y="46"/>
                      </a:cubicBezTo>
                      <a:cubicBezTo>
                        <a:pt x="133" y="46"/>
                        <a:pt x="133" y="47"/>
                        <a:pt x="133" y="47"/>
                      </a:cubicBezTo>
                      <a:cubicBezTo>
                        <a:pt x="132" y="50"/>
                        <a:pt x="131" y="50"/>
                        <a:pt x="130" y="50"/>
                      </a:cubicBezTo>
                      <a:cubicBezTo>
                        <a:pt x="128" y="50"/>
                        <a:pt x="127" y="49"/>
                        <a:pt x="125" y="46"/>
                      </a:cubicBezTo>
                      <a:cubicBezTo>
                        <a:pt x="125" y="46"/>
                        <a:pt x="125" y="46"/>
                        <a:pt x="125" y="46"/>
                      </a:cubicBezTo>
                      <a:cubicBezTo>
                        <a:pt x="125" y="46"/>
                        <a:pt x="124" y="46"/>
                        <a:pt x="124" y="46"/>
                      </a:cubicBezTo>
                      <a:cubicBezTo>
                        <a:pt x="123" y="48"/>
                        <a:pt x="122" y="49"/>
                        <a:pt x="120" y="49"/>
                      </a:cubicBezTo>
                      <a:cubicBezTo>
                        <a:pt x="120" y="49"/>
                        <a:pt x="119" y="49"/>
                        <a:pt x="119" y="48"/>
                      </a:cubicBezTo>
                      <a:cubicBezTo>
                        <a:pt x="117" y="47"/>
                        <a:pt x="117" y="45"/>
                        <a:pt x="118" y="43"/>
                      </a:cubicBezTo>
                      <a:cubicBezTo>
                        <a:pt x="118" y="44"/>
                        <a:pt x="117" y="44"/>
                        <a:pt x="117" y="44"/>
                      </a:cubicBezTo>
                      <a:cubicBezTo>
                        <a:pt x="115" y="46"/>
                        <a:pt x="113" y="47"/>
                        <a:pt x="111" y="48"/>
                      </a:cubicBezTo>
                      <a:cubicBezTo>
                        <a:pt x="111" y="48"/>
                        <a:pt x="111" y="48"/>
                        <a:pt x="111" y="48"/>
                      </a:cubicBezTo>
                      <a:cubicBezTo>
                        <a:pt x="111" y="49"/>
                        <a:pt x="111" y="49"/>
                        <a:pt x="111" y="49"/>
                      </a:cubicBezTo>
                      <a:cubicBezTo>
                        <a:pt x="111" y="51"/>
                        <a:pt x="109" y="52"/>
                        <a:pt x="108" y="53"/>
                      </a:cubicBezTo>
                      <a:cubicBezTo>
                        <a:pt x="108" y="53"/>
                        <a:pt x="108" y="53"/>
                        <a:pt x="108" y="53"/>
                      </a:cubicBezTo>
                      <a:cubicBezTo>
                        <a:pt x="111" y="52"/>
                        <a:pt x="113" y="52"/>
                        <a:pt x="114" y="53"/>
                      </a:cubicBezTo>
                      <a:cubicBezTo>
                        <a:pt x="115" y="53"/>
                        <a:pt x="116" y="53"/>
                        <a:pt x="116" y="53"/>
                      </a:cubicBezTo>
                      <a:cubicBezTo>
                        <a:pt x="116" y="53"/>
                        <a:pt x="117" y="53"/>
                        <a:pt x="118" y="52"/>
                      </a:cubicBezTo>
                      <a:cubicBezTo>
                        <a:pt x="120" y="50"/>
                        <a:pt x="122" y="49"/>
                        <a:pt x="123" y="49"/>
                      </a:cubicBezTo>
                      <a:cubicBezTo>
                        <a:pt x="125" y="49"/>
                        <a:pt x="126" y="50"/>
                        <a:pt x="128" y="51"/>
                      </a:cubicBezTo>
                      <a:cubicBezTo>
                        <a:pt x="129" y="52"/>
                        <a:pt x="129" y="53"/>
                        <a:pt x="129" y="53"/>
                      </a:cubicBezTo>
                      <a:cubicBezTo>
                        <a:pt x="129" y="55"/>
                        <a:pt x="128" y="56"/>
                        <a:pt x="128" y="57"/>
                      </a:cubicBezTo>
                      <a:cubicBezTo>
                        <a:pt x="127" y="57"/>
                        <a:pt x="127" y="57"/>
                        <a:pt x="127" y="57"/>
                      </a:cubicBezTo>
                      <a:cubicBezTo>
                        <a:pt x="129" y="59"/>
                        <a:pt x="128" y="61"/>
                        <a:pt x="128" y="61"/>
                      </a:cubicBezTo>
                      <a:cubicBezTo>
                        <a:pt x="128" y="63"/>
                        <a:pt x="126" y="64"/>
                        <a:pt x="124" y="64"/>
                      </a:cubicBezTo>
                      <a:cubicBezTo>
                        <a:pt x="123" y="64"/>
                        <a:pt x="122" y="64"/>
                        <a:pt x="122" y="63"/>
                      </a:cubicBezTo>
                      <a:cubicBezTo>
                        <a:pt x="121" y="63"/>
                        <a:pt x="121" y="62"/>
                        <a:pt x="121" y="61"/>
                      </a:cubicBezTo>
                      <a:cubicBezTo>
                        <a:pt x="121" y="60"/>
                        <a:pt x="120" y="59"/>
                        <a:pt x="120" y="59"/>
                      </a:cubicBezTo>
                      <a:cubicBezTo>
                        <a:pt x="119" y="61"/>
                        <a:pt x="117" y="65"/>
                        <a:pt x="113" y="65"/>
                      </a:cubicBezTo>
                      <a:cubicBezTo>
                        <a:pt x="112" y="65"/>
                        <a:pt x="110" y="68"/>
                        <a:pt x="110" y="71"/>
                      </a:cubicBezTo>
                      <a:cubicBezTo>
                        <a:pt x="110" y="75"/>
                        <a:pt x="108" y="75"/>
                        <a:pt x="107" y="75"/>
                      </a:cubicBezTo>
                      <a:cubicBezTo>
                        <a:pt x="107" y="75"/>
                        <a:pt x="106" y="75"/>
                        <a:pt x="106" y="75"/>
                      </a:cubicBezTo>
                      <a:cubicBezTo>
                        <a:pt x="106" y="75"/>
                        <a:pt x="106" y="75"/>
                        <a:pt x="106" y="75"/>
                      </a:cubicBezTo>
                      <a:cubicBezTo>
                        <a:pt x="105" y="80"/>
                        <a:pt x="99" y="87"/>
                        <a:pt x="95" y="90"/>
                      </a:cubicBezTo>
                      <a:cubicBezTo>
                        <a:pt x="93" y="92"/>
                        <a:pt x="93" y="93"/>
                        <a:pt x="94" y="94"/>
                      </a:cubicBezTo>
                      <a:cubicBezTo>
                        <a:pt x="94" y="95"/>
                        <a:pt x="95" y="96"/>
                        <a:pt x="94" y="98"/>
                      </a:cubicBezTo>
                      <a:cubicBezTo>
                        <a:pt x="93" y="100"/>
                        <a:pt x="91" y="101"/>
                        <a:pt x="89" y="101"/>
                      </a:cubicBezTo>
                      <a:cubicBezTo>
                        <a:pt x="88" y="101"/>
                        <a:pt x="87" y="101"/>
                        <a:pt x="86" y="101"/>
                      </a:cubicBezTo>
                      <a:cubicBezTo>
                        <a:pt x="86" y="100"/>
                        <a:pt x="85" y="100"/>
                        <a:pt x="84" y="100"/>
                      </a:cubicBezTo>
                      <a:cubicBezTo>
                        <a:pt x="84" y="101"/>
                        <a:pt x="84" y="102"/>
                        <a:pt x="85" y="103"/>
                      </a:cubicBezTo>
                      <a:cubicBezTo>
                        <a:pt x="85" y="105"/>
                        <a:pt x="85" y="109"/>
                        <a:pt x="83" y="111"/>
                      </a:cubicBezTo>
                      <a:cubicBezTo>
                        <a:pt x="82" y="111"/>
                        <a:pt x="82" y="112"/>
                        <a:pt x="83" y="114"/>
                      </a:cubicBezTo>
                      <a:cubicBezTo>
                        <a:pt x="83" y="115"/>
                        <a:pt x="84" y="116"/>
                        <a:pt x="84" y="117"/>
                      </a:cubicBezTo>
                      <a:cubicBezTo>
                        <a:pt x="84" y="118"/>
                        <a:pt x="83" y="120"/>
                        <a:pt x="80" y="120"/>
                      </a:cubicBezTo>
                      <a:cubicBezTo>
                        <a:pt x="80" y="120"/>
                        <a:pt x="79" y="119"/>
                        <a:pt x="78" y="119"/>
                      </a:cubicBezTo>
                      <a:cubicBezTo>
                        <a:pt x="77" y="119"/>
                        <a:pt x="77" y="119"/>
                        <a:pt x="76" y="119"/>
                      </a:cubicBezTo>
                      <a:cubicBezTo>
                        <a:pt x="75" y="121"/>
                        <a:pt x="72" y="122"/>
                        <a:pt x="70" y="122"/>
                      </a:cubicBezTo>
                      <a:cubicBezTo>
                        <a:pt x="71" y="123"/>
                        <a:pt x="72" y="124"/>
                        <a:pt x="74" y="126"/>
                      </a:cubicBezTo>
                      <a:cubicBezTo>
                        <a:pt x="76" y="127"/>
                        <a:pt x="76" y="129"/>
                        <a:pt x="76" y="130"/>
                      </a:cubicBezTo>
                      <a:cubicBezTo>
                        <a:pt x="75" y="131"/>
                        <a:pt x="73" y="132"/>
                        <a:pt x="72" y="132"/>
                      </a:cubicBezTo>
                      <a:cubicBezTo>
                        <a:pt x="70" y="132"/>
                        <a:pt x="69" y="131"/>
                        <a:pt x="68" y="130"/>
                      </a:cubicBezTo>
                      <a:cubicBezTo>
                        <a:pt x="67" y="131"/>
                        <a:pt x="66" y="131"/>
                        <a:pt x="66" y="132"/>
                      </a:cubicBezTo>
                      <a:cubicBezTo>
                        <a:pt x="64" y="133"/>
                        <a:pt x="62" y="134"/>
                        <a:pt x="60" y="135"/>
                      </a:cubicBezTo>
                      <a:cubicBezTo>
                        <a:pt x="58" y="135"/>
                        <a:pt x="58" y="137"/>
                        <a:pt x="57" y="138"/>
                      </a:cubicBezTo>
                      <a:cubicBezTo>
                        <a:pt x="57" y="139"/>
                        <a:pt x="56" y="142"/>
                        <a:pt x="53" y="142"/>
                      </a:cubicBezTo>
                      <a:cubicBezTo>
                        <a:pt x="52" y="142"/>
                        <a:pt x="52" y="142"/>
                        <a:pt x="51" y="145"/>
                      </a:cubicBezTo>
                      <a:cubicBezTo>
                        <a:pt x="51" y="147"/>
                        <a:pt x="50" y="149"/>
                        <a:pt x="48" y="150"/>
                      </a:cubicBezTo>
                      <a:cubicBezTo>
                        <a:pt x="48" y="151"/>
                        <a:pt x="47" y="151"/>
                        <a:pt x="46" y="151"/>
                      </a:cubicBezTo>
                      <a:cubicBezTo>
                        <a:pt x="44" y="151"/>
                        <a:pt x="43" y="149"/>
                        <a:pt x="43" y="148"/>
                      </a:cubicBezTo>
                      <a:cubicBezTo>
                        <a:pt x="42" y="146"/>
                        <a:pt x="42" y="146"/>
                        <a:pt x="41" y="146"/>
                      </a:cubicBezTo>
                      <a:cubicBezTo>
                        <a:pt x="40" y="146"/>
                        <a:pt x="40" y="146"/>
                        <a:pt x="40" y="146"/>
                      </a:cubicBezTo>
                      <a:cubicBezTo>
                        <a:pt x="40" y="146"/>
                        <a:pt x="40" y="147"/>
                        <a:pt x="41" y="149"/>
                      </a:cubicBezTo>
                      <a:cubicBezTo>
                        <a:pt x="42" y="149"/>
                        <a:pt x="43" y="151"/>
                        <a:pt x="42" y="152"/>
                      </a:cubicBezTo>
                      <a:cubicBezTo>
                        <a:pt x="41" y="154"/>
                        <a:pt x="40" y="154"/>
                        <a:pt x="38" y="154"/>
                      </a:cubicBezTo>
                      <a:cubicBezTo>
                        <a:pt x="37" y="154"/>
                        <a:pt x="36" y="154"/>
                        <a:pt x="35" y="155"/>
                      </a:cubicBezTo>
                      <a:cubicBezTo>
                        <a:pt x="33" y="157"/>
                        <a:pt x="30" y="158"/>
                        <a:pt x="28" y="158"/>
                      </a:cubicBezTo>
                      <a:cubicBezTo>
                        <a:pt x="27" y="158"/>
                        <a:pt x="26" y="158"/>
                        <a:pt x="25" y="158"/>
                      </a:cubicBezTo>
                      <a:cubicBezTo>
                        <a:pt x="26" y="158"/>
                        <a:pt x="26" y="158"/>
                        <a:pt x="26" y="159"/>
                      </a:cubicBezTo>
                      <a:cubicBezTo>
                        <a:pt x="28" y="159"/>
                        <a:pt x="30" y="160"/>
                        <a:pt x="30" y="161"/>
                      </a:cubicBezTo>
                      <a:cubicBezTo>
                        <a:pt x="31" y="162"/>
                        <a:pt x="31" y="163"/>
                        <a:pt x="30" y="164"/>
                      </a:cubicBezTo>
                      <a:cubicBezTo>
                        <a:pt x="29" y="165"/>
                        <a:pt x="28" y="165"/>
                        <a:pt x="26" y="165"/>
                      </a:cubicBezTo>
                      <a:cubicBezTo>
                        <a:pt x="24" y="165"/>
                        <a:pt x="21" y="165"/>
                        <a:pt x="18" y="164"/>
                      </a:cubicBezTo>
                      <a:cubicBezTo>
                        <a:pt x="18" y="164"/>
                        <a:pt x="18" y="165"/>
                        <a:pt x="18" y="165"/>
                      </a:cubicBezTo>
                      <a:cubicBezTo>
                        <a:pt x="17" y="167"/>
                        <a:pt x="16" y="169"/>
                        <a:pt x="13" y="168"/>
                      </a:cubicBezTo>
                      <a:cubicBezTo>
                        <a:pt x="12" y="168"/>
                        <a:pt x="10" y="169"/>
                        <a:pt x="9" y="169"/>
                      </a:cubicBezTo>
                      <a:cubicBezTo>
                        <a:pt x="9" y="170"/>
                        <a:pt x="9" y="170"/>
                        <a:pt x="9" y="170"/>
                      </a:cubicBezTo>
                      <a:cubicBezTo>
                        <a:pt x="11" y="172"/>
                        <a:pt x="11" y="173"/>
                        <a:pt x="10" y="174"/>
                      </a:cubicBezTo>
                      <a:cubicBezTo>
                        <a:pt x="10" y="174"/>
                        <a:pt x="9" y="176"/>
                        <a:pt x="7" y="176"/>
                      </a:cubicBezTo>
                      <a:cubicBezTo>
                        <a:pt x="5" y="176"/>
                        <a:pt x="4" y="175"/>
                        <a:pt x="2" y="174"/>
                      </a:cubicBezTo>
                      <a:cubicBezTo>
                        <a:pt x="2" y="175"/>
                        <a:pt x="1" y="176"/>
                        <a:pt x="0" y="178"/>
                      </a:cubicBezTo>
                      <a:cubicBezTo>
                        <a:pt x="0" y="179"/>
                        <a:pt x="2" y="180"/>
                        <a:pt x="2" y="180"/>
                      </a:cubicBezTo>
                      <a:cubicBezTo>
                        <a:pt x="4" y="181"/>
                        <a:pt x="5" y="182"/>
                        <a:pt x="5" y="184"/>
                      </a:cubicBezTo>
                      <a:cubicBezTo>
                        <a:pt x="5" y="185"/>
                        <a:pt x="4" y="185"/>
                        <a:pt x="3" y="186"/>
                      </a:cubicBezTo>
                      <a:cubicBezTo>
                        <a:pt x="5" y="187"/>
                        <a:pt x="5" y="188"/>
                        <a:pt x="5" y="189"/>
                      </a:cubicBezTo>
                      <a:cubicBezTo>
                        <a:pt x="5" y="191"/>
                        <a:pt x="3" y="193"/>
                        <a:pt x="1" y="194"/>
                      </a:cubicBezTo>
                      <a:cubicBezTo>
                        <a:pt x="1" y="194"/>
                        <a:pt x="1" y="195"/>
                        <a:pt x="2" y="196"/>
                      </a:cubicBezTo>
                      <a:cubicBezTo>
                        <a:pt x="4" y="198"/>
                        <a:pt x="2" y="200"/>
                        <a:pt x="1" y="201"/>
                      </a:cubicBezTo>
                      <a:cubicBezTo>
                        <a:pt x="0" y="202"/>
                        <a:pt x="0" y="202"/>
                        <a:pt x="1" y="203"/>
                      </a:cubicBezTo>
                      <a:cubicBezTo>
                        <a:pt x="1" y="203"/>
                        <a:pt x="2" y="203"/>
                        <a:pt x="2" y="203"/>
                      </a:cubicBezTo>
                      <a:cubicBezTo>
                        <a:pt x="2" y="203"/>
                        <a:pt x="2" y="203"/>
                        <a:pt x="2" y="203"/>
                      </a:cubicBezTo>
                      <a:cubicBezTo>
                        <a:pt x="3" y="203"/>
                        <a:pt x="3" y="203"/>
                        <a:pt x="4" y="203"/>
                      </a:cubicBezTo>
                      <a:cubicBezTo>
                        <a:pt x="5" y="203"/>
                        <a:pt x="6" y="203"/>
                        <a:pt x="7" y="205"/>
                      </a:cubicBezTo>
                      <a:cubicBezTo>
                        <a:pt x="7" y="205"/>
                        <a:pt x="9" y="204"/>
                        <a:pt x="12" y="201"/>
                      </a:cubicBezTo>
                      <a:cubicBezTo>
                        <a:pt x="13" y="200"/>
                        <a:pt x="14" y="200"/>
                        <a:pt x="15" y="200"/>
                      </a:cubicBezTo>
                      <a:cubicBezTo>
                        <a:pt x="17" y="200"/>
                        <a:pt x="19" y="202"/>
                        <a:pt x="19" y="204"/>
                      </a:cubicBezTo>
                      <a:cubicBezTo>
                        <a:pt x="19" y="207"/>
                        <a:pt x="17" y="208"/>
                        <a:pt x="15" y="208"/>
                      </a:cubicBezTo>
                      <a:cubicBezTo>
                        <a:pt x="15" y="208"/>
                        <a:pt x="15" y="208"/>
                        <a:pt x="15" y="208"/>
                      </a:cubicBezTo>
                      <a:cubicBezTo>
                        <a:pt x="14" y="208"/>
                        <a:pt x="12" y="209"/>
                        <a:pt x="12" y="209"/>
                      </a:cubicBezTo>
                      <a:cubicBezTo>
                        <a:pt x="11" y="210"/>
                        <a:pt x="11" y="210"/>
                        <a:pt x="11" y="210"/>
                      </a:cubicBezTo>
                      <a:cubicBezTo>
                        <a:pt x="12" y="212"/>
                        <a:pt x="11" y="213"/>
                        <a:pt x="11" y="214"/>
                      </a:cubicBezTo>
                      <a:cubicBezTo>
                        <a:pt x="9" y="215"/>
                        <a:pt x="6" y="215"/>
                        <a:pt x="4" y="213"/>
                      </a:cubicBezTo>
                      <a:cubicBezTo>
                        <a:pt x="4" y="213"/>
                        <a:pt x="3" y="212"/>
                        <a:pt x="3" y="211"/>
                      </a:cubicBezTo>
                      <a:cubicBezTo>
                        <a:pt x="3" y="211"/>
                        <a:pt x="3" y="212"/>
                        <a:pt x="3" y="212"/>
                      </a:cubicBezTo>
                      <a:cubicBezTo>
                        <a:pt x="5" y="214"/>
                        <a:pt x="4" y="217"/>
                        <a:pt x="3" y="218"/>
                      </a:cubicBezTo>
                      <a:cubicBezTo>
                        <a:pt x="3" y="219"/>
                        <a:pt x="2" y="219"/>
                        <a:pt x="2" y="219"/>
                      </a:cubicBezTo>
                      <a:cubicBezTo>
                        <a:pt x="3" y="219"/>
                        <a:pt x="4" y="219"/>
                        <a:pt x="5" y="218"/>
                      </a:cubicBezTo>
                      <a:cubicBezTo>
                        <a:pt x="6" y="216"/>
                        <a:pt x="8" y="215"/>
                        <a:pt x="9" y="215"/>
                      </a:cubicBezTo>
                      <a:cubicBezTo>
                        <a:pt x="12" y="215"/>
                        <a:pt x="13" y="217"/>
                        <a:pt x="14" y="219"/>
                      </a:cubicBezTo>
                      <a:cubicBezTo>
                        <a:pt x="15" y="219"/>
                        <a:pt x="15" y="220"/>
                        <a:pt x="15" y="222"/>
                      </a:cubicBezTo>
                      <a:cubicBezTo>
                        <a:pt x="14" y="223"/>
                        <a:pt x="13" y="223"/>
                        <a:pt x="12" y="223"/>
                      </a:cubicBezTo>
                      <a:cubicBezTo>
                        <a:pt x="12" y="223"/>
                        <a:pt x="12" y="223"/>
                        <a:pt x="12" y="224"/>
                      </a:cubicBezTo>
                      <a:cubicBezTo>
                        <a:pt x="12" y="224"/>
                        <a:pt x="12" y="224"/>
                        <a:pt x="12" y="224"/>
                      </a:cubicBezTo>
                      <a:cubicBezTo>
                        <a:pt x="12" y="228"/>
                        <a:pt x="10" y="228"/>
                        <a:pt x="8" y="228"/>
                      </a:cubicBezTo>
                      <a:cubicBezTo>
                        <a:pt x="7" y="228"/>
                        <a:pt x="7" y="228"/>
                        <a:pt x="7" y="229"/>
                      </a:cubicBezTo>
                      <a:cubicBezTo>
                        <a:pt x="7" y="230"/>
                        <a:pt x="14" y="234"/>
                        <a:pt x="17" y="235"/>
                      </a:cubicBezTo>
                      <a:cubicBezTo>
                        <a:pt x="19" y="235"/>
                        <a:pt x="20" y="236"/>
                        <a:pt x="21" y="237"/>
                      </a:cubicBezTo>
                      <a:cubicBezTo>
                        <a:pt x="23" y="238"/>
                        <a:pt x="26" y="239"/>
                        <a:pt x="30" y="238"/>
                      </a:cubicBezTo>
                      <a:cubicBezTo>
                        <a:pt x="35" y="238"/>
                        <a:pt x="48" y="226"/>
                        <a:pt x="49" y="224"/>
                      </a:cubicBezTo>
                      <a:cubicBezTo>
                        <a:pt x="51" y="222"/>
                        <a:pt x="53" y="222"/>
                        <a:pt x="53" y="222"/>
                      </a:cubicBezTo>
                      <a:cubicBezTo>
                        <a:pt x="54" y="222"/>
                        <a:pt x="54" y="222"/>
                        <a:pt x="55" y="222"/>
                      </a:cubicBezTo>
                      <a:cubicBezTo>
                        <a:pt x="56" y="222"/>
                        <a:pt x="57" y="222"/>
                        <a:pt x="58" y="222"/>
                      </a:cubicBezTo>
                      <a:cubicBezTo>
                        <a:pt x="58" y="221"/>
                        <a:pt x="58" y="220"/>
                        <a:pt x="59" y="218"/>
                      </a:cubicBezTo>
                      <a:cubicBezTo>
                        <a:pt x="59" y="216"/>
                        <a:pt x="59" y="214"/>
                        <a:pt x="61" y="213"/>
                      </a:cubicBezTo>
                      <a:cubicBezTo>
                        <a:pt x="61" y="213"/>
                        <a:pt x="61" y="213"/>
                        <a:pt x="61" y="213"/>
                      </a:cubicBezTo>
                      <a:cubicBezTo>
                        <a:pt x="62" y="213"/>
                        <a:pt x="62" y="213"/>
                        <a:pt x="62" y="213"/>
                      </a:cubicBezTo>
                      <a:cubicBezTo>
                        <a:pt x="64" y="213"/>
                        <a:pt x="65" y="215"/>
                        <a:pt x="66" y="217"/>
                      </a:cubicBezTo>
                      <a:cubicBezTo>
                        <a:pt x="66" y="218"/>
                        <a:pt x="67" y="219"/>
                        <a:pt x="67" y="220"/>
                      </a:cubicBezTo>
                      <a:cubicBezTo>
                        <a:pt x="69" y="220"/>
                        <a:pt x="70" y="222"/>
                        <a:pt x="71" y="224"/>
                      </a:cubicBezTo>
                      <a:cubicBezTo>
                        <a:pt x="71" y="224"/>
                        <a:pt x="72" y="224"/>
                        <a:pt x="72" y="225"/>
                      </a:cubicBezTo>
                      <a:cubicBezTo>
                        <a:pt x="73" y="223"/>
                        <a:pt x="73" y="221"/>
                        <a:pt x="73" y="219"/>
                      </a:cubicBezTo>
                      <a:cubicBezTo>
                        <a:pt x="73" y="218"/>
                        <a:pt x="74" y="217"/>
                        <a:pt x="74" y="215"/>
                      </a:cubicBezTo>
                      <a:cubicBezTo>
                        <a:pt x="74" y="214"/>
                        <a:pt x="75" y="212"/>
                        <a:pt x="75" y="211"/>
                      </a:cubicBezTo>
                      <a:cubicBezTo>
                        <a:pt x="75" y="210"/>
                        <a:pt x="75" y="209"/>
                        <a:pt x="75" y="208"/>
                      </a:cubicBezTo>
                      <a:cubicBezTo>
                        <a:pt x="76" y="207"/>
                        <a:pt x="78" y="207"/>
                        <a:pt x="80" y="207"/>
                      </a:cubicBezTo>
                      <a:cubicBezTo>
                        <a:pt x="81" y="207"/>
                        <a:pt x="82" y="207"/>
                        <a:pt x="83" y="206"/>
                      </a:cubicBezTo>
                      <a:cubicBezTo>
                        <a:pt x="83" y="205"/>
                        <a:pt x="83" y="200"/>
                        <a:pt x="83" y="199"/>
                      </a:cubicBezTo>
                      <a:cubicBezTo>
                        <a:pt x="81" y="198"/>
                        <a:pt x="80" y="196"/>
                        <a:pt x="80" y="194"/>
                      </a:cubicBezTo>
                      <a:cubicBezTo>
                        <a:pt x="80" y="193"/>
                        <a:pt x="80" y="193"/>
                        <a:pt x="80" y="192"/>
                      </a:cubicBezTo>
                      <a:cubicBezTo>
                        <a:pt x="80" y="191"/>
                        <a:pt x="82" y="190"/>
                        <a:pt x="83" y="190"/>
                      </a:cubicBezTo>
                      <a:cubicBezTo>
                        <a:pt x="84" y="190"/>
                        <a:pt x="84" y="189"/>
                        <a:pt x="85" y="189"/>
                      </a:cubicBezTo>
                      <a:cubicBezTo>
                        <a:pt x="86" y="188"/>
                        <a:pt x="86" y="187"/>
                        <a:pt x="85" y="186"/>
                      </a:cubicBezTo>
                      <a:cubicBezTo>
                        <a:pt x="85" y="185"/>
                        <a:pt x="85" y="184"/>
                        <a:pt x="83" y="183"/>
                      </a:cubicBezTo>
                      <a:cubicBezTo>
                        <a:pt x="81" y="182"/>
                        <a:pt x="78" y="181"/>
                        <a:pt x="78" y="178"/>
                      </a:cubicBezTo>
                      <a:cubicBezTo>
                        <a:pt x="78" y="176"/>
                        <a:pt x="78" y="174"/>
                        <a:pt x="79" y="173"/>
                      </a:cubicBezTo>
                      <a:cubicBezTo>
                        <a:pt x="79" y="171"/>
                        <a:pt x="80" y="170"/>
                        <a:pt x="79" y="168"/>
                      </a:cubicBezTo>
                      <a:cubicBezTo>
                        <a:pt x="77" y="164"/>
                        <a:pt x="78" y="161"/>
                        <a:pt x="78" y="159"/>
                      </a:cubicBezTo>
                      <a:cubicBezTo>
                        <a:pt x="79" y="158"/>
                        <a:pt x="79" y="157"/>
                        <a:pt x="79" y="156"/>
                      </a:cubicBezTo>
                      <a:cubicBezTo>
                        <a:pt x="77" y="153"/>
                        <a:pt x="76" y="149"/>
                        <a:pt x="80" y="143"/>
                      </a:cubicBezTo>
                      <a:cubicBezTo>
                        <a:pt x="83" y="137"/>
                        <a:pt x="90" y="134"/>
                        <a:pt x="93" y="135"/>
                      </a:cubicBezTo>
                      <a:cubicBezTo>
                        <a:pt x="94" y="135"/>
                        <a:pt x="94" y="135"/>
                        <a:pt x="95" y="135"/>
                      </a:cubicBezTo>
                      <a:cubicBezTo>
                        <a:pt x="96" y="136"/>
                        <a:pt x="98" y="137"/>
                        <a:pt x="98" y="135"/>
                      </a:cubicBezTo>
                      <a:cubicBezTo>
                        <a:pt x="100" y="133"/>
                        <a:pt x="100" y="132"/>
                        <a:pt x="99" y="132"/>
                      </a:cubicBezTo>
                      <a:cubicBezTo>
                        <a:pt x="98" y="131"/>
                        <a:pt x="95" y="130"/>
                        <a:pt x="95" y="128"/>
                      </a:cubicBezTo>
                      <a:cubicBezTo>
                        <a:pt x="95" y="128"/>
                        <a:pt x="94" y="127"/>
                        <a:pt x="94" y="127"/>
                      </a:cubicBezTo>
                      <a:cubicBezTo>
                        <a:pt x="94" y="126"/>
                        <a:pt x="95" y="124"/>
                        <a:pt x="96" y="123"/>
                      </a:cubicBezTo>
                      <a:cubicBezTo>
                        <a:pt x="99" y="118"/>
                        <a:pt x="103" y="113"/>
                        <a:pt x="103" y="109"/>
                      </a:cubicBezTo>
                      <a:cubicBezTo>
                        <a:pt x="103" y="108"/>
                        <a:pt x="103" y="106"/>
                        <a:pt x="103" y="104"/>
                      </a:cubicBezTo>
                      <a:cubicBezTo>
                        <a:pt x="103" y="102"/>
                        <a:pt x="103" y="100"/>
                        <a:pt x="104" y="98"/>
                      </a:cubicBezTo>
                      <a:cubicBezTo>
                        <a:pt x="106" y="97"/>
                        <a:pt x="107" y="97"/>
                        <a:pt x="109" y="97"/>
                      </a:cubicBezTo>
                      <a:cubicBezTo>
                        <a:pt x="110" y="96"/>
                        <a:pt x="112" y="96"/>
                        <a:pt x="113" y="96"/>
                      </a:cubicBezTo>
                      <a:cubicBezTo>
                        <a:pt x="114" y="95"/>
                        <a:pt x="114" y="95"/>
                        <a:pt x="114" y="93"/>
                      </a:cubicBezTo>
                      <a:cubicBezTo>
                        <a:pt x="114" y="92"/>
                        <a:pt x="114" y="91"/>
                        <a:pt x="115" y="89"/>
                      </a:cubicBezTo>
                      <a:cubicBezTo>
                        <a:pt x="115" y="89"/>
                        <a:pt x="116" y="88"/>
                        <a:pt x="117" y="86"/>
                      </a:cubicBezTo>
                      <a:cubicBezTo>
                        <a:pt x="118" y="84"/>
                        <a:pt x="119" y="82"/>
                        <a:pt x="121" y="81"/>
                      </a:cubicBezTo>
                      <a:cubicBezTo>
                        <a:pt x="122" y="80"/>
                        <a:pt x="124" y="78"/>
                        <a:pt x="123" y="78"/>
                      </a:cubicBezTo>
                      <a:cubicBezTo>
                        <a:pt x="122" y="75"/>
                        <a:pt x="123" y="73"/>
                        <a:pt x="124" y="72"/>
                      </a:cubicBezTo>
                      <a:cubicBezTo>
                        <a:pt x="125" y="71"/>
                        <a:pt x="126" y="69"/>
                        <a:pt x="126" y="68"/>
                      </a:cubicBezTo>
                      <a:cubicBezTo>
                        <a:pt x="126" y="63"/>
                        <a:pt x="132" y="60"/>
                        <a:pt x="137" y="60"/>
                      </a:cubicBezTo>
                      <a:cubicBezTo>
                        <a:pt x="142" y="60"/>
                        <a:pt x="143" y="59"/>
                        <a:pt x="143" y="59"/>
                      </a:cubicBezTo>
                      <a:cubicBezTo>
                        <a:pt x="143" y="58"/>
                        <a:pt x="143" y="57"/>
                        <a:pt x="143" y="56"/>
                      </a:cubicBezTo>
                      <a:cubicBezTo>
                        <a:pt x="143" y="55"/>
                        <a:pt x="143" y="54"/>
                        <a:pt x="143" y="52"/>
                      </a:cubicBezTo>
                      <a:cubicBezTo>
                        <a:pt x="143" y="51"/>
                        <a:pt x="143" y="50"/>
                        <a:pt x="144" y="49"/>
                      </a:cubicBezTo>
                      <a:cubicBezTo>
                        <a:pt x="145" y="48"/>
                        <a:pt x="147" y="48"/>
                        <a:pt x="149" y="49"/>
                      </a:cubicBezTo>
                      <a:cubicBezTo>
                        <a:pt x="151" y="50"/>
                        <a:pt x="153" y="50"/>
                        <a:pt x="154" y="50"/>
                      </a:cubicBezTo>
                      <a:cubicBezTo>
                        <a:pt x="156" y="49"/>
                        <a:pt x="159" y="49"/>
                        <a:pt x="161" y="51"/>
                      </a:cubicBezTo>
                      <a:cubicBezTo>
                        <a:pt x="162" y="52"/>
                        <a:pt x="163" y="52"/>
                        <a:pt x="164" y="52"/>
                      </a:cubicBezTo>
                      <a:cubicBezTo>
                        <a:pt x="164" y="52"/>
                        <a:pt x="165" y="52"/>
                        <a:pt x="165" y="51"/>
                      </a:cubicBezTo>
                      <a:cubicBezTo>
                        <a:pt x="165" y="45"/>
                        <a:pt x="167" y="40"/>
                        <a:pt x="172" y="40"/>
                      </a:cubicBezTo>
                      <a:cubicBezTo>
                        <a:pt x="172" y="40"/>
                        <a:pt x="173" y="40"/>
                        <a:pt x="173" y="40"/>
                      </a:cubicBezTo>
                      <a:cubicBezTo>
                        <a:pt x="173" y="40"/>
                        <a:pt x="173" y="40"/>
                        <a:pt x="173" y="40"/>
                      </a:cubicBezTo>
                      <a:cubicBezTo>
                        <a:pt x="174" y="40"/>
                        <a:pt x="174" y="40"/>
                        <a:pt x="174" y="40"/>
                      </a:cubicBezTo>
                      <a:cubicBezTo>
                        <a:pt x="174" y="40"/>
                        <a:pt x="174" y="40"/>
                        <a:pt x="174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5" name="Freeform 1222">
                  <a:extLst>
                    <a:ext uri="{FF2B5EF4-FFF2-40B4-BE49-F238E27FC236}">
                      <a16:creationId xmlns="" xmlns:a16="http://schemas.microsoft.com/office/drawing/2014/main" id="{A2A35998-164C-431E-8B47-60A6CAB16A6A}"/>
                    </a:ext>
                  </a:extLst>
                </p:cNvPr>
                <p:cNvSpPr/>
                <p:nvPr/>
              </p:nvSpPr>
              <p:spPr bwMode="auto">
                <a:xfrm>
                  <a:off x="2765" y="3147"/>
                  <a:ext cx="19" cy="12"/>
                </a:xfrm>
                <a:custGeom>
                  <a:avLst/>
                  <a:gdLst>
                    <a:gd name="T0" fmla="*/ 19 w 20"/>
                    <a:gd name="T1" fmla="*/ 8 h 12"/>
                    <a:gd name="T2" fmla="*/ 20 w 20"/>
                    <a:gd name="T3" fmla="*/ 5 h 12"/>
                    <a:gd name="T4" fmla="*/ 16 w 20"/>
                    <a:gd name="T5" fmla="*/ 4 h 12"/>
                    <a:gd name="T6" fmla="*/ 14 w 20"/>
                    <a:gd name="T7" fmla="*/ 4 h 12"/>
                    <a:gd name="T8" fmla="*/ 7 w 20"/>
                    <a:gd name="T9" fmla="*/ 0 h 12"/>
                    <a:gd name="T10" fmla="*/ 7 w 20"/>
                    <a:gd name="T11" fmla="*/ 0 h 12"/>
                    <a:gd name="T12" fmla="*/ 6 w 20"/>
                    <a:gd name="T13" fmla="*/ 0 h 12"/>
                    <a:gd name="T14" fmla="*/ 6 w 20"/>
                    <a:gd name="T15" fmla="*/ 0 h 12"/>
                    <a:gd name="T16" fmla="*/ 3 w 20"/>
                    <a:gd name="T17" fmla="*/ 5 h 12"/>
                    <a:gd name="T18" fmla="*/ 2 w 20"/>
                    <a:gd name="T19" fmla="*/ 5 h 12"/>
                    <a:gd name="T20" fmla="*/ 2 w 20"/>
                    <a:gd name="T21" fmla="*/ 9 h 12"/>
                    <a:gd name="T22" fmla="*/ 0 w 20"/>
                    <a:gd name="T23" fmla="*/ 11 h 12"/>
                    <a:gd name="T24" fmla="*/ 0 w 20"/>
                    <a:gd name="T25" fmla="*/ 11 h 12"/>
                    <a:gd name="T26" fmla="*/ 17 w 20"/>
                    <a:gd name="T27" fmla="*/ 11 h 12"/>
                    <a:gd name="T28" fmla="*/ 17 w 20"/>
                    <a:gd name="T29" fmla="*/ 11 h 12"/>
                    <a:gd name="T30" fmla="*/ 19 w 20"/>
                    <a:gd name="T31" fmla="*/ 11 h 12"/>
                    <a:gd name="T32" fmla="*/ 19 w 20"/>
                    <a:gd name="T33" fmla="*/ 11 h 12"/>
                    <a:gd name="T34" fmla="*/ 19 w 20"/>
                    <a:gd name="T35" fmla="*/ 11 h 12"/>
                    <a:gd name="T36" fmla="*/ 19 w 20"/>
                    <a:gd name="T3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" h="12">
                      <a:moveTo>
                        <a:pt x="19" y="8"/>
                      </a:moveTo>
                      <a:cubicBezTo>
                        <a:pt x="20" y="7"/>
                        <a:pt x="20" y="6"/>
                        <a:pt x="20" y="5"/>
                      </a:cubicBezTo>
                      <a:cubicBezTo>
                        <a:pt x="19" y="5"/>
                        <a:pt x="17" y="4"/>
                        <a:pt x="16" y="4"/>
                      </a:cubicBezTo>
                      <a:cubicBezTo>
                        <a:pt x="16" y="4"/>
                        <a:pt x="15" y="4"/>
                        <a:pt x="14" y="4"/>
                      </a:cubicBezTo>
                      <a:cubicBezTo>
                        <a:pt x="12" y="4"/>
                        <a:pt x="9" y="2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3"/>
                        <a:pt x="4" y="4"/>
                        <a:pt x="3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3" y="7"/>
                        <a:pt x="2" y="8"/>
                        <a:pt x="2" y="9"/>
                      </a:cubicBezTo>
                      <a:cubicBezTo>
                        <a:pt x="2" y="10"/>
                        <a:pt x="1" y="10"/>
                        <a:pt x="0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5" y="11"/>
                        <a:pt x="12" y="12"/>
                        <a:pt x="17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8" y="11"/>
                        <a:pt x="18" y="11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1"/>
                        <a:pt x="19" y="11"/>
                        <a:pt x="19" y="11"/>
                      </a:cubicBezTo>
                      <a:cubicBezTo>
                        <a:pt x="19" y="10"/>
                        <a:pt x="19" y="9"/>
                        <a:pt x="19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6" name="Freeform 1223">
                  <a:extLst>
                    <a:ext uri="{FF2B5EF4-FFF2-40B4-BE49-F238E27FC236}">
                      <a16:creationId xmlns="" xmlns:a16="http://schemas.microsoft.com/office/drawing/2014/main" id="{EDDFA78D-ED2E-4BCB-8FA3-F4A84ED2CDCA}"/>
                    </a:ext>
                  </a:extLst>
                </p:cNvPr>
                <p:cNvSpPr/>
                <p:nvPr/>
              </p:nvSpPr>
              <p:spPr bwMode="auto">
                <a:xfrm>
                  <a:off x="2633" y="3347"/>
                  <a:ext cx="15" cy="25"/>
                </a:xfrm>
                <a:custGeom>
                  <a:avLst/>
                  <a:gdLst>
                    <a:gd name="T0" fmla="*/ 5 w 16"/>
                    <a:gd name="T1" fmla="*/ 17 h 26"/>
                    <a:gd name="T2" fmla="*/ 6 w 16"/>
                    <a:gd name="T3" fmla="*/ 26 h 26"/>
                    <a:gd name="T4" fmla="*/ 6 w 16"/>
                    <a:gd name="T5" fmla="*/ 26 h 26"/>
                    <a:gd name="T6" fmla="*/ 12 w 16"/>
                    <a:gd name="T7" fmla="*/ 22 h 26"/>
                    <a:gd name="T8" fmla="*/ 14 w 16"/>
                    <a:gd name="T9" fmla="*/ 21 h 26"/>
                    <a:gd name="T10" fmla="*/ 15 w 16"/>
                    <a:gd name="T11" fmla="*/ 13 h 26"/>
                    <a:gd name="T12" fmla="*/ 15 w 16"/>
                    <a:gd name="T13" fmla="*/ 4 h 26"/>
                    <a:gd name="T14" fmla="*/ 15 w 16"/>
                    <a:gd name="T15" fmla="*/ 2 h 26"/>
                    <a:gd name="T16" fmla="*/ 8 w 16"/>
                    <a:gd name="T17" fmla="*/ 1 h 26"/>
                    <a:gd name="T18" fmla="*/ 3 w 16"/>
                    <a:gd name="T19" fmla="*/ 3 h 26"/>
                    <a:gd name="T20" fmla="*/ 1 w 16"/>
                    <a:gd name="T21" fmla="*/ 3 h 26"/>
                    <a:gd name="T22" fmla="*/ 0 w 16"/>
                    <a:gd name="T23" fmla="*/ 3 h 26"/>
                    <a:gd name="T24" fmla="*/ 2 w 16"/>
                    <a:gd name="T25" fmla="*/ 6 h 26"/>
                    <a:gd name="T26" fmla="*/ 5 w 16"/>
                    <a:gd name="T27" fmla="*/ 1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6" h="26">
                      <a:moveTo>
                        <a:pt x="5" y="17"/>
                      </a:moveTo>
                      <a:cubicBezTo>
                        <a:pt x="4" y="21"/>
                        <a:pt x="5" y="25"/>
                        <a:pt x="6" y="26"/>
                      </a:cubicBezTo>
                      <a:cubicBezTo>
                        <a:pt x="6" y="26"/>
                        <a:pt x="6" y="26"/>
                        <a:pt x="6" y="26"/>
                      </a:cubicBezTo>
                      <a:cubicBezTo>
                        <a:pt x="9" y="23"/>
                        <a:pt x="10" y="23"/>
                        <a:pt x="12" y="22"/>
                      </a:cubicBezTo>
                      <a:cubicBezTo>
                        <a:pt x="13" y="22"/>
                        <a:pt x="13" y="22"/>
                        <a:pt x="14" y="21"/>
                      </a:cubicBezTo>
                      <a:cubicBezTo>
                        <a:pt x="15" y="20"/>
                        <a:pt x="15" y="16"/>
                        <a:pt x="15" y="13"/>
                      </a:cubicBezTo>
                      <a:cubicBezTo>
                        <a:pt x="15" y="10"/>
                        <a:pt x="15" y="6"/>
                        <a:pt x="15" y="4"/>
                      </a:cubicBezTo>
                      <a:cubicBezTo>
                        <a:pt x="16" y="3"/>
                        <a:pt x="15" y="2"/>
                        <a:pt x="15" y="2"/>
                      </a:cubicBezTo>
                      <a:cubicBezTo>
                        <a:pt x="14" y="0"/>
                        <a:pt x="10" y="0"/>
                        <a:pt x="8" y="1"/>
                      </a:cubicBezTo>
                      <a:cubicBezTo>
                        <a:pt x="7" y="3"/>
                        <a:pt x="5" y="3"/>
                        <a:pt x="3" y="3"/>
                      </a:cubicBezTo>
                      <a:cubicBezTo>
                        <a:pt x="3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0" y="3"/>
                      </a:cubicBezTo>
                      <a:cubicBezTo>
                        <a:pt x="0" y="3"/>
                        <a:pt x="1" y="5"/>
                        <a:pt x="2" y="6"/>
                      </a:cubicBezTo>
                      <a:cubicBezTo>
                        <a:pt x="4" y="9"/>
                        <a:pt x="6" y="13"/>
                        <a:pt x="5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7" name="Freeform 1224">
                  <a:extLst>
                    <a:ext uri="{FF2B5EF4-FFF2-40B4-BE49-F238E27FC236}">
                      <a16:creationId xmlns="" xmlns:a16="http://schemas.microsoft.com/office/drawing/2014/main" id="{03A4DD88-BABE-4C11-88B7-8BEC64AAAC06}"/>
                    </a:ext>
                  </a:extLst>
                </p:cNvPr>
                <p:cNvSpPr/>
                <p:nvPr/>
              </p:nvSpPr>
              <p:spPr bwMode="auto">
                <a:xfrm>
                  <a:off x="2619" y="3267"/>
                  <a:ext cx="119" cy="115"/>
                </a:xfrm>
                <a:custGeom>
                  <a:avLst/>
                  <a:gdLst>
                    <a:gd name="T0" fmla="*/ 64 w 124"/>
                    <a:gd name="T1" fmla="*/ 6 h 120"/>
                    <a:gd name="T2" fmla="*/ 62 w 124"/>
                    <a:gd name="T3" fmla="*/ 5 h 120"/>
                    <a:gd name="T4" fmla="*/ 61 w 124"/>
                    <a:gd name="T5" fmla="*/ 5 h 120"/>
                    <a:gd name="T6" fmla="*/ 61 w 124"/>
                    <a:gd name="T7" fmla="*/ 5 h 120"/>
                    <a:gd name="T8" fmla="*/ 61 w 124"/>
                    <a:gd name="T9" fmla="*/ 5 h 120"/>
                    <a:gd name="T10" fmla="*/ 59 w 124"/>
                    <a:gd name="T11" fmla="*/ 1 h 120"/>
                    <a:gd name="T12" fmla="*/ 56 w 124"/>
                    <a:gd name="T13" fmla="*/ 0 h 120"/>
                    <a:gd name="T14" fmla="*/ 50 w 124"/>
                    <a:gd name="T15" fmla="*/ 2 h 120"/>
                    <a:gd name="T16" fmla="*/ 43 w 124"/>
                    <a:gd name="T17" fmla="*/ 3 h 120"/>
                    <a:gd name="T18" fmla="*/ 42 w 124"/>
                    <a:gd name="T19" fmla="*/ 4 h 120"/>
                    <a:gd name="T20" fmla="*/ 37 w 124"/>
                    <a:gd name="T21" fmla="*/ 7 h 120"/>
                    <a:gd name="T22" fmla="*/ 33 w 124"/>
                    <a:gd name="T23" fmla="*/ 11 h 120"/>
                    <a:gd name="T24" fmla="*/ 28 w 124"/>
                    <a:gd name="T25" fmla="*/ 11 h 120"/>
                    <a:gd name="T26" fmla="*/ 27 w 124"/>
                    <a:gd name="T27" fmla="*/ 14 h 120"/>
                    <a:gd name="T28" fmla="*/ 24 w 124"/>
                    <a:gd name="T29" fmla="*/ 17 h 120"/>
                    <a:gd name="T30" fmla="*/ 24 w 124"/>
                    <a:gd name="T31" fmla="*/ 17 h 120"/>
                    <a:gd name="T32" fmla="*/ 17 w 124"/>
                    <a:gd name="T33" fmla="*/ 11 h 120"/>
                    <a:gd name="T34" fmla="*/ 17 w 124"/>
                    <a:gd name="T35" fmla="*/ 10 h 120"/>
                    <a:gd name="T36" fmla="*/ 10 w 124"/>
                    <a:gd name="T37" fmla="*/ 17 h 120"/>
                    <a:gd name="T38" fmla="*/ 8 w 124"/>
                    <a:gd name="T39" fmla="*/ 17 h 120"/>
                    <a:gd name="T40" fmla="*/ 6 w 124"/>
                    <a:gd name="T41" fmla="*/ 17 h 120"/>
                    <a:gd name="T42" fmla="*/ 3 w 124"/>
                    <a:gd name="T43" fmla="*/ 17 h 120"/>
                    <a:gd name="T44" fmla="*/ 3 w 124"/>
                    <a:gd name="T45" fmla="*/ 18 h 120"/>
                    <a:gd name="T46" fmla="*/ 3 w 124"/>
                    <a:gd name="T47" fmla="*/ 19 h 120"/>
                    <a:gd name="T48" fmla="*/ 1 w 124"/>
                    <a:gd name="T49" fmla="*/ 27 h 120"/>
                    <a:gd name="T50" fmla="*/ 1 w 124"/>
                    <a:gd name="T51" fmla="*/ 29 h 120"/>
                    <a:gd name="T52" fmla="*/ 2 w 124"/>
                    <a:gd name="T53" fmla="*/ 36 h 120"/>
                    <a:gd name="T54" fmla="*/ 4 w 124"/>
                    <a:gd name="T55" fmla="*/ 37 h 120"/>
                    <a:gd name="T56" fmla="*/ 11 w 124"/>
                    <a:gd name="T57" fmla="*/ 39 h 120"/>
                    <a:gd name="T58" fmla="*/ 11 w 124"/>
                    <a:gd name="T59" fmla="*/ 42 h 120"/>
                    <a:gd name="T60" fmla="*/ 14 w 124"/>
                    <a:gd name="T61" fmla="*/ 40 h 120"/>
                    <a:gd name="T62" fmla="*/ 23 w 124"/>
                    <a:gd name="T63" fmla="*/ 34 h 120"/>
                    <a:gd name="T64" fmla="*/ 40 w 124"/>
                    <a:gd name="T65" fmla="*/ 44 h 120"/>
                    <a:gd name="T66" fmla="*/ 52 w 124"/>
                    <a:gd name="T67" fmla="*/ 62 h 120"/>
                    <a:gd name="T68" fmla="*/ 67 w 124"/>
                    <a:gd name="T69" fmla="*/ 75 h 120"/>
                    <a:gd name="T70" fmla="*/ 79 w 124"/>
                    <a:gd name="T71" fmla="*/ 80 h 120"/>
                    <a:gd name="T72" fmla="*/ 92 w 124"/>
                    <a:gd name="T73" fmla="*/ 90 h 120"/>
                    <a:gd name="T74" fmla="*/ 99 w 124"/>
                    <a:gd name="T75" fmla="*/ 98 h 120"/>
                    <a:gd name="T76" fmla="*/ 101 w 124"/>
                    <a:gd name="T77" fmla="*/ 115 h 120"/>
                    <a:gd name="T78" fmla="*/ 103 w 124"/>
                    <a:gd name="T79" fmla="*/ 113 h 120"/>
                    <a:gd name="T80" fmla="*/ 110 w 124"/>
                    <a:gd name="T81" fmla="*/ 105 h 120"/>
                    <a:gd name="T82" fmla="*/ 109 w 124"/>
                    <a:gd name="T83" fmla="*/ 104 h 120"/>
                    <a:gd name="T84" fmla="*/ 106 w 124"/>
                    <a:gd name="T85" fmla="*/ 93 h 120"/>
                    <a:gd name="T86" fmla="*/ 121 w 124"/>
                    <a:gd name="T87" fmla="*/ 93 h 120"/>
                    <a:gd name="T88" fmla="*/ 124 w 124"/>
                    <a:gd name="T89" fmla="*/ 93 h 120"/>
                    <a:gd name="T90" fmla="*/ 103 w 124"/>
                    <a:gd name="T91" fmla="*/ 79 h 120"/>
                    <a:gd name="T92" fmla="*/ 96 w 124"/>
                    <a:gd name="T93" fmla="*/ 73 h 120"/>
                    <a:gd name="T94" fmla="*/ 76 w 124"/>
                    <a:gd name="T95" fmla="*/ 53 h 120"/>
                    <a:gd name="T96" fmla="*/ 60 w 124"/>
                    <a:gd name="T97" fmla="*/ 38 h 120"/>
                    <a:gd name="T98" fmla="*/ 60 w 124"/>
                    <a:gd name="T99" fmla="*/ 26 h 120"/>
                    <a:gd name="T100" fmla="*/ 65 w 124"/>
                    <a:gd name="T101" fmla="*/ 18 h 120"/>
                    <a:gd name="T102" fmla="*/ 65 w 124"/>
                    <a:gd name="T103" fmla="*/ 15 h 120"/>
                    <a:gd name="T104" fmla="*/ 65 w 124"/>
                    <a:gd name="T105" fmla="*/ 10 h 120"/>
                    <a:gd name="T106" fmla="*/ 65 w 124"/>
                    <a:gd name="T107" fmla="*/ 7 h 120"/>
                    <a:gd name="T108" fmla="*/ 65 w 124"/>
                    <a:gd name="T109" fmla="*/ 6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124" h="120">
                      <a:moveTo>
                        <a:pt x="65" y="6"/>
                      </a:moveTo>
                      <a:cubicBezTo>
                        <a:pt x="65" y="6"/>
                        <a:pt x="64" y="6"/>
                        <a:pt x="64" y="6"/>
                      </a:cubicBezTo>
                      <a:cubicBezTo>
                        <a:pt x="64" y="6"/>
                        <a:pt x="64" y="5"/>
                        <a:pt x="63" y="5"/>
                      </a:cubicBezTo>
                      <a:cubicBezTo>
                        <a:pt x="63" y="5"/>
                        <a:pt x="63" y="5"/>
                        <a:pt x="62" y="5"/>
                      </a:cubicBezTo>
                      <a:cubicBezTo>
                        <a:pt x="62" y="5"/>
                        <a:pt x="62" y="5"/>
                        <a:pt x="62" y="5"/>
                      </a:cubicBezTo>
                      <a:cubicBezTo>
                        <a:pt x="62" y="5"/>
                        <a:pt x="62" y="5"/>
                        <a:pt x="61" y="5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1" y="5"/>
                        <a:pt x="61" y="5"/>
                        <a:pt x="61" y="5"/>
                      </a:cubicBezTo>
                      <a:cubicBezTo>
                        <a:pt x="60" y="4"/>
                        <a:pt x="59" y="2"/>
                        <a:pt x="59" y="1"/>
                      </a:cubicBezTo>
                      <a:cubicBezTo>
                        <a:pt x="59" y="0"/>
                        <a:pt x="59" y="0"/>
                        <a:pt x="58" y="0"/>
                      </a:cubicBezTo>
                      <a:cubicBezTo>
                        <a:pt x="58" y="0"/>
                        <a:pt x="57" y="0"/>
                        <a:pt x="56" y="0"/>
                      </a:cubicBezTo>
                      <a:cubicBezTo>
                        <a:pt x="54" y="0"/>
                        <a:pt x="52" y="1"/>
                        <a:pt x="52" y="1"/>
                      </a:cubicBezTo>
                      <a:cubicBezTo>
                        <a:pt x="51" y="1"/>
                        <a:pt x="51" y="2"/>
                        <a:pt x="50" y="2"/>
                      </a:cubicBezTo>
                      <a:cubicBezTo>
                        <a:pt x="48" y="3"/>
                        <a:pt x="47" y="4"/>
                        <a:pt x="45" y="4"/>
                      </a:cubicBezTo>
                      <a:cubicBezTo>
                        <a:pt x="44" y="4"/>
                        <a:pt x="43" y="4"/>
                        <a:pt x="43" y="3"/>
                      </a:cubicBezTo>
                      <a:cubicBezTo>
                        <a:pt x="43" y="3"/>
                        <a:pt x="43" y="3"/>
                        <a:pt x="43" y="3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2" y="6"/>
                        <a:pt x="40" y="8"/>
                        <a:pt x="38" y="8"/>
                      </a:cubicBezTo>
                      <a:cubicBezTo>
                        <a:pt x="38" y="8"/>
                        <a:pt x="38" y="8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9"/>
                        <a:pt x="35" y="11"/>
                        <a:pt x="33" y="11"/>
                      </a:cubicBezTo>
                      <a:cubicBezTo>
                        <a:pt x="31" y="11"/>
                        <a:pt x="30" y="10"/>
                        <a:pt x="29" y="10"/>
                      </a:cubicBezTo>
                      <a:cubicBezTo>
                        <a:pt x="29" y="10"/>
                        <a:pt x="28" y="10"/>
                        <a:pt x="28" y="11"/>
                      </a:cubicBezTo>
                      <a:cubicBezTo>
                        <a:pt x="28" y="12"/>
                        <a:pt x="28" y="13"/>
                        <a:pt x="28" y="13"/>
                      </a:cubicBezTo>
                      <a:cubicBezTo>
                        <a:pt x="27" y="14"/>
                        <a:pt x="27" y="14"/>
                        <a:pt x="27" y="14"/>
                      </a:cubicBezTo>
                      <a:cubicBezTo>
                        <a:pt x="27" y="17"/>
                        <a:pt x="25" y="17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4" y="17"/>
                        <a:pt x="24" y="17"/>
                        <a:pt x="24" y="17"/>
                      </a:cubicBezTo>
                      <a:cubicBezTo>
                        <a:pt x="23" y="17"/>
                        <a:pt x="22" y="17"/>
                        <a:pt x="21" y="16"/>
                      </a:cubicBezTo>
                      <a:cubicBezTo>
                        <a:pt x="20" y="15"/>
                        <a:pt x="19" y="13"/>
                        <a:pt x="17" y="11"/>
                      </a:cubicBezTo>
                      <a:cubicBezTo>
                        <a:pt x="17" y="11"/>
                        <a:pt x="17" y="10"/>
                        <a:pt x="17" y="10"/>
                      </a:cubicBezTo>
                      <a:cubicBezTo>
                        <a:pt x="17" y="10"/>
                        <a:pt x="17" y="10"/>
                        <a:pt x="17" y="10"/>
                      </a:cubicBezTo>
                      <a:cubicBezTo>
                        <a:pt x="15" y="13"/>
                        <a:pt x="14" y="17"/>
                        <a:pt x="11" y="17"/>
                      </a:cubicBezTo>
                      <a:cubicBezTo>
                        <a:pt x="11" y="17"/>
                        <a:pt x="10" y="17"/>
                        <a:pt x="10" y="17"/>
                      </a:cubicBezTo>
                      <a:cubicBezTo>
                        <a:pt x="10" y="17"/>
                        <a:pt x="10" y="17"/>
                        <a:pt x="10" y="17"/>
                      </a:cubicBezTo>
                      <a:cubicBezTo>
                        <a:pt x="9" y="17"/>
                        <a:pt x="9" y="17"/>
                        <a:pt x="8" y="17"/>
                      </a:cubicBezTo>
                      <a:cubicBezTo>
                        <a:pt x="8" y="17"/>
                        <a:pt x="8" y="17"/>
                        <a:pt x="8" y="17"/>
                      </a:cubicBezTo>
                      <a:cubicBezTo>
                        <a:pt x="7" y="17"/>
                        <a:pt x="7" y="17"/>
                        <a:pt x="6" y="17"/>
                      </a:cubicBezTo>
                      <a:cubicBezTo>
                        <a:pt x="6" y="17"/>
                        <a:pt x="5" y="17"/>
                        <a:pt x="5" y="17"/>
                      </a:cubicBezTo>
                      <a:cubicBezTo>
                        <a:pt x="5" y="17"/>
                        <a:pt x="4" y="17"/>
                        <a:pt x="3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3" y="18"/>
                        <a:pt x="3" y="18"/>
                        <a:pt x="3" y="18"/>
                      </a:cubicBezTo>
                      <a:cubicBezTo>
                        <a:pt x="3" y="18"/>
                        <a:pt x="3" y="19"/>
                        <a:pt x="3" y="19"/>
                      </a:cubicBezTo>
                      <a:cubicBezTo>
                        <a:pt x="3" y="19"/>
                        <a:pt x="3" y="19"/>
                        <a:pt x="3" y="19"/>
                      </a:cubicBezTo>
                      <a:cubicBezTo>
                        <a:pt x="4" y="20"/>
                        <a:pt x="5" y="21"/>
                        <a:pt x="5" y="22"/>
                      </a:cubicBezTo>
                      <a:cubicBezTo>
                        <a:pt x="5" y="24"/>
                        <a:pt x="3" y="26"/>
                        <a:pt x="1" y="27"/>
                      </a:cubicBezTo>
                      <a:cubicBezTo>
                        <a:pt x="1" y="27"/>
                        <a:pt x="0" y="28"/>
                        <a:pt x="0" y="28"/>
                      </a:cubicBezTo>
                      <a:cubicBezTo>
                        <a:pt x="0" y="28"/>
                        <a:pt x="1" y="28"/>
                        <a:pt x="1" y="29"/>
                      </a:cubicBezTo>
                      <a:cubicBezTo>
                        <a:pt x="3" y="30"/>
                        <a:pt x="5" y="32"/>
                        <a:pt x="3" y="35"/>
                      </a:cubicBezTo>
                      <a:cubicBezTo>
                        <a:pt x="3" y="35"/>
                        <a:pt x="3" y="35"/>
                        <a:pt x="2" y="36"/>
                      </a:cubicBezTo>
                      <a:cubicBezTo>
                        <a:pt x="2" y="36"/>
                        <a:pt x="2" y="36"/>
                        <a:pt x="3" y="37"/>
                      </a:cubicBezTo>
                      <a:cubicBezTo>
                        <a:pt x="3" y="37"/>
                        <a:pt x="3" y="37"/>
                        <a:pt x="4" y="37"/>
                      </a:cubicBezTo>
                      <a:cubicBezTo>
                        <a:pt x="4" y="37"/>
                        <a:pt x="5" y="37"/>
                        <a:pt x="6" y="38"/>
                      </a:cubicBezTo>
                      <a:cubicBezTo>
                        <a:pt x="8" y="38"/>
                        <a:pt x="10" y="38"/>
                        <a:pt x="11" y="39"/>
                      </a:cubicBezTo>
                      <a:cubicBezTo>
                        <a:pt x="11" y="40"/>
                        <a:pt x="11" y="41"/>
                        <a:pt x="11" y="42"/>
                      </a:cubicBezTo>
                      <a:cubicBezTo>
                        <a:pt x="11" y="42"/>
                        <a:pt x="11" y="42"/>
                        <a:pt x="11" y="42"/>
                      </a:cubicBezTo>
                      <a:cubicBezTo>
                        <a:pt x="11" y="42"/>
                        <a:pt x="12" y="42"/>
                        <a:pt x="12" y="42"/>
                      </a:cubicBezTo>
                      <a:cubicBezTo>
                        <a:pt x="13" y="41"/>
                        <a:pt x="13" y="41"/>
                        <a:pt x="14" y="40"/>
                      </a:cubicBezTo>
                      <a:cubicBezTo>
                        <a:pt x="15" y="38"/>
                        <a:pt x="16" y="36"/>
                        <a:pt x="20" y="35"/>
                      </a:cubicBezTo>
                      <a:cubicBezTo>
                        <a:pt x="21" y="35"/>
                        <a:pt x="22" y="34"/>
                        <a:pt x="23" y="34"/>
                      </a:cubicBezTo>
                      <a:cubicBezTo>
                        <a:pt x="30" y="34"/>
                        <a:pt x="36" y="39"/>
                        <a:pt x="38" y="42"/>
                      </a:cubicBezTo>
                      <a:cubicBezTo>
                        <a:pt x="39" y="43"/>
                        <a:pt x="39" y="44"/>
                        <a:pt x="40" y="44"/>
                      </a:cubicBezTo>
                      <a:cubicBezTo>
                        <a:pt x="41" y="46"/>
                        <a:pt x="42" y="47"/>
                        <a:pt x="42" y="50"/>
                      </a:cubicBezTo>
                      <a:cubicBezTo>
                        <a:pt x="43" y="52"/>
                        <a:pt x="44" y="57"/>
                        <a:pt x="52" y="62"/>
                      </a:cubicBezTo>
                      <a:cubicBezTo>
                        <a:pt x="57" y="65"/>
                        <a:pt x="60" y="68"/>
                        <a:pt x="62" y="71"/>
                      </a:cubicBezTo>
                      <a:cubicBezTo>
                        <a:pt x="64" y="73"/>
                        <a:pt x="66" y="74"/>
                        <a:pt x="67" y="75"/>
                      </a:cubicBezTo>
                      <a:cubicBezTo>
                        <a:pt x="69" y="76"/>
                        <a:pt x="70" y="76"/>
                        <a:pt x="72" y="77"/>
                      </a:cubicBezTo>
                      <a:cubicBezTo>
                        <a:pt x="74" y="77"/>
                        <a:pt x="77" y="78"/>
                        <a:pt x="79" y="80"/>
                      </a:cubicBezTo>
                      <a:cubicBezTo>
                        <a:pt x="81" y="83"/>
                        <a:pt x="84" y="85"/>
                        <a:pt x="88" y="86"/>
                      </a:cubicBezTo>
                      <a:cubicBezTo>
                        <a:pt x="90" y="87"/>
                        <a:pt x="91" y="89"/>
                        <a:pt x="92" y="90"/>
                      </a:cubicBezTo>
                      <a:cubicBezTo>
                        <a:pt x="93" y="92"/>
                        <a:pt x="94" y="93"/>
                        <a:pt x="95" y="93"/>
                      </a:cubicBezTo>
                      <a:cubicBezTo>
                        <a:pt x="99" y="93"/>
                        <a:pt x="99" y="96"/>
                        <a:pt x="99" y="98"/>
                      </a:cubicBezTo>
                      <a:cubicBezTo>
                        <a:pt x="99" y="99"/>
                        <a:pt x="100" y="99"/>
                        <a:pt x="100" y="100"/>
                      </a:cubicBezTo>
                      <a:cubicBezTo>
                        <a:pt x="103" y="104"/>
                        <a:pt x="104" y="111"/>
                        <a:pt x="101" y="115"/>
                      </a:cubicBezTo>
                      <a:cubicBezTo>
                        <a:pt x="100" y="116"/>
                        <a:pt x="100" y="119"/>
                        <a:pt x="100" y="120"/>
                      </a:cubicBezTo>
                      <a:cubicBezTo>
                        <a:pt x="101" y="118"/>
                        <a:pt x="103" y="115"/>
                        <a:pt x="103" y="113"/>
                      </a:cubicBezTo>
                      <a:cubicBezTo>
                        <a:pt x="104" y="110"/>
                        <a:pt x="105" y="109"/>
                        <a:pt x="107" y="108"/>
                      </a:cubicBezTo>
                      <a:cubicBezTo>
                        <a:pt x="108" y="107"/>
                        <a:pt x="109" y="107"/>
                        <a:pt x="110" y="105"/>
                      </a:cubicBezTo>
                      <a:cubicBezTo>
                        <a:pt x="110" y="105"/>
                        <a:pt x="110" y="105"/>
                        <a:pt x="110" y="105"/>
                      </a:cubicBezTo>
                      <a:cubicBezTo>
                        <a:pt x="110" y="105"/>
                        <a:pt x="109" y="104"/>
                        <a:pt x="109" y="104"/>
                      </a:cubicBezTo>
                      <a:cubicBezTo>
                        <a:pt x="107" y="103"/>
                        <a:pt x="105" y="101"/>
                        <a:pt x="105" y="98"/>
                      </a:cubicBezTo>
                      <a:cubicBezTo>
                        <a:pt x="104" y="96"/>
                        <a:pt x="105" y="94"/>
                        <a:pt x="106" y="93"/>
                      </a:cubicBezTo>
                      <a:cubicBezTo>
                        <a:pt x="108" y="89"/>
                        <a:pt x="114" y="88"/>
                        <a:pt x="118" y="91"/>
                      </a:cubicBezTo>
                      <a:cubicBezTo>
                        <a:pt x="119" y="92"/>
                        <a:pt x="120" y="92"/>
                        <a:pt x="121" y="93"/>
                      </a:cubicBezTo>
                      <a:cubicBezTo>
                        <a:pt x="122" y="93"/>
                        <a:pt x="123" y="94"/>
                        <a:pt x="124" y="95"/>
                      </a:cubicBezTo>
                      <a:cubicBezTo>
                        <a:pt x="124" y="94"/>
                        <a:pt x="124" y="94"/>
                        <a:pt x="124" y="93"/>
                      </a:cubicBezTo>
                      <a:cubicBezTo>
                        <a:pt x="124" y="90"/>
                        <a:pt x="112" y="84"/>
                        <a:pt x="107" y="82"/>
                      </a:cubicBezTo>
                      <a:cubicBezTo>
                        <a:pt x="105" y="81"/>
                        <a:pt x="104" y="80"/>
                        <a:pt x="103" y="79"/>
                      </a:cubicBezTo>
                      <a:cubicBezTo>
                        <a:pt x="100" y="78"/>
                        <a:pt x="99" y="76"/>
                        <a:pt x="99" y="75"/>
                      </a:cubicBezTo>
                      <a:cubicBezTo>
                        <a:pt x="98" y="73"/>
                        <a:pt x="98" y="73"/>
                        <a:pt x="96" y="73"/>
                      </a:cubicBezTo>
                      <a:cubicBezTo>
                        <a:pt x="95" y="73"/>
                        <a:pt x="95" y="73"/>
                        <a:pt x="95" y="73"/>
                      </a:cubicBezTo>
                      <a:cubicBezTo>
                        <a:pt x="87" y="73"/>
                        <a:pt x="78" y="64"/>
                        <a:pt x="76" y="53"/>
                      </a:cubicBezTo>
                      <a:cubicBezTo>
                        <a:pt x="75" y="48"/>
                        <a:pt x="71" y="46"/>
                        <a:pt x="67" y="44"/>
                      </a:cubicBezTo>
                      <a:cubicBezTo>
                        <a:pt x="64" y="42"/>
                        <a:pt x="61" y="41"/>
                        <a:pt x="60" y="38"/>
                      </a:cubicBezTo>
                      <a:cubicBezTo>
                        <a:pt x="58" y="34"/>
                        <a:pt x="59" y="31"/>
                        <a:pt x="60" y="30"/>
                      </a:cubicBezTo>
                      <a:cubicBezTo>
                        <a:pt x="61" y="28"/>
                        <a:pt x="61" y="28"/>
                        <a:pt x="60" y="26"/>
                      </a:cubicBezTo>
                      <a:cubicBezTo>
                        <a:pt x="60" y="25"/>
                        <a:pt x="60" y="24"/>
                        <a:pt x="60" y="22"/>
                      </a:cubicBezTo>
                      <a:cubicBezTo>
                        <a:pt x="61" y="20"/>
                        <a:pt x="63" y="19"/>
                        <a:pt x="65" y="18"/>
                      </a:cubicBezTo>
                      <a:cubicBezTo>
                        <a:pt x="65" y="17"/>
                        <a:pt x="65" y="16"/>
                        <a:pt x="65" y="16"/>
                      </a:cubicBezTo>
                      <a:cubicBezTo>
                        <a:pt x="65" y="15"/>
                        <a:pt x="65" y="15"/>
                        <a:pt x="65" y="15"/>
                      </a:cubicBezTo>
                      <a:cubicBezTo>
                        <a:pt x="65" y="14"/>
                        <a:pt x="65" y="12"/>
                        <a:pt x="65" y="11"/>
                      </a:cubicBezTo>
                      <a:cubicBezTo>
                        <a:pt x="65" y="11"/>
                        <a:pt x="65" y="11"/>
                        <a:pt x="65" y="10"/>
                      </a:cubicBezTo>
                      <a:cubicBezTo>
                        <a:pt x="65" y="9"/>
                        <a:pt x="65" y="8"/>
                        <a:pt x="65" y="8"/>
                      </a:cubicBezTo>
                      <a:cubicBezTo>
                        <a:pt x="65" y="7"/>
                        <a:pt x="65" y="7"/>
                        <a:pt x="65" y="7"/>
                      </a:cubicBezTo>
                      <a:cubicBezTo>
                        <a:pt x="65" y="6"/>
                        <a:pt x="65" y="6"/>
                        <a:pt x="65" y="6"/>
                      </a:cubicBezTo>
                      <a:cubicBezTo>
                        <a:pt x="65" y="6"/>
                        <a:pt x="65" y="6"/>
                        <a:pt x="65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8" name="Freeform 1225">
                  <a:extLst>
                    <a:ext uri="{FF2B5EF4-FFF2-40B4-BE49-F238E27FC236}">
                      <a16:creationId xmlns="" xmlns:a16="http://schemas.microsoft.com/office/drawing/2014/main" id="{22248490-4B2C-402D-BED9-DBBA66DE8459}"/>
                    </a:ext>
                  </a:extLst>
                </p:cNvPr>
                <p:cNvSpPr/>
                <p:nvPr/>
              </p:nvSpPr>
              <p:spPr bwMode="auto">
                <a:xfrm>
                  <a:off x="2681" y="3384"/>
                  <a:ext cx="26" cy="17"/>
                </a:xfrm>
                <a:custGeom>
                  <a:avLst/>
                  <a:gdLst>
                    <a:gd name="T0" fmla="*/ 24 w 27"/>
                    <a:gd name="T1" fmla="*/ 15 h 18"/>
                    <a:gd name="T2" fmla="*/ 24 w 27"/>
                    <a:gd name="T3" fmla="*/ 10 h 18"/>
                    <a:gd name="T4" fmla="*/ 27 w 27"/>
                    <a:gd name="T5" fmla="*/ 0 h 18"/>
                    <a:gd name="T6" fmla="*/ 22 w 27"/>
                    <a:gd name="T7" fmla="*/ 1 h 18"/>
                    <a:gd name="T8" fmla="*/ 7 w 27"/>
                    <a:gd name="T9" fmla="*/ 1 h 18"/>
                    <a:gd name="T10" fmla="*/ 5 w 27"/>
                    <a:gd name="T11" fmla="*/ 0 h 18"/>
                    <a:gd name="T12" fmla="*/ 0 w 27"/>
                    <a:gd name="T13" fmla="*/ 3 h 18"/>
                    <a:gd name="T14" fmla="*/ 10 w 27"/>
                    <a:gd name="T15" fmla="*/ 8 h 18"/>
                    <a:gd name="T16" fmla="*/ 20 w 27"/>
                    <a:gd name="T17" fmla="*/ 14 h 18"/>
                    <a:gd name="T18" fmla="*/ 23 w 27"/>
                    <a:gd name="T19" fmla="*/ 16 h 18"/>
                    <a:gd name="T20" fmla="*/ 23 w 27"/>
                    <a:gd name="T21" fmla="*/ 18 h 18"/>
                    <a:gd name="T22" fmla="*/ 23 w 27"/>
                    <a:gd name="T23" fmla="*/ 18 h 18"/>
                    <a:gd name="T24" fmla="*/ 23 w 27"/>
                    <a:gd name="T25" fmla="*/ 16 h 18"/>
                    <a:gd name="T26" fmla="*/ 24 w 27"/>
                    <a:gd name="T27" fmla="*/ 15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7" h="18">
                      <a:moveTo>
                        <a:pt x="24" y="15"/>
                      </a:moveTo>
                      <a:cubicBezTo>
                        <a:pt x="24" y="15"/>
                        <a:pt x="24" y="14"/>
                        <a:pt x="24" y="10"/>
                      </a:cubicBezTo>
                      <a:cubicBezTo>
                        <a:pt x="23" y="6"/>
                        <a:pt x="26" y="2"/>
                        <a:pt x="27" y="0"/>
                      </a:cubicBezTo>
                      <a:cubicBezTo>
                        <a:pt x="26" y="0"/>
                        <a:pt x="24" y="0"/>
                        <a:pt x="22" y="1"/>
                      </a:cubicBezTo>
                      <a:cubicBezTo>
                        <a:pt x="15" y="2"/>
                        <a:pt x="11" y="3"/>
                        <a:pt x="7" y="1"/>
                      </a:cubicBezTo>
                      <a:cubicBezTo>
                        <a:pt x="6" y="0"/>
                        <a:pt x="6" y="0"/>
                        <a:pt x="5" y="0"/>
                      </a:cubicBezTo>
                      <a:cubicBezTo>
                        <a:pt x="3" y="0"/>
                        <a:pt x="0" y="2"/>
                        <a:pt x="0" y="3"/>
                      </a:cubicBezTo>
                      <a:cubicBezTo>
                        <a:pt x="0" y="3"/>
                        <a:pt x="2" y="5"/>
                        <a:pt x="10" y="8"/>
                      </a:cubicBezTo>
                      <a:cubicBezTo>
                        <a:pt x="16" y="9"/>
                        <a:pt x="18" y="12"/>
                        <a:pt x="20" y="14"/>
                      </a:cubicBezTo>
                      <a:cubicBezTo>
                        <a:pt x="21" y="15"/>
                        <a:pt x="22" y="16"/>
                        <a:pt x="23" y="16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8"/>
                        <a:pt x="23" y="18"/>
                        <a:pt x="23" y="18"/>
                      </a:cubicBezTo>
                      <a:cubicBezTo>
                        <a:pt x="23" y="16"/>
                        <a:pt x="23" y="16"/>
                        <a:pt x="23" y="16"/>
                      </a:cubicBezTo>
                      <a:cubicBezTo>
                        <a:pt x="24" y="16"/>
                        <a:pt x="24" y="15"/>
                        <a:pt x="24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9" name="Freeform 1226">
                  <a:extLst>
                    <a:ext uri="{FF2B5EF4-FFF2-40B4-BE49-F238E27FC236}">
                      <a16:creationId xmlns="" xmlns:a16="http://schemas.microsoft.com/office/drawing/2014/main" id="{3EC9F65B-789A-49C8-B628-53EE5C17DFAE}"/>
                    </a:ext>
                  </a:extLst>
                </p:cNvPr>
                <p:cNvSpPr/>
                <p:nvPr/>
              </p:nvSpPr>
              <p:spPr bwMode="auto">
                <a:xfrm>
                  <a:off x="2745" y="3279"/>
                  <a:ext cx="38" cy="49"/>
                </a:xfrm>
                <a:custGeom>
                  <a:avLst/>
                  <a:gdLst>
                    <a:gd name="T0" fmla="*/ 19 w 40"/>
                    <a:gd name="T1" fmla="*/ 52 h 52"/>
                    <a:gd name="T2" fmla="*/ 20 w 40"/>
                    <a:gd name="T3" fmla="*/ 52 h 52"/>
                    <a:gd name="T4" fmla="*/ 22 w 40"/>
                    <a:gd name="T5" fmla="*/ 51 h 52"/>
                    <a:gd name="T6" fmla="*/ 24 w 40"/>
                    <a:gd name="T7" fmla="*/ 51 h 52"/>
                    <a:gd name="T8" fmla="*/ 27 w 40"/>
                    <a:gd name="T9" fmla="*/ 50 h 52"/>
                    <a:gd name="T10" fmla="*/ 29 w 40"/>
                    <a:gd name="T11" fmla="*/ 50 h 52"/>
                    <a:gd name="T12" fmla="*/ 32 w 40"/>
                    <a:gd name="T13" fmla="*/ 50 h 52"/>
                    <a:gd name="T14" fmla="*/ 34 w 40"/>
                    <a:gd name="T15" fmla="*/ 49 h 52"/>
                    <a:gd name="T16" fmla="*/ 36 w 40"/>
                    <a:gd name="T17" fmla="*/ 49 h 52"/>
                    <a:gd name="T18" fmla="*/ 36 w 40"/>
                    <a:gd name="T19" fmla="*/ 48 h 52"/>
                    <a:gd name="T20" fmla="*/ 38 w 40"/>
                    <a:gd name="T21" fmla="*/ 43 h 52"/>
                    <a:gd name="T22" fmla="*/ 37 w 40"/>
                    <a:gd name="T23" fmla="*/ 37 h 52"/>
                    <a:gd name="T24" fmla="*/ 37 w 40"/>
                    <a:gd name="T25" fmla="*/ 26 h 52"/>
                    <a:gd name="T26" fmla="*/ 37 w 40"/>
                    <a:gd name="T27" fmla="*/ 25 h 52"/>
                    <a:gd name="T28" fmla="*/ 28 w 40"/>
                    <a:gd name="T29" fmla="*/ 20 h 52"/>
                    <a:gd name="T30" fmla="*/ 24 w 40"/>
                    <a:gd name="T31" fmla="*/ 15 h 52"/>
                    <a:gd name="T32" fmla="*/ 19 w 40"/>
                    <a:gd name="T33" fmla="*/ 7 h 52"/>
                    <a:gd name="T34" fmla="*/ 17 w 40"/>
                    <a:gd name="T35" fmla="*/ 4 h 52"/>
                    <a:gd name="T36" fmla="*/ 16 w 40"/>
                    <a:gd name="T37" fmla="*/ 3 h 52"/>
                    <a:gd name="T38" fmla="*/ 15 w 40"/>
                    <a:gd name="T39" fmla="*/ 2 h 52"/>
                    <a:gd name="T40" fmla="*/ 15 w 40"/>
                    <a:gd name="T41" fmla="*/ 2 h 52"/>
                    <a:gd name="T42" fmla="*/ 9 w 40"/>
                    <a:gd name="T43" fmla="*/ 0 h 52"/>
                    <a:gd name="T44" fmla="*/ 0 w 40"/>
                    <a:gd name="T45" fmla="*/ 3 h 52"/>
                    <a:gd name="T46" fmla="*/ 0 w 40"/>
                    <a:gd name="T47" fmla="*/ 5 h 52"/>
                    <a:gd name="T48" fmla="*/ 0 w 40"/>
                    <a:gd name="T49" fmla="*/ 6 h 52"/>
                    <a:gd name="T50" fmla="*/ 1 w 40"/>
                    <a:gd name="T51" fmla="*/ 6 h 52"/>
                    <a:gd name="T52" fmla="*/ 5 w 40"/>
                    <a:gd name="T53" fmla="*/ 13 h 52"/>
                    <a:gd name="T54" fmla="*/ 6 w 40"/>
                    <a:gd name="T55" fmla="*/ 17 h 52"/>
                    <a:gd name="T56" fmla="*/ 6 w 40"/>
                    <a:gd name="T57" fmla="*/ 18 h 52"/>
                    <a:gd name="T58" fmla="*/ 6 w 40"/>
                    <a:gd name="T59" fmla="*/ 19 h 52"/>
                    <a:gd name="T60" fmla="*/ 7 w 40"/>
                    <a:gd name="T61" fmla="*/ 23 h 52"/>
                    <a:gd name="T62" fmla="*/ 7 w 40"/>
                    <a:gd name="T63" fmla="*/ 29 h 52"/>
                    <a:gd name="T64" fmla="*/ 6 w 40"/>
                    <a:gd name="T65" fmla="*/ 31 h 52"/>
                    <a:gd name="T66" fmla="*/ 6 w 40"/>
                    <a:gd name="T67" fmla="*/ 34 h 52"/>
                    <a:gd name="T68" fmla="*/ 5 w 40"/>
                    <a:gd name="T69" fmla="*/ 35 h 52"/>
                    <a:gd name="T70" fmla="*/ 5 w 40"/>
                    <a:gd name="T71" fmla="*/ 35 h 52"/>
                    <a:gd name="T72" fmla="*/ 4 w 40"/>
                    <a:gd name="T73" fmla="*/ 36 h 52"/>
                    <a:gd name="T74" fmla="*/ 3 w 40"/>
                    <a:gd name="T75" fmla="*/ 36 h 52"/>
                    <a:gd name="T76" fmla="*/ 2 w 40"/>
                    <a:gd name="T77" fmla="*/ 39 h 52"/>
                    <a:gd name="T78" fmla="*/ 4 w 40"/>
                    <a:gd name="T79" fmla="*/ 41 h 52"/>
                    <a:gd name="T80" fmla="*/ 7 w 40"/>
                    <a:gd name="T81" fmla="*/ 44 h 52"/>
                    <a:gd name="T82" fmla="*/ 9 w 40"/>
                    <a:gd name="T83" fmla="*/ 46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40" h="52">
                      <a:moveTo>
                        <a:pt x="12" y="48"/>
                      </a:moveTo>
                      <a:cubicBezTo>
                        <a:pt x="14" y="49"/>
                        <a:pt x="17" y="51"/>
                        <a:pt x="19" y="52"/>
                      </a:cubicBezTo>
                      <a:cubicBezTo>
                        <a:pt x="19" y="52"/>
                        <a:pt x="20" y="52"/>
                        <a:pt x="20" y="52"/>
                      </a:cubicBez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21" y="52"/>
                        <a:pt x="22" y="51"/>
                        <a:pt x="22" y="51"/>
                      </a:cubicBezTo>
                      <a:cubicBezTo>
                        <a:pt x="22" y="51"/>
                        <a:pt x="22" y="51"/>
                        <a:pt x="22" y="51"/>
                      </a:cubicBezTo>
                      <a:cubicBezTo>
                        <a:pt x="23" y="51"/>
                        <a:pt x="24" y="51"/>
                        <a:pt x="24" y="51"/>
                      </a:cubicBezTo>
                      <a:cubicBezTo>
                        <a:pt x="24" y="51"/>
                        <a:pt x="25" y="51"/>
                        <a:pt x="25" y="51"/>
                      </a:cubicBezTo>
                      <a:cubicBezTo>
                        <a:pt x="25" y="51"/>
                        <a:pt x="26" y="51"/>
                        <a:pt x="27" y="50"/>
                      </a:cubicBezTo>
                      <a:cubicBezTo>
                        <a:pt x="27" y="50"/>
                        <a:pt x="27" y="50"/>
                        <a:pt x="28" y="50"/>
                      </a:cubicBezTo>
                      <a:cubicBezTo>
                        <a:pt x="28" y="50"/>
                        <a:pt x="29" y="50"/>
                        <a:pt x="29" y="50"/>
                      </a:cubicBezTo>
                      <a:cubicBezTo>
                        <a:pt x="29" y="50"/>
                        <a:pt x="30" y="50"/>
                        <a:pt x="30" y="50"/>
                      </a:cubicBezTo>
                      <a:cubicBezTo>
                        <a:pt x="31" y="50"/>
                        <a:pt x="31" y="50"/>
                        <a:pt x="32" y="50"/>
                      </a:cubicBezTo>
                      <a:cubicBezTo>
                        <a:pt x="32" y="49"/>
                        <a:pt x="33" y="49"/>
                        <a:pt x="33" y="49"/>
                      </a:cubicBezTo>
                      <a:cubicBezTo>
                        <a:pt x="33" y="49"/>
                        <a:pt x="34" y="49"/>
                        <a:pt x="34" y="49"/>
                      </a:cubicBezTo>
                      <a:cubicBezTo>
                        <a:pt x="35" y="49"/>
                        <a:pt x="35" y="49"/>
                        <a:pt x="35" y="49"/>
                      </a:cubicBezTo>
                      <a:cubicBezTo>
                        <a:pt x="36" y="49"/>
                        <a:pt x="36" y="49"/>
                        <a:pt x="36" y="49"/>
                      </a:cubicBezTo>
                      <a:cubicBezTo>
                        <a:pt x="36" y="49"/>
                        <a:pt x="36" y="49"/>
                        <a:pt x="36" y="48"/>
                      </a:cubicBezTo>
                      <a:cubicBezTo>
                        <a:pt x="36" y="48"/>
                        <a:pt x="36" y="48"/>
                        <a:pt x="36" y="48"/>
                      </a:cubicBezTo>
                      <a:cubicBezTo>
                        <a:pt x="36" y="48"/>
                        <a:pt x="36" y="48"/>
                        <a:pt x="36" y="47"/>
                      </a:cubicBezTo>
                      <a:cubicBezTo>
                        <a:pt x="36" y="46"/>
                        <a:pt x="37" y="44"/>
                        <a:pt x="38" y="43"/>
                      </a:cubicBezTo>
                      <a:cubicBezTo>
                        <a:pt x="39" y="42"/>
                        <a:pt x="39" y="41"/>
                        <a:pt x="40" y="41"/>
                      </a:cubicBezTo>
                      <a:cubicBezTo>
                        <a:pt x="40" y="40"/>
                        <a:pt x="38" y="38"/>
                        <a:pt x="37" y="37"/>
                      </a:cubicBezTo>
                      <a:cubicBezTo>
                        <a:pt x="35" y="35"/>
                        <a:pt x="34" y="33"/>
                        <a:pt x="35" y="31"/>
                      </a:cubicBezTo>
                      <a:cubicBezTo>
                        <a:pt x="35" y="29"/>
                        <a:pt x="36" y="27"/>
                        <a:pt x="37" y="26"/>
                      </a:cubicBezTo>
                      <a:cubicBezTo>
                        <a:pt x="37" y="26"/>
                        <a:pt x="37" y="25"/>
                        <a:pt x="37" y="25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4"/>
                        <a:pt x="37" y="23"/>
                        <a:pt x="37" y="22"/>
                      </a:cubicBezTo>
                      <a:cubicBezTo>
                        <a:pt x="35" y="21"/>
                        <a:pt x="30" y="21"/>
                        <a:pt x="28" y="20"/>
                      </a:cubicBezTo>
                      <a:cubicBezTo>
                        <a:pt x="27" y="20"/>
                        <a:pt x="26" y="20"/>
                        <a:pt x="26" y="20"/>
                      </a:cubicBezTo>
                      <a:cubicBezTo>
                        <a:pt x="23" y="19"/>
                        <a:pt x="24" y="16"/>
                        <a:pt x="24" y="15"/>
                      </a:cubicBezTo>
                      <a:cubicBezTo>
                        <a:pt x="24" y="14"/>
                        <a:pt x="24" y="13"/>
                        <a:pt x="24" y="13"/>
                      </a:cubicBezTo>
                      <a:cubicBezTo>
                        <a:pt x="21" y="13"/>
                        <a:pt x="19" y="10"/>
                        <a:pt x="19" y="7"/>
                      </a:cubicBezTo>
                      <a:cubicBezTo>
                        <a:pt x="19" y="7"/>
                        <a:pt x="19" y="7"/>
                        <a:pt x="19" y="6"/>
                      </a:cubicBezTo>
                      <a:cubicBezTo>
                        <a:pt x="18" y="6"/>
                        <a:pt x="18" y="5"/>
                        <a:pt x="17" y="4"/>
                      </a:cubicBezTo>
                      <a:cubicBezTo>
                        <a:pt x="17" y="4"/>
                        <a:pt x="17" y="4"/>
                        <a:pt x="17" y="4"/>
                      </a:cubicBezTo>
                      <a:cubicBezTo>
                        <a:pt x="17" y="4"/>
                        <a:pt x="16" y="4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2" y="1"/>
                        <a:pt x="10" y="0"/>
                        <a:pt x="9" y="0"/>
                      </a:cubicBezTo>
                      <a:cubicBezTo>
                        <a:pt x="8" y="1"/>
                        <a:pt x="3" y="2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5"/>
                        <a:pt x="0" y="5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7"/>
                        <a:pt x="1" y="7"/>
                      </a:cubicBezTo>
                      <a:cubicBezTo>
                        <a:pt x="5" y="8"/>
                        <a:pt x="5" y="11"/>
                        <a:pt x="5" y="13"/>
                      </a:cubicBezTo>
                      <a:cubicBezTo>
                        <a:pt x="5" y="14"/>
                        <a:pt x="5" y="15"/>
                        <a:pt x="6" y="16"/>
                      </a:cubicBezTo>
                      <a:cubicBezTo>
                        <a:pt x="6" y="16"/>
                        <a:pt x="6" y="16"/>
                        <a:pt x="6" y="1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6" y="17"/>
                        <a:pt x="6" y="18"/>
                        <a:pt x="6" y="18"/>
                      </a:cubicBezTo>
                      <a:cubicBezTo>
                        <a:pt x="6" y="18"/>
                        <a:pt x="6" y="18"/>
                        <a:pt x="6" y="18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6" y="19"/>
                        <a:pt x="6" y="19"/>
                        <a:pt x="6" y="19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7" y="25"/>
                        <a:pt x="7" y="27"/>
                        <a:pt x="7" y="29"/>
                      </a:cubicBezTo>
                      <a:cubicBezTo>
                        <a:pt x="6" y="29"/>
                        <a:pt x="6" y="30"/>
                        <a:pt x="6" y="30"/>
                      </a:cubicBezTo>
                      <a:cubicBezTo>
                        <a:pt x="6" y="31"/>
                        <a:pt x="6" y="31"/>
                        <a:pt x="6" y="31"/>
                      </a:cubicBezTo>
                      <a:cubicBezTo>
                        <a:pt x="6" y="32"/>
                        <a:pt x="6" y="32"/>
                        <a:pt x="6" y="32"/>
                      </a:cubicBezTo>
                      <a:cubicBezTo>
                        <a:pt x="6" y="33"/>
                        <a:pt x="6" y="33"/>
                        <a:pt x="6" y="34"/>
                      </a:cubicBezTo>
                      <a:cubicBezTo>
                        <a:pt x="6" y="34"/>
                        <a:pt x="6" y="34"/>
                        <a:pt x="6" y="34"/>
                      </a:cubicBezTo>
                      <a:cubicBezTo>
                        <a:pt x="5" y="34"/>
                        <a:pt x="5" y="35"/>
                        <a:pt x="5" y="35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5" y="35"/>
                        <a:pt x="5" y="35"/>
                        <a:pt x="5" y="35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4" y="36"/>
                        <a:pt x="4" y="36"/>
                        <a:pt x="4" y="36"/>
                      </a:cubicBezTo>
                      <a:cubicBezTo>
                        <a:pt x="3" y="36"/>
                        <a:pt x="3" y="36"/>
                        <a:pt x="3" y="36"/>
                      </a:cubicBezTo>
                      <a:cubicBezTo>
                        <a:pt x="3" y="36"/>
                        <a:pt x="2" y="37"/>
                        <a:pt x="2" y="38"/>
                      </a:cubicBezTo>
                      <a:cubicBezTo>
                        <a:pt x="2" y="38"/>
                        <a:pt x="2" y="38"/>
                        <a:pt x="2" y="39"/>
                      </a:cubicBezTo>
                      <a:cubicBezTo>
                        <a:pt x="2" y="39"/>
                        <a:pt x="3" y="39"/>
                        <a:pt x="3" y="39"/>
                      </a:cubicBezTo>
                      <a:cubicBezTo>
                        <a:pt x="3" y="40"/>
                        <a:pt x="4" y="40"/>
                        <a:pt x="4" y="41"/>
                      </a:cubicBezTo>
                      <a:cubicBezTo>
                        <a:pt x="4" y="41"/>
                        <a:pt x="5" y="42"/>
                        <a:pt x="5" y="42"/>
                      </a:cubicBezTo>
                      <a:cubicBezTo>
                        <a:pt x="6" y="43"/>
                        <a:pt x="6" y="43"/>
                        <a:pt x="7" y="44"/>
                      </a:cubicBezTo>
                      <a:cubicBezTo>
                        <a:pt x="7" y="44"/>
                        <a:pt x="7" y="45"/>
                        <a:pt x="8" y="45"/>
                      </a:cubicBezTo>
                      <a:cubicBezTo>
                        <a:pt x="8" y="45"/>
                        <a:pt x="8" y="46"/>
                        <a:pt x="9" y="46"/>
                      </a:cubicBezTo>
                      <a:cubicBezTo>
                        <a:pt x="9" y="46"/>
                        <a:pt x="10" y="47"/>
                        <a:pt x="12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</p:grpSp>
          <p:grpSp>
            <p:nvGrpSpPr>
              <p:cNvPr id="11" name="Group 1229">
                <a:extLst>
                  <a:ext uri="{FF2B5EF4-FFF2-40B4-BE49-F238E27FC236}">
                    <a16:creationId xmlns="" xmlns:a16="http://schemas.microsoft.com/office/drawing/2014/main" id="{ABD3821C-BDDA-4725-B84B-097D862B7838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3843114" y="3695446"/>
                <a:ext cx="1354771" cy="1467565"/>
                <a:chOff x="1483" y="2550"/>
                <a:chExt cx="729" cy="816"/>
              </a:xfrm>
              <a:grpFill/>
            </p:grpSpPr>
            <p:grpSp>
              <p:nvGrpSpPr>
                <p:cNvPr id="376" name="Group 1430">
                  <a:extLst>
                    <a:ext uri="{FF2B5EF4-FFF2-40B4-BE49-F238E27FC236}">
                      <a16:creationId xmlns="" xmlns:a16="http://schemas.microsoft.com/office/drawing/2014/main" id="{FA181284-1FF5-4631-B9BE-C4EB454AEA3C}"/>
                    </a:ext>
                  </a:extLst>
                </p:cNvPr>
                <p:cNvGrpSpPr/>
                <p:nvPr/>
              </p:nvGrpSpPr>
              <p:grpSpPr bwMode="auto">
                <a:xfrm>
                  <a:off x="1483" y="2550"/>
                  <a:ext cx="729" cy="816"/>
                  <a:chOff x="1483" y="2550"/>
                  <a:chExt cx="729" cy="816"/>
                </a:xfrm>
                <a:grpFill/>
              </p:grpSpPr>
              <p:sp>
                <p:nvSpPr>
                  <p:cNvPr id="800" name="Freeform 1230">
                    <a:extLst>
                      <a:ext uri="{FF2B5EF4-FFF2-40B4-BE49-F238E27FC236}">
                        <a16:creationId xmlns="" xmlns:a16="http://schemas.microsoft.com/office/drawing/2014/main" id="{21608D86-94A5-4E01-B993-D1451F997B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2" y="3168"/>
                    <a:ext cx="17" cy="6"/>
                  </a:xfrm>
                  <a:custGeom>
                    <a:avLst/>
                    <a:gdLst>
                      <a:gd name="T0" fmla="*/ 18 w 18"/>
                      <a:gd name="T1" fmla="*/ 0 h 6"/>
                      <a:gd name="T2" fmla="*/ 16 w 18"/>
                      <a:gd name="T3" fmla="*/ 0 h 6"/>
                      <a:gd name="T4" fmla="*/ 16 w 18"/>
                      <a:gd name="T5" fmla="*/ 0 h 6"/>
                      <a:gd name="T6" fmla="*/ 14 w 18"/>
                      <a:gd name="T7" fmla="*/ 0 h 6"/>
                      <a:gd name="T8" fmla="*/ 4 w 18"/>
                      <a:gd name="T9" fmla="*/ 1 h 6"/>
                      <a:gd name="T10" fmla="*/ 3 w 18"/>
                      <a:gd name="T11" fmla="*/ 1 h 6"/>
                      <a:gd name="T12" fmla="*/ 2 w 18"/>
                      <a:gd name="T13" fmla="*/ 1 h 6"/>
                      <a:gd name="T14" fmla="*/ 1 w 18"/>
                      <a:gd name="T15" fmla="*/ 1 h 6"/>
                      <a:gd name="T16" fmla="*/ 1 w 18"/>
                      <a:gd name="T17" fmla="*/ 1 h 6"/>
                      <a:gd name="T18" fmla="*/ 0 w 18"/>
                      <a:gd name="T19" fmla="*/ 2 h 6"/>
                      <a:gd name="T20" fmla="*/ 0 w 18"/>
                      <a:gd name="T21" fmla="*/ 2 h 6"/>
                      <a:gd name="T22" fmla="*/ 3 w 18"/>
                      <a:gd name="T23" fmla="*/ 4 h 6"/>
                      <a:gd name="T24" fmla="*/ 4 w 18"/>
                      <a:gd name="T25" fmla="*/ 6 h 6"/>
                      <a:gd name="T26" fmla="*/ 13 w 18"/>
                      <a:gd name="T27" fmla="*/ 1 h 6"/>
                      <a:gd name="T28" fmla="*/ 14 w 18"/>
                      <a:gd name="T29" fmla="*/ 1 h 6"/>
                      <a:gd name="T30" fmla="*/ 15 w 18"/>
                      <a:gd name="T31" fmla="*/ 1 h 6"/>
                      <a:gd name="T32" fmla="*/ 16 w 18"/>
                      <a:gd name="T33" fmla="*/ 1 h 6"/>
                      <a:gd name="T34" fmla="*/ 16 w 18"/>
                      <a:gd name="T35" fmla="*/ 0 h 6"/>
                      <a:gd name="T36" fmla="*/ 17 w 18"/>
                      <a:gd name="T37" fmla="*/ 0 h 6"/>
                      <a:gd name="T38" fmla="*/ 18 w 18"/>
                      <a:gd name="T39" fmla="*/ 0 h 6"/>
                      <a:gd name="T40" fmla="*/ 18 w 18"/>
                      <a:gd name="T41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</a:cxnLst>
                    <a:rect l="0" t="0" r="r" b="b"/>
                    <a:pathLst>
                      <a:path w="18" h="6">
                        <a:moveTo>
                          <a:pt x="18" y="0"/>
                        </a:moveTo>
                        <a:cubicBezTo>
                          <a:pt x="17" y="0"/>
                          <a:pt x="17" y="0"/>
                          <a:pt x="16" y="0"/>
                        </a:cubicBezTo>
                        <a:cubicBezTo>
                          <a:pt x="16" y="0"/>
                          <a:pt x="16" y="0"/>
                          <a:pt x="16" y="0"/>
                        </a:cubicBezTo>
                        <a:cubicBezTo>
                          <a:pt x="15" y="0"/>
                          <a:pt x="15" y="0"/>
                          <a:pt x="14" y="0"/>
                        </a:cubicBezTo>
                        <a:cubicBezTo>
                          <a:pt x="11" y="0"/>
                          <a:pt x="7" y="0"/>
                          <a:pt x="4" y="1"/>
                        </a:cubicBezTo>
                        <a:cubicBezTo>
                          <a:pt x="4" y="1"/>
                          <a:pt x="4" y="1"/>
                          <a:pt x="3" y="1"/>
                        </a:cubicBezTo>
                        <a:cubicBezTo>
                          <a:pt x="3" y="1"/>
                          <a:pt x="3" y="1"/>
                          <a:pt x="2" y="1"/>
                        </a:cubicBezTo>
                        <a:cubicBezTo>
                          <a:pt x="2" y="1"/>
                          <a:pt x="2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3"/>
                          <a:pt x="2" y="3"/>
                          <a:pt x="3" y="4"/>
                        </a:cubicBezTo>
                        <a:cubicBezTo>
                          <a:pt x="3" y="5"/>
                          <a:pt x="4" y="5"/>
                          <a:pt x="4" y="6"/>
                        </a:cubicBezTo>
                        <a:cubicBezTo>
                          <a:pt x="6" y="4"/>
                          <a:pt x="9" y="1"/>
                          <a:pt x="13" y="1"/>
                        </a:cubicBezTo>
                        <a:cubicBezTo>
                          <a:pt x="13" y="1"/>
                          <a:pt x="14" y="1"/>
                          <a:pt x="14" y="1"/>
                        </a:cubicBezTo>
                        <a:cubicBezTo>
                          <a:pt x="14" y="1"/>
                          <a:pt x="14" y="1"/>
                          <a:pt x="15" y="1"/>
                        </a:cubicBezTo>
                        <a:cubicBezTo>
                          <a:pt x="15" y="1"/>
                          <a:pt x="15" y="1"/>
                          <a:pt x="16" y="1"/>
                        </a:cubicBezTo>
                        <a:cubicBezTo>
                          <a:pt x="16" y="1"/>
                          <a:pt x="16" y="0"/>
                          <a:pt x="16" y="0"/>
                        </a:cubicBezTo>
                        <a:cubicBezTo>
                          <a:pt x="16" y="0"/>
                          <a:pt x="17" y="0"/>
                          <a:pt x="17" y="0"/>
                        </a:cubicBezTo>
                        <a:cubicBezTo>
                          <a:pt x="17" y="0"/>
                          <a:pt x="18" y="0"/>
                          <a:pt x="18" y="0"/>
                        </a:cubicBezTo>
                        <a:cubicBezTo>
                          <a:pt x="18" y="0"/>
                          <a:pt x="18" y="0"/>
                          <a:pt x="1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1" name="Freeform 1231">
                    <a:extLst>
                      <a:ext uri="{FF2B5EF4-FFF2-40B4-BE49-F238E27FC236}">
                        <a16:creationId xmlns="" xmlns:a16="http://schemas.microsoft.com/office/drawing/2014/main" id="{19E8FFAE-1E4F-4C37-A802-C132ACE1CE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7" y="3162"/>
                    <a:ext cx="104" cy="132"/>
                  </a:xfrm>
                  <a:custGeom>
                    <a:avLst/>
                    <a:gdLst>
                      <a:gd name="T0" fmla="*/ 82 w 109"/>
                      <a:gd name="T1" fmla="*/ 58 h 138"/>
                      <a:gd name="T2" fmla="*/ 89 w 109"/>
                      <a:gd name="T3" fmla="*/ 54 h 138"/>
                      <a:gd name="T4" fmla="*/ 94 w 109"/>
                      <a:gd name="T5" fmla="*/ 53 h 138"/>
                      <a:gd name="T6" fmla="*/ 94 w 109"/>
                      <a:gd name="T7" fmla="*/ 13 h 138"/>
                      <a:gd name="T8" fmla="*/ 96 w 109"/>
                      <a:gd name="T9" fmla="*/ 13 h 138"/>
                      <a:gd name="T10" fmla="*/ 106 w 109"/>
                      <a:gd name="T11" fmla="*/ 11 h 138"/>
                      <a:gd name="T12" fmla="*/ 109 w 109"/>
                      <a:gd name="T13" fmla="*/ 10 h 138"/>
                      <a:gd name="T14" fmla="*/ 109 w 109"/>
                      <a:gd name="T15" fmla="*/ 10 h 138"/>
                      <a:gd name="T16" fmla="*/ 109 w 109"/>
                      <a:gd name="T17" fmla="*/ 10 h 138"/>
                      <a:gd name="T18" fmla="*/ 107 w 109"/>
                      <a:gd name="T19" fmla="*/ 10 h 138"/>
                      <a:gd name="T20" fmla="*/ 106 w 109"/>
                      <a:gd name="T21" fmla="*/ 10 h 138"/>
                      <a:gd name="T22" fmla="*/ 103 w 109"/>
                      <a:gd name="T23" fmla="*/ 10 h 138"/>
                      <a:gd name="T24" fmla="*/ 98 w 109"/>
                      <a:gd name="T25" fmla="*/ 9 h 138"/>
                      <a:gd name="T26" fmla="*/ 91 w 109"/>
                      <a:gd name="T27" fmla="*/ 9 h 138"/>
                      <a:gd name="T28" fmla="*/ 74 w 109"/>
                      <a:gd name="T29" fmla="*/ 10 h 138"/>
                      <a:gd name="T30" fmla="*/ 73 w 109"/>
                      <a:gd name="T31" fmla="*/ 10 h 138"/>
                      <a:gd name="T32" fmla="*/ 69 w 109"/>
                      <a:gd name="T33" fmla="*/ 6 h 138"/>
                      <a:gd name="T34" fmla="*/ 31 w 109"/>
                      <a:gd name="T35" fmla="*/ 6 h 138"/>
                      <a:gd name="T36" fmla="*/ 20 w 109"/>
                      <a:gd name="T37" fmla="*/ 3 h 138"/>
                      <a:gd name="T38" fmla="*/ 11 w 109"/>
                      <a:gd name="T39" fmla="*/ 2 h 138"/>
                      <a:gd name="T40" fmla="*/ 10 w 109"/>
                      <a:gd name="T41" fmla="*/ 3 h 138"/>
                      <a:gd name="T42" fmla="*/ 9 w 109"/>
                      <a:gd name="T43" fmla="*/ 3 h 138"/>
                      <a:gd name="T44" fmla="*/ 6 w 109"/>
                      <a:gd name="T45" fmla="*/ 1 h 138"/>
                      <a:gd name="T46" fmla="*/ 5 w 109"/>
                      <a:gd name="T47" fmla="*/ 0 h 138"/>
                      <a:gd name="T48" fmla="*/ 5 w 109"/>
                      <a:gd name="T49" fmla="*/ 0 h 138"/>
                      <a:gd name="T50" fmla="*/ 3 w 109"/>
                      <a:gd name="T51" fmla="*/ 2 h 138"/>
                      <a:gd name="T52" fmla="*/ 3 w 109"/>
                      <a:gd name="T53" fmla="*/ 3 h 138"/>
                      <a:gd name="T54" fmla="*/ 0 w 109"/>
                      <a:gd name="T55" fmla="*/ 3 h 138"/>
                      <a:gd name="T56" fmla="*/ 6 w 109"/>
                      <a:gd name="T57" fmla="*/ 15 h 138"/>
                      <a:gd name="T58" fmla="*/ 17 w 109"/>
                      <a:gd name="T59" fmla="*/ 39 h 138"/>
                      <a:gd name="T60" fmla="*/ 23 w 109"/>
                      <a:gd name="T61" fmla="*/ 52 h 138"/>
                      <a:gd name="T62" fmla="*/ 28 w 109"/>
                      <a:gd name="T63" fmla="*/ 63 h 138"/>
                      <a:gd name="T64" fmla="*/ 29 w 109"/>
                      <a:gd name="T65" fmla="*/ 74 h 138"/>
                      <a:gd name="T66" fmla="*/ 29 w 109"/>
                      <a:gd name="T67" fmla="*/ 81 h 138"/>
                      <a:gd name="T68" fmla="*/ 33 w 109"/>
                      <a:gd name="T69" fmla="*/ 99 h 138"/>
                      <a:gd name="T70" fmla="*/ 33 w 109"/>
                      <a:gd name="T71" fmla="*/ 104 h 138"/>
                      <a:gd name="T72" fmla="*/ 40 w 109"/>
                      <a:gd name="T73" fmla="*/ 126 h 138"/>
                      <a:gd name="T74" fmla="*/ 47 w 109"/>
                      <a:gd name="T75" fmla="*/ 134 h 138"/>
                      <a:gd name="T76" fmla="*/ 48 w 109"/>
                      <a:gd name="T77" fmla="*/ 134 h 138"/>
                      <a:gd name="T78" fmla="*/ 55 w 109"/>
                      <a:gd name="T79" fmla="*/ 128 h 138"/>
                      <a:gd name="T80" fmla="*/ 58 w 109"/>
                      <a:gd name="T81" fmla="*/ 130 h 138"/>
                      <a:gd name="T82" fmla="*/ 60 w 109"/>
                      <a:gd name="T83" fmla="*/ 135 h 138"/>
                      <a:gd name="T84" fmla="*/ 63 w 109"/>
                      <a:gd name="T85" fmla="*/ 138 h 138"/>
                      <a:gd name="T86" fmla="*/ 68 w 109"/>
                      <a:gd name="T87" fmla="*/ 138 h 138"/>
                      <a:gd name="T88" fmla="*/ 73 w 109"/>
                      <a:gd name="T89" fmla="*/ 138 h 138"/>
                      <a:gd name="T90" fmla="*/ 74 w 109"/>
                      <a:gd name="T91" fmla="*/ 138 h 138"/>
                      <a:gd name="T92" fmla="*/ 76 w 109"/>
                      <a:gd name="T93" fmla="*/ 138 h 138"/>
                      <a:gd name="T94" fmla="*/ 79 w 109"/>
                      <a:gd name="T95" fmla="*/ 135 h 138"/>
                      <a:gd name="T96" fmla="*/ 82 w 109"/>
                      <a:gd name="T97" fmla="*/ 132 h 138"/>
                      <a:gd name="T98" fmla="*/ 82 w 109"/>
                      <a:gd name="T99" fmla="*/ 92 h 138"/>
                      <a:gd name="T100" fmla="*/ 82 w 109"/>
                      <a:gd name="T101" fmla="*/ 88 h 138"/>
                      <a:gd name="T102" fmla="*/ 82 w 109"/>
                      <a:gd name="T103" fmla="*/ 58 h 1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09" h="138">
                        <a:moveTo>
                          <a:pt x="82" y="58"/>
                        </a:moveTo>
                        <a:cubicBezTo>
                          <a:pt x="82" y="55"/>
                          <a:pt x="86" y="54"/>
                          <a:pt x="89" y="54"/>
                        </a:cubicBezTo>
                        <a:cubicBezTo>
                          <a:pt x="90" y="54"/>
                          <a:pt x="93" y="54"/>
                          <a:pt x="94" y="53"/>
                        </a:cubicBezTo>
                        <a:cubicBezTo>
                          <a:pt x="94" y="13"/>
                          <a:pt x="94" y="13"/>
                          <a:pt x="94" y="13"/>
                        </a:cubicBezTo>
                        <a:cubicBezTo>
                          <a:pt x="96" y="13"/>
                          <a:pt x="96" y="13"/>
                          <a:pt x="96" y="13"/>
                        </a:cubicBezTo>
                        <a:cubicBezTo>
                          <a:pt x="99" y="12"/>
                          <a:pt x="104" y="12"/>
                          <a:pt x="106" y="11"/>
                        </a:cubicBezTo>
                        <a:cubicBezTo>
                          <a:pt x="106" y="11"/>
                          <a:pt x="107" y="11"/>
                          <a:pt x="109" y="10"/>
                        </a:cubicBezTo>
                        <a:cubicBezTo>
                          <a:pt x="109" y="10"/>
                          <a:pt x="109" y="10"/>
                          <a:pt x="109" y="10"/>
                        </a:cubicBezTo>
                        <a:cubicBezTo>
                          <a:pt x="109" y="10"/>
                          <a:pt x="109" y="10"/>
                          <a:pt x="109" y="10"/>
                        </a:cubicBezTo>
                        <a:cubicBezTo>
                          <a:pt x="108" y="10"/>
                          <a:pt x="107" y="10"/>
                          <a:pt x="107" y="10"/>
                        </a:cubicBezTo>
                        <a:cubicBezTo>
                          <a:pt x="106" y="10"/>
                          <a:pt x="106" y="10"/>
                          <a:pt x="106" y="10"/>
                        </a:cubicBezTo>
                        <a:cubicBezTo>
                          <a:pt x="105" y="10"/>
                          <a:pt x="104" y="10"/>
                          <a:pt x="103" y="10"/>
                        </a:cubicBezTo>
                        <a:cubicBezTo>
                          <a:pt x="101" y="10"/>
                          <a:pt x="99" y="10"/>
                          <a:pt x="98" y="9"/>
                        </a:cubicBezTo>
                        <a:cubicBezTo>
                          <a:pt x="98" y="9"/>
                          <a:pt x="96" y="9"/>
                          <a:pt x="91" y="9"/>
                        </a:cubicBezTo>
                        <a:cubicBezTo>
                          <a:pt x="83" y="9"/>
                          <a:pt x="74" y="10"/>
                          <a:pt x="74" y="10"/>
                        </a:cubicBezTo>
                        <a:cubicBezTo>
                          <a:pt x="73" y="10"/>
                          <a:pt x="73" y="10"/>
                          <a:pt x="73" y="10"/>
                        </a:cubicBezTo>
                        <a:cubicBezTo>
                          <a:pt x="69" y="6"/>
                          <a:pt x="69" y="6"/>
                          <a:pt x="69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27" y="6"/>
                          <a:pt x="24" y="5"/>
                          <a:pt x="20" y="3"/>
                        </a:cubicBezTo>
                        <a:cubicBezTo>
                          <a:pt x="17" y="1"/>
                          <a:pt x="14" y="1"/>
                          <a:pt x="11" y="2"/>
                        </a:cubicBezTo>
                        <a:cubicBezTo>
                          <a:pt x="10" y="2"/>
                          <a:pt x="10" y="3"/>
                          <a:pt x="10" y="3"/>
                        </a:cubicBezTo>
                        <a:cubicBezTo>
                          <a:pt x="9" y="3"/>
                          <a:pt x="9" y="3"/>
                          <a:pt x="9" y="3"/>
                        </a:cubicBezTo>
                        <a:cubicBezTo>
                          <a:pt x="7" y="3"/>
                          <a:pt x="6" y="2"/>
                          <a:pt x="6" y="1"/>
                        </a:cubicBezTo>
                        <a:cubicBezTo>
                          <a:pt x="5" y="1"/>
                          <a:pt x="5" y="1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4" y="0"/>
                          <a:pt x="3" y="2"/>
                          <a:pt x="3" y="2"/>
                        </a:cubicBezTo>
                        <a:cubicBezTo>
                          <a:pt x="3" y="3"/>
                          <a:pt x="3" y="3"/>
                          <a:pt x="3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6"/>
                          <a:pt x="2" y="11"/>
                          <a:pt x="6" y="15"/>
                        </a:cubicBezTo>
                        <a:cubicBezTo>
                          <a:pt x="10" y="21"/>
                          <a:pt x="14" y="31"/>
                          <a:pt x="17" y="39"/>
                        </a:cubicBezTo>
                        <a:cubicBezTo>
                          <a:pt x="18" y="43"/>
                          <a:pt x="21" y="48"/>
                          <a:pt x="23" y="52"/>
                        </a:cubicBezTo>
                        <a:cubicBezTo>
                          <a:pt x="25" y="56"/>
                          <a:pt x="27" y="59"/>
                          <a:pt x="28" y="63"/>
                        </a:cubicBezTo>
                        <a:cubicBezTo>
                          <a:pt x="29" y="66"/>
                          <a:pt x="29" y="70"/>
                          <a:pt x="29" y="74"/>
                        </a:cubicBezTo>
                        <a:cubicBezTo>
                          <a:pt x="28" y="77"/>
                          <a:pt x="28" y="80"/>
                          <a:pt x="29" y="81"/>
                        </a:cubicBezTo>
                        <a:cubicBezTo>
                          <a:pt x="31" y="85"/>
                          <a:pt x="32" y="91"/>
                          <a:pt x="33" y="99"/>
                        </a:cubicBezTo>
                        <a:cubicBezTo>
                          <a:pt x="33" y="101"/>
                          <a:pt x="33" y="102"/>
                          <a:pt x="33" y="104"/>
                        </a:cubicBezTo>
                        <a:cubicBezTo>
                          <a:pt x="34" y="111"/>
                          <a:pt x="35" y="121"/>
                          <a:pt x="40" y="126"/>
                        </a:cubicBezTo>
                        <a:cubicBezTo>
                          <a:pt x="42" y="128"/>
                          <a:pt x="44" y="131"/>
                          <a:pt x="47" y="134"/>
                        </a:cubicBezTo>
                        <a:cubicBezTo>
                          <a:pt x="47" y="134"/>
                          <a:pt x="48" y="134"/>
                          <a:pt x="48" y="134"/>
                        </a:cubicBezTo>
                        <a:cubicBezTo>
                          <a:pt x="49" y="132"/>
                          <a:pt x="52" y="128"/>
                          <a:pt x="55" y="128"/>
                        </a:cubicBezTo>
                        <a:cubicBezTo>
                          <a:pt x="56" y="128"/>
                          <a:pt x="57" y="129"/>
                          <a:pt x="58" y="130"/>
                        </a:cubicBezTo>
                        <a:cubicBezTo>
                          <a:pt x="59" y="132"/>
                          <a:pt x="60" y="133"/>
                          <a:pt x="60" y="135"/>
                        </a:cubicBezTo>
                        <a:cubicBezTo>
                          <a:pt x="61" y="137"/>
                          <a:pt x="61" y="138"/>
                          <a:pt x="63" y="138"/>
                        </a:cubicBezTo>
                        <a:cubicBezTo>
                          <a:pt x="64" y="138"/>
                          <a:pt x="66" y="138"/>
                          <a:pt x="68" y="138"/>
                        </a:cubicBezTo>
                        <a:cubicBezTo>
                          <a:pt x="70" y="138"/>
                          <a:pt x="72" y="138"/>
                          <a:pt x="73" y="138"/>
                        </a:cubicBezTo>
                        <a:cubicBezTo>
                          <a:pt x="74" y="138"/>
                          <a:pt x="74" y="138"/>
                          <a:pt x="74" y="138"/>
                        </a:cubicBezTo>
                        <a:cubicBezTo>
                          <a:pt x="75" y="138"/>
                          <a:pt x="76" y="138"/>
                          <a:pt x="76" y="138"/>
                        </a:cubicBezTo>
                        <a:cubicBezTo>
                          <a:pt x="76" y="137"/>
                          <a:pt x="77" y="136"/>
                          <a:pt x="79" y="135"/>
                        </a:cubicBezTo>
                        <a:cubicBezTo>
                          <a:pt x="80" y="134"/>
                          <a:pt x="82" y="133"/>
                          <a:pt x="82" y="132"/>
                        </a:cubicBezTo>
                        <a:cubicBezTo>
                          <a:pt x="82" y="92"/>
                          <a:pt x="82" y="92"/>
                          <a:pt x="82" y="92"/>
                        </a:cubicBezTo>
                        <a:cubicBezTo>
                          <a:pt x="82" y="88"/>
                          <a:pt x="82" y="88"/>
                          <a:pt x="82" y="88"/>
                        </a:cubicBezTo>
                        <a:lnTo>
                          <a:pt x="82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2" name="Freeform 1232">
                    <a:extLst>
                      <a:ext uri="{FF2B5EF4-FFF2-40B4-BE49-F238E27FC236}">
                        <a16:creationId xmlns="" xmlns:a16="http://schemas.microsoft.com/office/drawing/2014/main" id="{39C37693-DFAD-490E-BB81-712E5DADAC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5" y="3147"/>
                    <a:ext cx="79" cy="72"/>
                  </a:xfrm>
                  <a:custGeom>
                    <a:avLst/>
                    <a:gdLst>
                      <a:gd name="T0" fmla="*/ 45 w 83"/>
                      <a:gd name="T1" fmla="*/ 1 h 75"/>
                      <a:gd name="T2" fmla="*/ 41 w 83"/>
                      <a:gd name="T3" fmla="*/ 4 h 75"/>
                      <a:gd name="T4" fmla="*/ 29 w 83"/>
                      <a:gd name="T5" fmla="*/ 14 h 75"/>
                      <a:gd name="T6" fmla="*/ 23 w 83"/>
                      <a:gd name="T7" fmla="*/ 21 h 75"/>
                      <a:gd name="T8" fmla="*/ 18 w 83"/>
                      <a:gd name="T9" fmla="*/ 27 h 75"/>
                      <a:gd name="T10" fmla="*/ 15 w 83"/>
                      <a:gd name="T11" fmla="*/ 27 h 75"/>
                      <a:gd name="T12" fmla="*/ 6 w 83"/>
                      <a:gd name="T13" fmla="*/ 25 h 75"/>
                      <a:gd name="T14" fmla="*/ 2 w 83"/>
                      <a:gd name="T15" fmla="*/ 25 h 75"/>
                      <a:gd name="T16" fmla="*/ 0 w 83"/>
                      <a:gd name="T17" fmla="*/ 25 h 75"/>
                      <a:gd name="T18" fmla="*/ 1 w 83"/>
                      <a:gd name="T19" fmla="*/ 26 h 75"/>
                      <a:gd name="T20" fmla="*/ 1 w 83"/>
                      <a:gd name="T21" fmla="*/ 26 h 75"/>
                      <a:gd name="T22" fmla="*/ 2 w 83"/>
                      <a:gd name="T23" fmla="*/ 27 h 75"/>
                      <a:gd name="T24" fmla="*/ 3 w 83"/>
                      <a:gd name="T25" fmla="*/ 27 h 75"/>
                      <a:gd name="T26" fmla="*/ 3 w 83"/>
                      <a:gd name="T27" fmla="*/ 28 h 75"/>
                      <a:gd name="T28" fmla="*/ 3 w 83"/>
                      <a:gd name="T29" fmla="*/ 28 h 75"/>
                      <a:gd name="T30" fmla="*/ 7 w 83"/>
                      <a:gd name="T31" fmla="*/ 34 h 75"/>
                      <a:gd name="T32" fmla="*/ 10 w 83"/>
                      <a:gd name="T33" fmla="*/ 42 h 75"/>
                      <a:gd name="T34" fmla="*/ 23 w 83"/>
                      <a:gd name="T35" fmla="*/ 51 h 75"/>
                      <a:gd name="T36" fmla="*/ 24 w 83"/>
                      <a:gd name="T37" fmla="*/ 53 h 75"/>
                      <a:gd name="T38" fmla="*/ 27 w 83"/>
                      <a:gd name="T39" fmla="*/ 60 h 75"/>
                      <a:gd name="T40" fmla="*/ 29 w 83"/>
                      <a:gd name="T41" fmla="*/ 64 h 75"/>
                      <a:gd name="T42" fmla="*/ 32 w 83"/>
                      <a:gd name="T43" fmla="*/ 65 h 75"/>
                      <a:gd name="T44" fmla="*/ 33 w 83"/>
                      <a:gd name="T45" fmla="*/ 66 h 75"/>
                      <a:gd name="T46" fmla="*/ 34 w 83"/>
                      <a:gd name="T47" fmla="*/ 66 h 75"/>
                      <a:gd name="T48" fmla="*/ 36 w 83"/>
                      <a:gd name="T49" fmla="*/ 66 h 75"/>
                      <a:gd name="T50" fmla="*/ 37 w 83"/>
                      <a:gd name="T51" fmla="*/ 66 h 75"/>
                      <a:gd name="T52" fmla="*/ 38 w 83"/>
                      <a:gd name="T53" fmla="*/ 66 h 75"/>
                      <a:gd name="T54" fmla="*/ 38 w 83"/>
                      <a:gd name="T55" fmla="*/ 66 h 75"/>
                      <a:gd name="T56" fmla="*/ 39 w 83"/>
                      <a:gd name="T57" fmla="*/ 67 h 75"/>
                      <a:gd name="T58" fmla="*/ 40 w 83"/>
                      <a:gd name="T59" fmla="*/ 67 h 75"/>
                      <a:gd name="T60" fmla="*/ 40 w 83"/>
                      <a:gd name="T61" fmla="*/ 67 h 75"/>
                      <a:gd name="T62" fmla="*/ 41 w 83"/>
                      <a:gd name="T63" fmla="*/ 68 h 75"/>
                      <a:gd name="T64" fmla="*/ 41 w 83"/>
                      <a:gd name="T65" fmla="*/ 68 h 75"/>
                      <a:gd name="T66" fmla="*/ 41 w 83"/>
                      <a:gd name="T67" fmla="*/ 68 h 75"/>
                      <a:gd name="T68" fmla="*/ 42 w 83"/>
                      <a:gd name="T69" fmla="*/ 67 h 75"/>
                      <a:gd name="T70" fmla="*/ 43 w 83"/>
                      <a:gd name="T71" fmla="*/ 71 h 75"/>
                      <a:gd name="T72" fmla="*/ 43 w 83"/>
                      <a:gd name="T73" fmla="*/ 71 h 75"/>
                      <a:gd name="T74" fmla="*/ 43 w 83"/>
                      <a:gd name="T75" fmla="*/ 71 h 75"/>
                      <a:gd name="T76" fmla="*/ 46 w 83"/>
                      <a:gd name="T77" fmla="*/ 71 h 75"/>
                      <a:gd name="T78" fmla="*/ 50 w 83"/>
                      <a:gd name="T79" fmla="*/ 72 h 75"/>
                      <a:gd name="T80" fmla="*/ 50 w 83"/>
                      <a:gd name="T81" fmla="*/ 72 h 75"/>
                      <a:gd name="T82" fmla="*/ 52 w 83"/>
                      <a:gd name="T83" fmla="*/ 72 h 75"/>
                      <a:gd name="T84" fmla="*/ 52 w 83"/>
                      <a:gd name="T85" fmla="*/ 72 h 75"/>
                      <a:gd name="T86" fmla="*/ 53 w 83"/>
                      <a:gd name="T87" fmla="*/ 73 h 75"/>
                      <a:gd name="T88" fmla="*/ 59 w 83"/>
                      <a:gd name="T89" fmla="*/ 74 h 75"/>
                      <a:gd name="T90" fmla="*/ 64 w 83"/>
                      <a:gd name="T91" fmla="*/ 75 h 75"/>
                      <a:gd name="T92" fmla="*/ 67 w 83"/>
                      <a:gd name="T93" fmla="*/ 72 h 75"/>
                      <a:gd name="T94" fmla="*/ 74 w 83"/>
                      <a:gd name="T95" fmla="*/ 64 h 75"/>
                      <a:gd name="T96" fmla="*/ 76 w 83"/>
                      <a:gd name="T97" fmla="*/ 59 h 75"/>
                      <a:gd name="T98" fmla="*/ 78 w 83"/>
                      <a:gd name="T99" fmla="*/ 53 h 75"/>
                      <a:gd name="T100" fmla="*/ 83 w 83"/>
                      <a:gd name="T101" fmla="*/ 47 h 75"/>
                      <a:gd name="T102" fmla="*/ 82 w 83"/>
                      <a:gd name="T103" fmla="*/ 43 h 75"/>
                      <a:gd name="T104" fmla="*/ 80 w 83"/>
                      <a:gd name="T105" fmla="*/ 39 h 75"/>
                      <a:gd name="T106" fmla="*/ 80 w 83"/>
                      <a:gd name="T107" fmla="*/ 32 h 75"/>
                      <a:gd name="T108" fmla="*/ 82 w 83"/>
                      <a:gd name="T109" fmla="*/ 28 h 75"/>
                      <a:gd name="T110" fmla="*/ 82 w 83"/>
                      <a:gd name="T111" fmla="*/ 19 h 75"/>
                      <a:gd name="T112" fmla="*/ 82 w 83"/>
                      <a:gd name="T113" fmla="*/ 11 h 75"/>
                      <a:gd name="T114" fmla="*/ 80 w 83"/>
                      <a:gd name="T115" fmla="*/ 11 h 75"/>
                      <a:gd name="T116" fmla="*/ 70 w 83"/>
                      <a:gd name="T117" fmla="*/ 7 h 75"/>
                      <a:gd name="T118" fmla="*/ 56 w 83"/>
                      <a:gd name="T119" fmla="*/ 4 h 75"/>
                      <a:gd name="T120" fmla="*/ 55 w 83"/>
                      <a:gd name="T121" fmla="*/ 4 h 75"/>
                      <a:gd name="T122" fmla="*/ 53 w 83"/>
                      <a:gd name="T123" fmla="*/ 0 h 75"/>
                      <a:gd name="T124" fmla="*/ 45 w 83"/>
                      <a:gd name="T125" fmla="*/ 1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83" h="75">
                        <a:moveTo>
                          <a:pt x="45" y="1"/>
                        </a:moveTo>
                        <a:cubicBezTo>
                          <a:pt x="41" y="2"/>
                          <a:pt x="41" y="3"/>
                          <a:pt x="41" y="4"/>
                        </a:cubicBezTo>
                        <a:cubicBezTo>
                          <a:pt x="41" y="8"/>
                          <a:pt x="33" y="13"/>
                          <a:pt x="29" y="14"/>
                        </a:cubicBezTo>
                        <a:cubicBezTo>
                          <a:pt x="27" y="15"/>
                          <a:pt x="24" y="18"/>
                          <a:pt x="23" y="21"/>
                        </a:cubicBezTo>
                        <a:cubicBezTo>
                          <a:pt x="20" y="24"/>
                          <a:pt x="19" y="26"/>
                          <a:pt x="18" y="27"/>
                        </a:cubicBezTo>
                        <a:cubicBezTo>
                          <a:pt x="17" y="27"/>
                          <a:pt x="16" y="27"/>
                          <a:pt x="15" y="27"/>
                        </a:cubicBezTo>
                        <a:cubicBezTo>
                          <a:pt x="12" y="27"/>
                          <a:pt x="9" y="26"/>
                          <a:pt x="6" y="25"/>
                        </a:cubicBezTo>
                        <a:cubicBezTo>
                          <a:pt x="4" y="25"/>
                          <a:pt x="3" y="25"/>
                          <a:pt x="2" y="25"/>
                        </a:cubicBezTo>
                        <a:cubicBezTo>
                          <a:pt x="2" y="25"/>
                          <a:pt x="1" y="25"/>
                          <a:pt x="0" y="25"/>
                        </a:cubicBezTo>
                        <a:cubicBezTo>
                          <a:pt x="0" y="25"/>
                          <a:pt x="1" y="26"/>
                          <a:pt x="1" y="26"/>
                        </a:cubicBezTo>
                        <a:cubicBezTo>
                          <a:pt x="1" y="26"/>
                          <a:pt x="1" y="26"/>
                          <a:pt x="1" y="26"/>
                        </a:cubicBezTo>
                        <a:cubicBezTo>
                          <a:pt x="2" y="27"/>
                          <a:pt x="2" y="27"/>
                          <a:pt x="2" y="27"/>
                        </a:cubicBezTo>
                        <a:cubicBezTo>
                          <a:pt x="2" y="27"/>
                          <a:pt x="2" y="27"/>
                          <a:pt x="3" y="27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5" y="28"/>
                          <a:pt x="6" y="30"/>
                          <a:pt x="7" y="34"/>
                        </a:cubicBezTo>
                        <a:cubicBezTo>
                          <a:pt x="7" y="36"/>
                          <a:pt x="9" y="41"/>
                          <a:pt x="10" y="42"/>
                        </a:cubicBezTo>
                        <a:cubicBezTo>
                          <a:pt x="13" y="43"/>
                          <a:pt x="23" y="47"/>
                          <a:pt x="23" y="51"/>
                        </a:cubicBezTo>
                        <a:cubicBezTo>
                          <a:pt x="23" y="52"/>
                          <a:pt x="23" y="53"/>
                          <a:pt x="24" y="53"/>
                        </a:cubicBezTo>
                        <a:cubicBezTo>
                          <a:pt x="25" y="55"/>
                          <a:pt x="27" y="57"/>
                          <a:pt x="27" y="60"/>
                        </a:cubicBezTo>
                        <a:cubicBezTo>
                          <a:pt x="27" y="61"/>
                          <a:pt x="28" y="62"/>
                          <a:pt x="29" y="64"/>
                        </a:cubicBezTo>
                        <a:cubicBezTo>
                          <a:pt x="30" y="65"/>
                          <a:pt x="31" y="65"/>
                          <a:pt x="32" y="65"/>
                        </a:cubicBezTo>
                        <a:cubicBezTo>
                          <a:pt x="32" y="66"/>
                          <a:pt x="33" y="66"/>
                          <a:pt x="33" y="66"/>
                        </a:cubicBezTo>
                        <a:cubicBezTo>
                          <a:pt x="34" y="66"/>
                          <a:pt x="34" y="66"/>
                          <a:pt x="34" y="66"/>
                        </a:cubicBezTo>
                        <a:cubicBezTo>
                          <a:pt x="35" y="66"/>
                          <a:pt x="35" y="66"/>
                          <a:pt x="36" y="66"/>
                        </a:cubicBezTo>
                        <a:cubicBezTo>
                          <a:pt x="36" y="66"/>
                          <a:pt x="36" y="66"/>
                          <a:pt x="37" y="66"/>
                        </a:cubicBezTo>
                        <a:cubicBezTo>
                          <a:pt x="37" y="66"/>
                          <a:pt x="37" y="66"/>
                          <a:pt x="38" y="66"/>
                        </a:cubicBezTo>
                        <a:cubicBezTo>
                          <a:pt x="38" y="66"/>
                          <a:pt x="38" y="66"/>
                          <a:pt x="38" y="66"/>
                        </a:cubicBezTo>
                        <a:cubicBezTo>
                          <a:pt x="39" y="66"/>
                          <a:pt x="39" y="67"/>
                          <a:pt x="39" y="67"/>
                        </a:cubicBezTo>
                        <a:cubicBezTo>
                          <a:pt x="40" y="67"/>
                          <a:pt x="40" y="67"/>
                          <a:pt x="40" y="67"/>
                        </a:cubicBezTo>
                        <a:cubicBezTo>
                          <a:pt x="40" y="67"/>
                          <a:pt x="40" y="67"/>
                          <a:pt x="40" y="67"/>
                        </a:cubicBezTo>
                        <a:cubicBezTo>
                          <a:pt x="41" y="67"/>
                          <a:pt x="41" y="68"/>
                          <a:pt x="41" y="68"/>
                        </a:cubicBezTo>
                        <a:cubicBezTo>
                          <a:pt x="41" y="68"/>
                          <a:pt x="41" y="68"/>
                          <a:pt x="41" y="68"/>
                        </a:cubicBezTo>
                        <a:cubicBezTo>
                          <a:pt x="41" y="68"/>
                          <a:pt x="41" y="68"/>
                          <a:pt x="41" y="68"/>
                        </a:cubicBezTo>
                        <a:cubicBezTo>
                          <a:pt x="42" y="67"/>
                          <a:pt x="42" y="67"/>
                          <a:pt x="42" y="67"/>
                        </a:cubicBezTo>
                        <a:cubicBezTo>
                          <a:pt x="43" y="71"/>
                          <a:pt x="43" y="71"/>
                          <a:pt x="43" y="71"/>
                        </a:cubicBezTo>
                        <a:cubicBezTo>
                          <a:pt x="43" y="71"/>
                          <a:pt x="43" y="71"/>
                          <a:pt x="43" y="71"/>
                        </a:cubicBezTo>
                        <a:cubicBezTo>
                          <a:pt x="43" y="71"/>
                          <a:pt x="43" y="71"/>
                          <a:pt x="43" y="71"/>
                        </a:cubicBezTo>
                        <a:cubicBezTo>
                          <a:pt x="44" y="71"/>
                          <a:pt x="45" y="71"/>
                          <a:pt x="46" y="71"/>
                        </a:cubicBezTo>
                        <a:cubicBezTo>
                          <a:pt x="47" y="71"/>
                          <a:pt x="49" y="71"/>
                          <a:pt x="50" y="72"/>
                        </a:cubicBezTo>
                        <a:cubicBezTo>
                          <a:pt x="50" y="72"/>
                          <a:pt x="50" y="72"/>
                          <a:pt x="50" y="72"/>
                        </a:cubicBezTo>
                        <a:cubicBezTo>
                          <a:pt x="51" y="72"/>
                          <a:pt x="51" y="72"/>
                          <a:pt x="52" y="72"/>
                        </a:cubicBezTo>
                        <a:cubicBezTo>
                          <a:pt x="52" y="72"/>
                          <a:pt x="52" y="72"/>
                          <a:pt x="52" y="72"/>
                        </a:cubicBezTo>
                        <a:cubicBezTo>
                          <a:pt x="53" y="73"/>
                          <a:pt x="53" y="73"/>
                          <a:pt x="53" y="73"/>
                        </a:cubicBezTo>
                        <a:cubicBezTo>
                          <a:pt x="54" y="74"/>
                          <a:pt x="57" y="74"/>
                          <a:pt x="59" y="74"/>
                        </a:cubicBezTo>
                        <a:cubicBezTo>
                          <a:pt x="61" y="74"/>
                          <a:pt x="63" y="74"/>
                          <a:pt x="64" y="75"/>
                        </a:cubicBezTo>
                        <a:cubicBezTo>
                          <a:pt x="65" y="74"/>
                          <a:pt x="66" y="73"/>
                          <a:pt x="67" y="72"/>
                        </a:cubicBezTo>
                        <a:cubicBezTo>
                          <a:pt x="70" y="69"/>
                          <a:pt x="73" y="66"/>
                          <a:pt x="74" y="64"/>
                        </a:cubicBezTo>
                        <a:cubicBezTo>
                          <a:pt x="75" y="63"/>
                          <a:pt x="76" y="61"/>
                          <a:pt x="76" y="59"/>
                        </a:cubicBezTo>
                        <a:cubicBezTo>
                          <a:pt x="76" y="56"/>
                          <a:pt x="76" y="54"/>
                          <a:pt x="78" y="53"/>
                        </a:cubicBezTo>
                        <a:cubicBezTo>
                          <a:pt x="79" y="52"/>
                          <a:pt x="82" y="49"/>
                          <a:pt x="83" y="47"/>
                        </a:cubicBezTo>
                        <a:cubicBezTo>
                          <a:pt x="82" y="46"/>
                          <a:pt x="82" y="45"/>
                          <a:pt x="82" y="43"/>
                        </a:cubicBezTo>
                        <a:cubicBezTo>
                          <a:pt x="81" y="42"/>
                          <a:pt x="81" y="40"/>
                          <a:pt x="80" y="39"/>
                        </a:cubicBezTo>
                        <a:cubicBezTo>
                          <a:pt x="77" y="36"/>
                          <a:pt x="79" y="33"/>
                          <a:pt x="80" y="32"/>
                        </a:cubicBezTo>
                        <a:cubicBezTo>
                          <a:pt x="82" y="31"/>
                          <a:pt x="83" y="29"/>
                          <a:pt x="82" y="28"/>
                        </a:cubicBezTo>
                        <a:cubicBezTo>
                          <a:pt x="82" y="25"/>
                          <a:pt x="82" y="22"/>
                          <a:pt x="82" y="19"/>
                        </a:cubicBezTo>
                        <a:cubicBezTo>
                          <a:pt x="83" y="16"/>
                          <a:pt x="83" y="13"/>
                          <a:pt x="82" y="11"/>
                        </a:cubicBezTo>
                        <a:cubicBezTo>
                          <a:pt x="82" y="11"/>
                          <a:pt x="81" y="11"/>
                          <a:pt x="80" y="11"/>
                        </a:cubicBezTo>
                        <a:cubicBezTo>
                          <a:pt x="77" y="10"/>
                          <a:pt x="73" y="9"/>
                          <a:pt x="70" y="7"/>
                        </a:cubicBezTo>
                        <a:cubicBezTo>
                          <a:pt x="66" y="5"/>
                          <a:pt x="59" y="4"/>
                          <a:pt x="56" y="4"/>
                        </a:cubicBezTo>
                        <a:cubicBezTo>
                          <a:pt x="55" y="4"/>
                          <a:pt x="55" y="4"/>
                          <a:pt x="55" y="4"/>
                        </a:cubicBezTo>
                        <a:cubicBezTo>
                          <a:pt x="53" y="0"/>
                          <a:pt x="53" y="0"/>
                          <a:pt x="53" y="0"/>
                        </a:cubicBezTo>
                        <a:lnTo>
                          <a:pt x="45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3" name="Freeform 1233">
                    <a:extLst>
                      <a:ext uri="{FF2B5EF4-FFF2-40B4-BE49-F238E27FC236}">
                        <a16:creationId xmlns="" xmlns:a16="http://schemas.microsoft.com/office/drawing/2014/main" id="{E49A09B3-E13F-4F98-8803-CA920A1E3A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79" y="3172"/>
                    <a:ext cx="93" cy="98"/>
                  </a:xfrm>
                  <a:custGeom>
                    <a:avLst/>
                    <a:gdLst>
                      <a:gd name="T0" fmla="*/ 96 w 97"/>
                      <a:gd name="T1" fmla="*/ 45 h 103"/>
                      <a:gd name="T2" fmla="*/ 96 w 97"/>
                      <a:gd name="T3" fmla="*/ 45 h 103"/>
                      <a:gd name="T4" fmla="*/ 95 w 97"/>
                      <a:gd name="T5" fmla="*/ 44 h 103"/>
                      <a:gd name="T6" fmla="*/ 95 w 97"/>
                      <a:gd name="T7" fmla="*/ 44 h 103"/>
                      <a:gd name="T8" fmla="*/ 93 w 97"/>
                      <a:gd name="T9" fmla="*/ 44 h 103"/>
                      <a:gd name="T10" fmla="*/ 91 w 97"/>
                      <a:gd name="T11" fmla="*/ 44 h 103"/>
                      <a:gd name="T12" fmla="*/ 91 w 97"/>
                      <a:gd name="T13" fmla="*/ 44 h 103"/>
                      <a:gd name="T14" fmla="*/ 84 w 97"/>
                      <a:gd name="T15" fmla="*/ 40 h 103"/>
                      <a:gd name="T16" fmla="*/ 82 w 97"/>
                      <a:gd name="T17" fmla="*/ 38 h 103"/>
                      <a:gd name="T18" fmla="*/ 82 w 97"/>
                      <a:gd name="T19" fmla="*/ 36 h 103"/>
                      <a:gd name="T20" fmla="*/ 81 w 97"/>
                      <a:gd name="T21" fmla="*/ 34 h 103"/>
                      <a:gd name="T22" fmla="*/ 77 w 97"/>
                      <a:gd name="T23" fmla="*/ 25 h 103"/>
                      <a:gd name="T24" fmla="*/ 61 w 97"/>
                      <a:gd name="T25" fmla="*/ 9 h 103"/>
                      <a:gd name="T26" fmla="*/ 59 w 97"/>
                      <a:gd name="T27" fmla="*/ 5 h 103"/>
                      <a:gd name="T28" fmla="*/ 57 w 97"/>
                      <a:gd name="T29" fmla="*/ 3 h 103"/>
                      <a:gd name="T30" fmla="*/ 55 w 97"/>
                      <a:gd name="T31" fmla="*/ 2 h 103"/>
                      <a:gd name="T32" fmla="*/ 54 w 97"/>
                      <a:gd name="T33" fmla="*/ 0 h 103"/>
                      <a:gd name="T34" fmla="*/ 54 w 97"/>
                      <a:gd name="T35" fmla="*/ 0 h 103"/>
                      <a:gd name="T36" fmla="*/ 51 w 97"/>
                      <a:gd name="T37" fmla="*/ 0 h 103"/>
                      <a:gd name="T38" fmla="*/ 49 w 97"/>
                      <a:gd name="T39" fmla="*/ 1 h 103"/>
                      <a:gd name="T40" fmla="*/ 47 w 97"/>
                      <a:gd name="T41" fmla="*/ 1 h 103"/>
                      <a:gd name="T42" fmla="*/ 38 w 97"/>
                      <a:gd name="T43" fmla="*/ 6 h 103"/>
                      <a:gd name="T44" fmla="*/ 32 w 97"/>
                      <a:gd name="T45" fmla="*/ 1 h 103"/>
                      <a:gd name="T46" fmla="*/ 21 w 97"/>
                      <a:gd name="T47" fmla="*/ 5 h 103"/>
                      <a:gd name="T48" fmla="*/ 12 w 97"/>
                      <a:gd name="T49" fmla="*/ 43 h 103"/>
                      <a:gd name="T50" fmla="*/ 0 w 97"/>
                      <a:gd name="T51" fmla="*/ 48 h 103"/>
                      <a:gd name="T52" fmla="*/ 1 w 97"/>
                      <a:gd name="T53" fmla="*/ 80 h 103"/>
                      <a:gd name="T54" fmla="*/ 3 w 97"/>
                      <a:gd name="T55" fmla="*/ 81 h 103"/>
                      <a:gd name="T56" fmla="*/ 4 w 97"/>
                      <a:gd name="T57" fmla="*/ 82 h 103"/>
                      <a:gd name="T58" fmla="*/ 6 w 97"/>
                      <a:gd name="T59" fmla="*/ 84 h 103"/>
                      <a:gd name="T60" fmla="*/ 9 w 97"/>
                      <a:gd name="T61" fmla="*/ 98 h 103"/>
                      <a:gd name="T62" fmla="*/ 7 w 97"/>
                      <a:gd name="T63" fmla="*/ 101 h 103"/>
                      <a:gd name="T64" fmla="*/ 7 w 97"/>
                      <a:gd name="T65" fmla="*/ 103 h 103"/>
                      <a:gd name="T66" fmla="*/ 11 w 97"/>
                      <a:gd name="T67" fmla="*/ 103 h 103"/>
                      <a:gd name="T68" fmla="*/ 20 w 97"/>
                      <a:gd name="T69" fmla="*/ 99 h 103"/>
                      <a:gd name="T70" fmla="*/ 37 w 97"/>
                      <a:gd name="T71" fmla="*/ 85 h 103"/>
                      <a:gd name="T72" fmla="*/ 45 w 97"/>
                      <a:gd name="T73" fmla="*/ 88 h 103"/>
                      <a:gd name="T74" fmla="*/ 58 w 97"/>
                      <a:gd name="T75" fmla="*/ 85 h 103"/>
                      <a:gd name="T76" fmla="*/ 65 w 97"/>
                      <a:gd name="T77" fmla="*/ 75 h 103"/>
                      <a:gd name="T78" fmla="*/ 79 w 97"/>
                      <a:gd name="T79" fmla="*/ 61 h 103"/>
                      <a:gd name="T80" fmla="*/ 92 w 97"/>
                      <a:gd name="T81" fmla="*/ 51 h 103"/>
                      <a:gd name="T82" fmla="*/ 94 w 97"/>
                      <a:gd name="T83" fmla="*/ 50 h 103"/>
                      <a:gd name="T84" fmla="*/ 95 w 97"/>
                      <a:gd name="T85" fmla="*/ 49 h 103"/>
                      <a:gd name="T86" fmla="*/ 96 w 97"/>
                      <a:gd name="T87" fmla="*/ 47 h 103"/>
                      <a:gd name="T88" fmla="*/ 97 w 97"/>
                      <a:gd name="T89" fmla="*/ 46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</a:cxnLst>
                    <a:rect l="0" t="0" r="r" b="b"/>
                    <a:pathLst>
                      <a:path w="97" h="103">
                        <a:moveTo>
                          <a:pt x="97" y="46"/>
                        </a:moveTo>
                        <a:cubicBezTo>
                          <a:pt x="97" y="46"/>
                          <a:pt x="97" y="45"/>
                          <a:pt x="96" y="45"/>
                        </a:cubicBezTo>
                        <a:cubicBezTo>
                          <a:pt x="96" y="45"/>
                          <a:pt x="96" y="45"/>
                          <a:pt x="96" y="45"/>
                        </a:cubicBezTo>
                        <a:cubicBezTo>
                          <a:pt x="96" y="45"/>
                          <a:pt x="96" y="45"/>
                          <a:pt x="96" y="45"/>
                        </a:cubicBezTo>
                        <a:cubicBezTo>
                          <a:pt x="96" y="44"/>
                          <a:pt x="96" y="44"/>
                          <a:pt x="96" y="44"/>
                        </a:cubicBezTo>
                        <a:cubicBezTo>
                          <a:pt x="96" y="44"/>
                          <a:pt x="96" y="44"/>
                          <a:pt x="95" y="44"/>
                        </a:cubicBezTo>
                        <a:cubicBezTo>
                          <a:pt x="95" y="44"/>
                          <a:pt x="95" y="44"/>
                          <a:pt x="95" y="44"/>
                        </a:cubicBezTo>
                        <a:cubicBezTo>
                          <a:pt x="95" y="44"/>
                          <a:pt x="95" y="44"/>
                          <a:pt x="95" y="44"/>
                        </a:cubicBezTo>
                        <a:cubicBezTo>
                          <a:pt x="94" y="44"/>
                          <a:pt x="94" y="44"/>
                          <a:pt x="94" y="44"/>
                        </a:cubicBezTo>
                        <a:cubicBezTo>
                          <a:pt x="94" y="44"/>
                          <a:pt x="93" y="44"/>
                          <a:pt x="93" y="44"/>
                        </a:cubicBezTo>
                        <a:cubicBezTo>
                          <a:pt x="93" y="44"/>
                          <a:pt x="92" y="44"/>
                          <a:pt x="92" y="44"/>
                        </a:cubicBezTo>
                        <a:cubicBezTo>
                          <a:pt x="91" y="44"/>
                          <a:pt x="91" y="44"/>
                          <a:pt x="91" y="44"/>
                        </a:cubicBezTo>
                        <a:cubicBezTo>
                          <a:pt x="91" y="44"/>
                          <a:pt x="91" y="44"/>
                          <a:pt x="91" y="44"/>
                        </a:cubicBezTo>
                        <a:cubicBezTo>
                          <a:pt x="91" y="44"/>
                          <a:pt x="91" y="44"/>
                          <a:pt x="91" y="44"/>
                        </a:cubicBezTo>
                        <a:cubicBezTo>
                          <a:pt x="89" y="44"/>
                          <a:pt x="86" y="42"/>
                          <a:pt x="84" y="40"/>
                        </a:cubicBezTo>
                        <a:cubicBezTo>
                          <a:pt x="84" y="40"/>
                          <a:pt x="84" y="40"/>
                          <a:pt x="84" y="40"/>
                        </a:cubicBezTo>
                        <a:cubicBezTo>
                          <a:pt x="83" y="39"/>
                          <a:pt x="83" y="39"/>
                          <a:pt x="83" y="39"/>
                        </a:cubicBezTo>
                        <a:cubicBezTo>
                          <a:pt x="83" y="39"/>
                          <a:pt x="83" y="38"/>
                          <a:pt x="82" y="38"/>
                        </a:cubicBezTo>
                        <a:cubicBezTo>
                          <a:pt x="82" y="38"/>
                          <a:pt x="82" y="37"/>
                          <a:pt x="82" y="37"/>
                        </a:cubicBezTo>
                        <a:cubicBezTo>
                          <a:pt x="82" y="37"/>
                          <a:pt x="82" y="36"/>
                          <a:pt x="82" y="36"/>
                        </a:cubicBezTo>
                        <a:cubicBezTo>
                          <a:pt x="81" y="36"/>
                          <a:pt x="81" y="36"/>
                          <a:pt x="81" y="35"/>
                        </a:cubicBezTo>
                        <a:cubicBezTo>
                          <a:pt x="81" y="35"/>
                          <a:pt x="81" y="34"/>
                          <a:pt x="81" y="34"/>
                        </a:cubicBezTo>
                        <a:cubicBezTo>
                          <a:pt x="81" y="33"/>
                          <a:pt x="80" y="31"/>
                          <a:pt x="79" y="30"/>
                        </a:cubicBezTo>
                        <a:cubicBezTo>
                          <a:pt x="78" y="28"/>
                          <a:pt x="77" y="27"/>
                          <a:pt x="77" y="25"/>
                        </a:cubicBezTo>
                        <a:cubicBezTo>
                          <a:pt x="76" y="24"/>
                          <a:pt x="72" y="21"/>
                          <a:pt x="66" y="19"/>
                        </a:cubicBezTo>
                        <a:cubicBezTo>
                          <a:pt x="63" y="18"/>
                          <a:pt x="62" y="13"/>
                          <a:pt x="61" y="9"/>
                        </a:cubicBezTo>
                        <a:cubicBezTo>
                          <a:pt x="61" y="8"/>
                          <a:pt x="60" y="6"/>
                          <a:pt x="60" y="6"/>
                        </a:cubicBezTo>
                        <a:cubicBezTo>
                          <a:pt x="60" y="6"/>
                          <a:pt x="59" y="5"/>
                          <a:pt x="59" y="5"/>
                        </a:cubicBezTo>
                        <a:cubicBezTo>
                          <a:pt x="58" y="5"/>
                          <a:pt x="58" y="5"/>
                          <a:pt x="58" y="5"/>
                        </a:cubicBezTo>
                        <a:cubicBezTo>
                          <a:pt x="58" y="4"/>
                          <a:pt x="57" y="4"/>
                          <a:pt x="57" y="3"/>
                        </a:cubicBezTo>
                        <a:cubicBezTo>
                          <a:pt x="57" y="3"/>
                          <a:pt x="57" y="3"/>
                          <a:pt x="56" y="3"/>
                        </a:cubicBezTo>
                        <a:cubicBezTo>
                          <a:pt x="56" y="3"/>
                          <a:pt x="56" y="2"/>
                          <a:pt x="55" y="2"/>
                        </a:cubicBezTo>
                        <a:cubicBezTo>
                          <a:pt x="55" y="2"/>
                          <a:pt x="55" y="1"/>
                          <a:pt x="55" y="1"/>
                        </a:cubicBezTo>
                        <a:cubicBezTo>
                          <a:pt x="55" y="1"/>
                          <a:pt x="54" y="0"/>
                          <a:pt x="54" y="0"/>
                        </a:cubicBezTo>
                        <a:cubicBezTo>
                          <a:pt x="54" y="0"/>
                          <a:pt x="54" y="0"/>
                          <a:pt x="54" y="0"/>
                        </a:cubicBezTo>
                        <a:cubicBezTo>
                          <a:pt x="54" y="0"/>
                          <a:pt x="54" y="0"/>
                          <a:pt x="54" y="0"/>
                        </a:cubicBezTo>
                        <a:cubicBezTo>
                          <a:pt x="53" y="0"/>
                          <a:pt x="53" y="0"/>
                          <a:pt x="52" y="0"/>
                        </a:cubicBezTo>
                        <a:cubicBezTo>
                          <a:pt x="52" y="0"/>
                          <a:pt x="51" y="0"/>
                          <a:pt x="51" y="0"/>
                        </a:cubicBezTo>
                        <a:cubicBezTo>
                          <a:pt x="51" y="0"/>
                          <a:pt x="51" y="0"/>
                          <a:pt x="50" y="1"/>
                        </a:cubicBezTo>
                        <a:cubicBezTo>
                          <a:pt x="50" y="1"/>
                          <a:pt x="50" y="1"/>
                          <a:pt x="49" y="1"/>
                        </a:cubicBezTo>
                        <a:cubicBezTo>
                          <a:pt x="49" y="1"/>
                          <a:pt x="49" y="1"/>
                          <a:pt x="49" y="1"/>
                        </a:cubicBezTo>
                        <a:cubicBezTo>
                          <a:pt x="48" y="1"/>
                          <a:pt x="48" y="1"/>
                          <a:pt x="47" y="1"/>
                        </a:cubicBezTo>
                        <a:cubicBezTo>
                          <a:pt x="45" y="1"/>
                          <a:pt x="42" y="3"/>
                          <a:pt x="41" y="5"/>
                        </a:cubicBezTo>
                        <a:cubicBezTo>
                          <a:pt x="40" y="6"/>
                          <a:pt x="39" y="6"/>
                          <a:pt x="38" y="6"/>
                        </a:cubicBezTo>
                        <a:cubicBezTo>
                          <a:pt x="37" y="6"/>
                          <a:pt x="35" y="5"/>
                          <a:pt x="34" y="3"/>
                        </a:cubicBezTo>
                        <a:cubicBezTo>
                          <a:pt x="33" y="2"/>
                          <a:pt x="32" y="2"/>
                          <a:pt x="32" y="1"/>
                        </a:cubicBezTo>
                        <a:cubicBezTo>
                          <a:pt x="30" y="1"/>
                          <a:pt x="27" y="3"/>
                          <a:pt x="24" y="4"/>
                        </a:cubicBezTo>
                        <a:cubicBezTo>
                          <a:pt x="23" y="4"/>
                          <a:pt x="22" y="5"/>
                          <a:pt x="21" y="5"/>
                        </a:cubicBezTo>
                        <a:cubicBezTo>
                          <a:pt x="19" y="6"/>
                          <a:pt x="14" y="6"/>
                          <a:pt x="12" y="6"/>
                        </a:cubicBezTo>
                        <a:cubicBezTo>
                          <a:pt x="12" y="43"/>
                          <a:pt x="12" y="43"/>
                          <a:pt x="12" y="43"/>
                        </a:cubicBezTo>
                        <a:cubicBezTo>
                          <a:pt x="12" y="48"/>
                          <a:pt x="7" y="48"/>
                          <a:pt x="3" y="48"/>
                        </a:cubicBezTo>
                        <a:cubicBezTo>
                          <a:pt x="2" y="48"/>
                          <a:pt x="1" y="48"/>
                          <a:pt x="0" y="48"/>
                        </a:cubicBezTo>
                        <a:cubicBezTo>
                          <a:pt x="0" y="79"/>
                          <a:pt x="0" y="79"/>
                          <a:pt x="0" y="79"/>
                        </a:cubicBezTo>
                        <a:cubicBezTo>
                          <a:pt x="1" y="79"/>
                          <a:pt x="1" y="80"/>
                          <a:pt x="1" y="80"/>
                        </a:cubicBezTo>
                        <a:cubicBezTo>
                          <a:pt x="1" y="80"/>
                          <a:pt x="2" y="80"/>
                          <a:pt x="2" y="80"/>
                        </a:cubicBezTo>
                        <a:cubicBezTo>
                          <a:pt x="2" y="80"/>
                          <a:pt x="3" y="81"/>
                          <a:pt x="3" y="81"/>
                        </a:cubicBezTo>
                        <a:cubicBezTo>
                          <a:pt x="3" y="81"/>
                          <a:pt x="3" y="81"/>
                          <a:pt x="4" y="81"/>
                        </a:cubicBezTo>
                        <a:cubicBezTo>
                          <a:pt x="4" y="81"/>
                          <a:pt x="4" y="82"/>
                          <a:pt x="4" y="82"/>
                        </a:cubicBezTo>
                        <a:cubicBezTo>
                          <a:pt x="5" y="82"/>
                          <a:pt x="5" y="82"/>
                          <a:pt x="5" y="82"/>
                        </a:cubicBezTo>
                        <a:cubicBezTo>
                          <a:pt x="5" y="83"/>
                          <a:pt x="5" y="83"/>
                          <a:pt x="6" y="84"/>
                        </a:cubicBezTo>
                        <a:cubicBezTo>
                          <a:pt x="6" y="84"/>
                          <a:pt x="6" y="84"/>
                          <a:pt x="6" y="84"/>
                        </a:cubicBezTo>
                        <a:cubicBezTo>
                          <a:pt x="9" y="91"/>
                          <a:pt x="10" y="95"/>
                          <a:pt x="9" y="98"/>
                        </a:cubicBezTo>
                        <a:cubicBezTo>
                          <a:pt x="9" y="99"/>
                          <a:pt x="8" y="100"/>
                          <a:pt x="7" y="100"/>
                        </a:cubicBezTo>
                        <a:cubicBezTo>
                          <a:pt x="7" y="100"/>
                          <a:pt x="7" y="101"/>
                          <a:pt x="7" y="101"/>
                        </a:cubicBezTo>
                        <a:cubicBezTo>
                          <a:pt x="7" y="102"/>
                          <a:pt x="7" y="102"/>
                          <a:pt x="7" y="103"/>
                        </a:cubicBezTo>
                        <a:cubicBezTo>
                          <a:pt x="7" y="103"/>
                          <a:pt x="7" y="103"/>
                          <a:pt x="7" y="103"/>
                        </a:cubicBezTo>
                        <a:cubicBezTo>
                          <a:pt x="7" y="103"/>
                          <a:pt x="7" y="103"/>
                          <a:pt x="7" y="103"/>
                        </a:cubicBezTo>
                        <a:cubicBezTo>
                          <a:pt x="8" y="103"/>
                          <a:pt x="9" y="103"/>
                          <a:pt x="11" y="103"/>
                        </a:cubicBezTo>
                        <a:cubicBezTo>
                          <a:pt x="13" y="103"/>
                          <a:pt x="16" y="103"/>
                          <a:pt x="17" y="103"/>
                        </a:cubicBezTo>
                        <a:cubicBezTo>
                          <a:pt x="18" y="102"/>
                          <a:pt x="19" y="101"/>
                          <a:pt x="20" y="99"/>
                        </a:cubicBezTo>
                        <a:cubicBezTo>
                          <a:pt x="22" y="97"/>
                          <a:pt x="27" y="93"/>
                          <a:pt x="27" y="92"/>
                        </a:cubicBezTo>
                        <a:cubicBezTo>
                          <a:pt x="28" y="84"/>
                          <a:pt x="32" y="81"/>
                          <a:pt x="37" y="85"/>
                        </a:cubicBezTo>
                        <a:cubicBezTo>
                          <a:pt x="39" y="85"/>
                          <a:pt x="39" y="85"/>
                          <a:pt x="39" y="85"/>
                        </a:cubicBezTo>
                        <a:cubicBezTo>
                          <a:pt x="42" y="87"/>
                          <a:pt x="43" y="88"/>
                          <a:pt x="45" y="88"/>
                        </a:cubicBezTo>
                        <a:cubicBezTo>
                          <a:pt x="46" y="89"/>
                          <a:pt x="47" y="89"/>
                          <a:pt x="50" y="89"/>
                        </a:cubicBezTo>
                        <a:cubicBezTo>
                          <a:pt x="57" y="89"/>
                          <a:pt x="58" y="88"/>
                          <a:pt x="58" y="85"/>
                        </a:cubicBezTo>
                        <a:cubicBezTo>
                          <a:pt x="59" y="84"/>
                          <a:pt x="59" y="83"/>
                          <a:pt x="59" y="82"/>
                        </a:cubicBezTo>
                        <a:cubicBezTo>
                          <a:pt x="59" y="79"/>
                          <a:pt x="60" y="75"/>
                          <a:pt x="65" y="75"/>
                        </a:cubicBezTo>
                        <a:cubicBezTo>
                          <a:pt x="68" y="75"/>
                          <a:pt x="72" y="72"/>
                          <a:pt x="72" y="70"/>
                        </a:cubicBezTo>
                        <a:cubicBezTo>
                          <a:pt x="72" y="66"/>
                          <a:pt x="75" y="61"/>
                          <a:pt x="79" y="61"/>
                        </a:cubicBezTo>
                        <a:cubicBezTo>
                          <a:pt x="81" y="61"/>
                          <a:pt x="86" y="58"/>
                          <a:pt x="86" y="56"/>
                        </a:cubicBezTo>
                        <a:cubicBezTo>
                          <a:pt x="87" y="52"/>
                          <a:pt x="90" y="52"/>
                          <a:pt x="92" y="51"/>
                        </a:cubicBezTo>
                        <a:cubicBezTo>
                          <a:pt x="92" y="51"/>
                          <a:pt x="93" y="51"/>
                          <a:pt x="94" y="51"/>
                        </a:cubicBezTo>
                        <a:cubicBezTo>
                          <a:pt x="94" y="50"/>
                          <a:pt x="94" y="50"/>
                          <a:pt x="94" y="50"/>
                        </a:cubicBezTo>
                        <a:cubicBezTo>
                          <a:pt x="94" y="50"/>
                          <a:pt x="94" y="50"/>
                          <a:pt x="94" y="50"/>
                        </a:cubicBezTo>
                        <a:cubicBezTo>
                          <a:pt x="94" y="49"/>
                          <a:pt x="95" y="49"/>
                          <a:pt x="95" y="49"/>
                        </a:cubicBezTo>
                        <a:cubicBezTo>
                          <a:pt x="95" y="49"/>
                          <a:pt x="95" y="48"/>
                          <a:pt x="95" y="48"/>
                        </a:cubicBezTo>
                        <a:cubicBezTo>
                          <a:pt x="96" y="48"/>
                          <a:pt x="96" y="48"/>
                          <a:pt x="96" y="47"/>
                        </a:cubicBezTo>
                        <a:cubicBezTo>
                          <a:pt x="96" y="47"/>
                          <a:pt x="96" y="47"/>
                          <a:pt x="96" y="47"/>
                        </a:cubicBezTo>
                        <a:cubicBezTo>
                          <a:pt x="97" y="46"/>
                          <a:pt x="97" y="46"/>
                          <a:pt x="97" y="46"/>
                        </a:cubicBezTo>
                        <a:cubicBezTo>
                          <a:pt x="97" y="46"/>
                          <a:pt x="97" y="46"/>
                          <a:pt x="97" y="4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4" name="Freeform 1234">
                    <a:extLst>
                      <a:ext uri="{FF2B5EF4-FFF2-40B4-BE49-F238E27FC236}">
                        <a16:creationId xmlns="" xmlns:a16="http://schemas.microsoft.com/office/drawing/2014/main" id="{D7CE223E-CC38-4D87-B16B-9EA2EF1BFD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9" y="3172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5" name="Freeform 1235">
                    <a:extLst>
                      <a:ext uri="{FF2B5EF4-FFF2-40B4-BE49-F238E27FC236}">
                        <a16:creationId xmlns="" xmlns:a16="http://schemas.microsoft.com/office/drawing/2014/main" id="{5223F588-5A8B-49FB-A2EA-E6128FA602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6" y="317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6" name="Freeform 1236">
                    <a:extLst>
                      <a:ext uri="{FF2B5EF4-FFF2-40B4-BE49-F238E27FC236}">
                        <a16:creationId xmlns="" xmlns:a16="http://schemas.microsoft.com/office/drawing/2014/main" id="{0114DA24-ADCE-4069-9CE7-E3AC5400C9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7" y="3172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7" name="Freeform 1237">
                    <a:extLst>
                      <a:ext uri="{FF2B5EF4-FFF2-40B4-BE49-F238E27FC236}">
                        <a16:creationId xmlns="" xmlns:a16="http://schemas.microsoft.com/office/drawing/2014/main" id="{43821338-15A5-4B15-868E-C5D0AC153B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69" y="3214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8" name="Freeform 1238">
                    <a:extLst>
                      <a:ext uri="{FF2B5EF4-FFF2-40B4-BE49-F238E27FC236}">
                        <a16:creationId xmlns="" xmlns:a16="http://schemas.microsoft.com/office/drawing/2014/main" id="{83F4F02C-3651-462E-9014-162FD29A33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2" y="3174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09" name="Freeform 1239">
                    <a:extLst>
                      <a:ext uri="{FF2B5EF4-FFF2-40B4-BE49-F238E27FC236}">
                        <a16:creationId xmlns="" xmlns:a16="http://schemas.microsoft.com/office/drawing/2014/main" id="{591BC33E-7FA3-4CB3-B4C4-41F18F5E56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1" y="321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0" name="Freeform 1240">
                    <a:extLst>
                      <a:ext uri="{FF2B5EF4-FFF2-40B4-BE49-F238E27FC236}">
                        <a16:creationId xmlns="" xmlns:a16="http://schemas.microsoft.com/office/drawing/2014/main" id="{3CEC5F3A-D576-4689-B5B5-6295E175C4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0" y="321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1" name="Freeform 1241">
                    <a:extLst>
                      <a:ext uri="{FF2B5EF4-FFF2-40B4-BE49-F238E27FC236}">
                        <a16:creationId xmlns="" xmlns:a16="http://schemas.microsoft.com/office/drawing/2014/main" id="{36B640A3-FF4B-4240-9D40-88DB7EBF56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4" y="3175"/>
                    <a:ext cx="1" cy="2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1"/>
                          <a:pt x="1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2" name="Freeform 1242">
                    <a:extLst>
                      <a:ext uri="{FF2B5EF4-FFF2-40B4-BE49-F238E27FC236}">
                        <a16:creationId xmlns="" xmlns:a16="http://schemas.microsoft.com/office/drawing/2014/main" id="{C40C1404-A28B-429B-8A2F-7D347C28E6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2" y="321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3" name="Freeform 1243">
                    <a:extLst>
                      <a:ext uri="{FF2B5EF4-FFF2-40B4-BE49-F238E27FC236}">
                        <a16:creationId xmlns="" xmlns:a16="http://schemas.microsoft.com/office/drawing/2014/main" id="{CDDD3E96-B227-48D9-BE65-FA47516EF8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6" y="3177"/>
                    <a:ext cx="0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4" name="Freeform 1244">
                    <a:extLst>
                      <a:ext uri="{FF2B5EF4-FFF2-40B4-BE49-F238E27FC236}">
                        <a16:creationId xmlns="" xmlns:a16="http://schemas.microsoft.com/office/drawing/2014/main" id="{D08AE60A-862D-4779-B5B7-7572FE5856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8" y="3207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5" name="Freeform 1245">
                    <a:extLst>
                      <a:ext uri="{FF2B5EF4-FFF2-40B4-BE49-F238E27FC236}">
                        <a16:creationId xmlns="" xmlns:a16="http://schemas.microsoft.com/office/drawing/2014/main" id="{ECB569C7-7E81-46A4-8E24-35D947CBC6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1" y="3172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6" name="Freeform 1246">
                    <a:extLst>
                      <a:ext uri="{FF2B5EF4-FFF2-40B4-BE49-F238E27FC236}">
                        <a16:creationId xmlns="" xmlns:a16="http://schemas.microsoft.com/office/drawing/2014/main" id="{C54D2A90-F552-4C53-B57F-AB2075BA8C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1" y="321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7" name="Freeform 1247">
                    <a:extLst>
                      <a:ext uri="{FF2B5EF4-FFF2-40B4-BE49-F238E27FC236}">
                        <a16:creationId xmlns="" xmlns:a16="http://schemas.microsoft.com/office/drawing/2014/main" id="{F60835F6-B5E8-47B9-AADF-E5B48C9C5B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7" y="3205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8" name="Freeform 1248">
                    <a:extLst>
                      <a:ext uri="{FF2B5EF4-FFF2-40B4-BE49-F238E27FC236}">
                        <a16:creationId xmlns="" xmlns:a16="http://schemas.microsoft.com/office/drawing/2014/main" id="{2401FBB0-84CD-4B1E-B21C-B2604E00BC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67" y="3214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19" name="Freeform 1249">
                    <a:extLst>
                      <a:ext uri="{FF2B5EF4-FFF2-40B4-BE49-F238E27FC236}">
                        <a16:creationId xmlns="" xmlns:a16="http://schemas.microsoft.com/office/drawing/2014/main" id="{B3A614F8-01CA-41A1-BAA7-7BA2306710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8" y="3209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0" name="Freeform 1250">
                    <a:extLst>
                      <a:ext uri="{FF2B5EF4-FFF2-40B4-BE49-F238E27FC236}">
                        <a16:creationId xmlns="" xmlns:a16="http://schemas.microsoft.com/office/drawing/2014/main" id="{CCB519F2-4455-493E-AA70-F473C211AB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3" y="3261"/>
                    <a:ext cx="10" cy="14"/>
                  </a:xfrm>
                  <a:custGeom>
                    <a:avLst/>
                    <a:gdLst>
                      <a:gd name="T0" fmla="*/ 10 w 11"/>
                      <a:gd name="T1" fmla="*/ 3 h 15"/>
                      <a:gd name="T2" fmla="*/ 9 w 11"/>
                      <a:gd name="T3" fmla="*/ 2 h 15"/>
                      <a:gd name="T4" fmla="*/ 6 w 11"/>
                      <a:gd name="T5" fmla="*/ 0 h 15"/>
                      <a:gd name="T6" fmla="*/ 0 w 11"/>
                      <a:gd name="T7" fmla="*/ 7 h 15"/>
                      <a:gd name="T8" fmla="*/ 5 w 11"/>
                      <a:gd name="T9" fmla="*/ 15 h 15"/>
                      <a:gd name="T10" fmla="*/ 7 w 11"/>
                      <a:gd name="T11" fmla="*/ 15 h 15"/>
                      <a:gd name="T12" fmla="*/ 9 w 11"/>
                      <a:gd name="T13" fmla="*/ 14 h 15"/>
                      <a:gd name="T14" fmla="*/ 10 w 11"/>
                      <a:gd name="T15" fmla="*/ 13 h 15"/>
                      <a:gd name="T16" fmla="*/ 10 w 11"/>
                      <a:gd name="T17" fmla="*/ 12 h 15"/>
                      <a:gd name="T18" fmla="*/ 11 w 11"/>
                      <a:gd name="T19" fmla="*/ 11 h 15"/>
                      <a:gd name="T20" fmla="*/ 11 w 11"/>
                      <a:gd name="T21" fmla="*/ 11 h 15"/>
                      <a:gd name="T22" fmla="*/ 10 w 11"/>
                      <a:gd name="T23" fmla="*/ 3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</a:cxnLst>
                    <a:rect l="0" t="0" r="r" b="b"/>
                    <a:pathLst>
                      <a:path w="11" h="15">
                        <a:moveTo>
                          <a:pt x="10" y="3"/>
                        </a:moveTo>
                        <a:cubicBezTo>
                          <a:pt x="10" y="3"/>
                          <a:pt x="9" y="2"/>
                          <a:pt x="9" y="2"/>
                        </a:cubicBezTo>
                        <a:cubicBezTo>
                          <a:pt x="8" y="1"/>
                          <a:pt x="6" y="0"/>
                          <a:pt x="6" y="0"/>
                        </a:cubicBezTo>
                        <a:cubicBezTo>
                          <a:pt x="4" y="1"/>
                          <a:pt x="0" y="5"/>
                          <a:pt x="0" y="7"/>
                        </a:cubicBezTo>
                        <a:cubicBezTo>
                          <a:pt x="0" y="8"/>
                          <a:pt x="3" y="15"/>
                          <a:pt x="5" y="15"/>
                        </a:cubicBezTo>
                        <a:cubicBezTo>
                          <a:pt x="6" y="15"/>
                          <a:pt x="6" y="15"/>
                          <a:pt x="7" y="15"/>
                        </a:cubicBezTo>
                        <a:cubicBezTo>
                          <a:pt x="9" y="15"/>
                          <a:pt x="9" y="15"/>
                          <a:pt x="9" y="14"/>
                        </a:cubicBezTo>
                        <a:cubicBezTo>
                          <a:pt x="9" y="14"/>
                          <a:pt x="9" y="13"/>
                          <a:pt x="10" y="13"/>
                        </a:cubicBezTo>
                        <a:cubicBezTo>
                          <a:pt x="10" y="13"/>
                          <a:pt x="10" y="12"/>
                          <a:pt x="10" y="12"/>
                        </a:cubicBezTo>
                        <a:cubicBezTo>
                          <a:pt x="10" y="12"/>
                          <a:pt x="10" y="11"/>
                          <a:pt x="11" y="11"/>
                        </a:cubicBezTo>
                        <a:cubicBezTo>
                          <a:pt x="11" y="11"/>
                          <a:pt x="11" y="11"/>
                          <a:pt x="11" y="11"/>
                        </a:cubicBezTo>
                        <a:cubicBezTo>
                          <a:pt x="11" y="8"/>
                          <a:pt x="10" y="5"/>
                          <a:pt x="1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1" name="Freeform 1251">
                    <a:extLst>
                      <a:ext uri="{FF2B5EF4-FFF2-40B4-BE49-F238E27FC236}">
                        <a16:creationId xmlns="" xmlns:a16="http://schemas.microsoft.com/office/drawing/2014/main" id="{B61139F7-CA3E-47AE-BB35-9C9E84D27C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5" y="3293"/>
                    <a:ext cx="19" cy="21"/>
                  </a:xfrm>
                  <a:custGeom>
                    <a:avLst/>
                    <a:gdLst>
                      <a:gd name="T0" fmla="*/ 17 w 20"/>
                      <a:gd name="T1" fmla="*/ 4 h 22"/>
                      <a:gd name="T2" fmla="*/ 14 w 20"/>
                      <a:gd name="T3" fmla="*/ 1 h 22"/>
                      <a:gd name="T4" fmla="*/ 13 w 20"/>
                      <a:gd name="T5" fmla="*/ 0 h 22"/>
                      <a:gd name="T6" fmla="*/ 6 w 20"/>
                      <a:gd name="T7" fmla="*/ 4 h 22"/>
                      <a:gd name="T8" fmla="*/ 6 w 20"/>
                      <a:gd name="T9" fmla="*/ 5 h 22"/>
                      <a:gd name="T10" fmla="*/ 0 w 20"/>
                      <a:gd name="T11" fmla="*/ 14 h 22"/>
                      <a:gd name="T12" fmla="*/ 5 w 20"/>
                      <a:gd name="T13" fmla="*/ 21 h 22"/>
                      <a:gd name="T14" fmla="*/ 7 w 20"/>
                      <a:gd name="T15" fmla="*/ 22 h 22"/>
                      <a:gd name="T16" fmla="*/ 9 w 20"/>
                      <a:gd name="T17" fmla="*/ 17 h 22"/>
                      <a:gd name="T18" fmla="*/ 14 w 20"/>
                      <a:gd name="T19" fmla="*/ 15 h 22"/>
                      <a:gd name="T20" fmla="*/ 15 w 20"/>
                      <a:gd name="T21" fmla="*/ 15 h 22"/>
                      <a:gd name="T22" fmla="*/ 16 w 20"/>
                      <a:gd name="T23" fmla="*/ 15 h 22"/>
                      <a:gd name="T24" fmla="*/ 19 w 20"/>
                      <a:gd name="T25" fmla="*/ 11 h 22"/>
                      <a:gd name="T26" fmla="*/ 20 w 20"/>
                      <a:gd name="T27" fmla="*/ 8 h 22"/>
                      <a:gd name="T28" fmla="*/ 17 w 20"/>
                      <a:gd name="T29" fmla="*/ 4 h 2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20" h="22">
                        <a:moveTo>
                          <a:pt x="17" y="4"/>
                        </a:moveTo>
                        <a:cubicBezTo>
                          <a:pt x="16" y="3"/>
                          <a:pt x="15" y="2"/>
                          <a:pt x="14" y="1"/>
                        </a:cubicBezTo>
                        <a:cubicBezTo>
                          <a:pt x="14" y="1"/>
                          <a:pt x="14" y="1"/>
                          <a:pt x="13" y="0"/>
                        </a:cubicBezTo>
                        <a:cubicBezTo>
                          <a:pt x="11" y="1"/>
                          <a:pt x="7" y="3"/>
                          <a:pt x="6" y="4"/>
                        </a:cubicBezTo>
                        <a:cubicBezTo>
                          <a:pt x="6" y="4"/>
                          <a:pt x="6" y="5"/>
                          <a:pt x="6" y="5"/>
                        </a:cubicBezTo>
                        <a:cubicBezTo>
                          <a:pt x="4" y="7"/>
                          <a:pt x="1" y="12"/>
                          <a:pt x="0" y="14"/>
                        </a:cubicBezTo>
                        <a:cubicBezTo>
                          <a:pt x="5" y="21"/>
                          <a:pt x="5" y="21"/>
                          <a:pt x="5" y="21"/>
                        </a:cubicBezTo>
                        <a:cubicBezTo>
                          <a:pt x="7" y="22"/>
                          <a:pt x="7" y="22"/>
                          <a:pt x="7" y="22"/>
                        </a:cubicBezTo>
                        <a:cubicBezTo>
                          <a:pt x="8" y="20"/>
                          <a:pt x="8" y="19"/>
                          <a:pt x="9" y="17"/>
                        </a:cubicBezTo>
                        <a:cubicBezTo>
                          <a:pt x="10" y="16"/>
                          <a:pt x="11" y="15"/>
                          <a:pt x="14" y="15"/>
                        </a:cubicBezTo>
                        <a:cubicBezTo>
                          <a:pt x="14" y="15"/>
                          <a:pt x="15" y="15"/>
                          <a:pt x="15" y="15"/>
                        </a:cubicBezTo>
                        <a:cubicBezTo>
                          <a:pt x="16" y="15"/>
                          <a:pt x="16" y="15"/>
                          <a:pt x="16" y="15"/>
                        </a:cubicBezTo>
                        <a:cubicBezTo>
                          <a:pt x="17" y="13"/>
                          <a:pt x="18" y="12"/>
                          <a:pt x="19" y="11"/>
                        </a:cubicBezTo>
                        <a:cubicBezTo>
                          <a:pt x="20" y="10"/>
                          <a:pt x="20" y="9"/>
                          <a:pt x="20" y="8"/>
                        </a:cubicBezTo>
                        <a:cubicBezTo>
                          <a:pt x="20" y="7"/>
                          <a:pt x="18" y="5"/>
                          <a:pt x="17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2" name="Freeform 1252">
                    <a:extLst>
                      <a:ext uri="{FF2B5EF4-FFF2-40B4-BE49-F238E27FC236}">
                        <a16:creationId xmlns="" xmlns:a16="http://schemas.microsoft.com/office/drawing/2014/main" id="{48416632-93B3-4C6F-B94F-160975D1274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844" y="3219"/>
                    <a:ext cx="167" cy="147"/>
                  </a:xfrm>
                  <a:custGeom>
                    <a:avLst/>
                    <a:gdLst>
                      <a:gd name="T0" fmla="*/ 167 w 175"/>
                      <a:gd name="T1" fmla="*/ 62 h 154"/>
                      <a:gd name="T2" fmla="*/ 163 w 175"/>
                      <a:gd name="T3" fmla="*/ 63 h 154"/>
                      <a:gd name="T4" fmla="*/ 152 w 175"/>
                      <a:gd name="T5" fmla="*/ 51 h 154"/>
                      <a:gd name="T6" fmla="*/ 163 w 175"/>
                      <a:gd name="T7" fmla="*/ 41 h 154"/>
                      <a:gd name="T8" fmla="*/ 166 w 175"/>
                      <a:gd name="T9" fmla="*/ 40 h 154"/>
                      <a:gd name="T10" fmla="*/ 166 w 175"/>
                      <a:gd name="T11" fmla="*/ 37 h 154"/>
                      <a:gd name="T12" fmla="*/ 167 w 175"/>
                      <a:gd name="T13" fmla="*/ 33 h 154"/>
                      <a:gd name="T14" fmla="*/ 167 w 175"/>
                      <a:gd name="T15" fmla="*/ 30 h 154"/>
                      <a:gd name="T16" fmla="*/ 166 w 175"/>
                      <a:gd name="T17" fmla="*/ 26 h 154"/>
                      <a:gd name="T18" fmla="*/ 159 w 175"/>
                      <a:gd name="T19" fmla="*/ 8 h 154"/>
                      <a:gd name="T20" fmla="*/ 158 w 175"/>
                      <a:gd name="T21" fmla="*/ 3 h 154"/>
                      <a:gd name="T22" fmla="*/ 141 w 175"/>
                      <a:gd name="T23" fmla="*/ 0 h 154"/>
                      <a:gd name="T24" fmla="*/ 136 w 175"/>
                      <a:gd name="T25" fmla="*/ 0 h 154"/>
                      <a:gd name="T26" fmla="*/ 135 w 175"/>
                      <a:gd name="T27" fmla="*/ 2 h 154"/>
                      <a:gd name="T28" fmla="*/ 134 w 175"/>
                      <a:gd name="T29" fmla="*/ 4 h 154"/>
                      <a:gd name="T30" fmla="*/ 116 w 175"/>
                      <a:gd name="T31" fmla="*/ 16 h 154"/>
                      <a:gd name="T32" fmla="*/ 100 w 175"/>
                      <a:gd name="T33" fmla="*/ 33 h 154"/>
                      <a:gd name="T34" fmla="*/ 74 w 175"/>
                      <a:gd name="T35" fmla="*/ 40 h 154"/>
                      <a:gd name="T36" fmla="*/ 68 w 175"/>
                      <a:gd name="T37" fmla="*/ 43 h 154"/>
                      <a:gd name="T38" fmla="*/ 51 w 175"/>
                      <a:gd name="T39" fmla="*/ 58 h 154"/>
                      <a:gd name="T40" fmla="*/ 40 w 175"/>
                      <a:gd name="T41" fmla="*/ 52 h 154"/>
                      <a:gd name="T42" fmla="*/ 39 w 175"/>
                      <a:gd name="T43" fmla="*/ 36 h 154"/>
                      <a:gd name="T44" fmla="*/ 39 w 175"/>
                      <a:gd name="T45" fmla="*/ 36 h 154"/>
                      <a:gd name="T46" fmla="*/ 38 w 175"/>
                      <a:gd name="T47" fmla="*/ 35 h 154"/>
                      <a:gd name="T48" fmla="*/ 37 w 175"/>
                      <a:gd name="T49" fmla="*/ 35 h 154"/>
                      <a:gd name="T50" fmla="*/ 30 w 175"/>
                      <a:gd name="T51" fmla="*/ 81 h 154"/>
                      <a:gd name="T52" fmla="*/ 14 w 175"/>
                      <a:gd name="T53" fmla="*/ 83 h 154"/>
                      <a:gd name="T54" fmla="*/ 4 w 175"/>
                      <a:gd name="T55" fmla="*/ 75 h 154"/>
                      <a:gd name="T56" fmla="*/ 3 w 175"/>
                      <a:gd name="T57" fmla="*/ 78 h 154"/>
                      <a:gd name="T58" fmla="*/ 2 w 175"/>
                      <a:gd name="T59" fmla="*/ 79 h 154"/>
                      <a:gd name="T60" fmla="*/ 0 w 175"/>
                      <a:gd name="T61" fmla="*/ 79 h 154"/>
                      <a:gd name="T62" fmla="*/ 18 w 175"/>
                      <a:gd name="T63" fmla="*/ 117 h 154"/>
                      <a:gd name="T64" fmla="*/ 16 w 175"/>
                      <a:gd name="T65" fmla="*/ 130 h 154"/>
                      <a:gd name="T66" fmla="*/ 20 w 175"/>
                      <a:gd name="T67" fmla="*/ 144 h 154"/>
                      <a:gd name="T68" fmla="*/ 24 w 175"/>
                      <a:gd name="T69" fmla="*/ 148 h 154"/>
                      <a:gd name="T70" fmla="*/ 36 w 175"/>
                      <a:gd name="T71" fmla="*/ 153 h 154"/>
                      <a:gd name="T72" fmla="*/ 61 w 175"/>
                      <a:gd name="T73" fmla="*/ 144 h 154"/>
                      <a:gd name="T74" fmla="*/ 94 w 175"/>
                      <a:gd name="T75" fmla="*/ 143 h 154"/>
                      <a:gd name="T76" fmla="*/ 106 w 175"/>
                      <a:gd name="T77" fmla="*/ 138 h 154"/>
                      <a:gd name="T78" fmla="*/ 170 w 175"/>
                      <a:gd name="T79" fmla="*/ 74 h 154"/>
                      <a:gd name="T80" fmla="*/ 175 w 175"/>
                      <a:gd name="T81" fmla="*/ 58 h 154"/>
                      <a:gd name="T82" fmla="*/ 173 w 175"/>
                      <a:gd name="T83" fmla="*/ 58 h 154"/>
                      <a:gd name="T84" fmla="*/ 171 w 175"/>
                      <a:gd name="T85" fmla="*/ 58 h 154"/>
                      <a:gd name="T86" fmla="*/ 169 w 175"/>
                      <a:gd name="T87" fmla="*/ 59 h 154"/>
                      <a:gd name="T88" fmla="*/ 168 w 175"/>
                      <a:gd name="T89" fmla="*/ 61 h 154"/>
                      <a:gd name="T90" fmla="*/ 136 w 175"/>
                      <a:gd name="T91" fmla="*/ 95 h 154"/>
                      <a:gd name="T92" fmla="*/ 135 w 175"/>
                      <a:gd name="T93" fmla="*/ 97 h 154"/>
                      <a:gd name="T94" fmla="*/ 131 w 175"/>
                      <a:gd name="T95" fmla="*/ 97 h 154"/>
                      <a:gd name="T96" fmla="*/ 126 w 175"/>
                      <a:gd name="T97" fmla="*/ 103 h 154"/>
                      <a:gd name="T98" fmla="*/ 111 w 175"/>
                      <a:gd name="T99" fmla="*/ 92 h 154"/>
                      <a:gd name="T100" fmla="*/ 129 w 175"/>
                      <a:gd name="T101" fmla="*/ 74 h 154"/>
                      <a:gd name="T102" fmla="*/ 140 w 175"/>
                      <a:gd name="T103" fmla="*/ 86 h 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75" h="154">
                        <a:moveTo>
                          <a:pt x="168" y="61"/>
                        </a:moveTo>
                        <a:cubicBezTo>
                          <a:pt x="168" y="61"/>
                          <a:pt x="168" y="61"/>
                          <a:pt x="167" y="62"/>
                        </a:cubicBezTo>
                        <a:cubicBezTo>
                          <a:pt x="167" y="62"/>
                          <a:pt x="167" y="62"/>
                          <a:pt x="167" y="62"/>
                        </a:cubicBezTo>
                        <a:cubicBezTo>
                          <a:pt x="167" y="62"/>
                          <a:pt x="166" y="62"/>
                          <a:pt x="166" y="62"/>
                        </a:cubicBezTo>
                        <a:cubicBezTo>
                          <a:pt x="166" y="63"/>
                          <a:pt x="165" y="63"/>
                          <a:pt x="164" y="63"/>
                        </a:cubicBezTo>
                        <a:cubicBezTo>
                          <a:pt x="164" y="63"/>
                          <a:pt x="164" y="63"/>
                          <a:pt x="163" y="63"/>
                        </a:cubicBezTo>
                        <a:cubicBezTo>
                          <a:pt x="163" y="63"/>
                          <a:pt x="163" y="63"/>
                          <a:pt x="163" y="63"/>
                        </a:cubicBezTo>
                        <a:cubicBezTo>
                          <a:pt x="162" y="63"/>
                          <a:pt x="161" y="63"/>
                          <a:pt x="161" y="63"/>
                        </a:cubicBezTo>
                        <a:cubicBezTo>
                          <a:pt x="156" y="63"/>
                          <a:pt x="152" y="52"/>
                          <a:pt x="152" y="51"/>
                        </a:cubicBezTo>
                        <a:cubicBezTo>
                          <a:pt x="152" y="48"/>
                          <a:pt x="158" y="40"/>
                          <a:pt x="162" y="40"/>
                        </a:cubicBezTo>
                        <a:cubicBezTo>
                          <a:pt x="162" y="40"/>
                          <a:pt x="163" y="41"/>
                          <a:pt x="163" y="41"/>
                        </a:cubicBezTo>
                        <a:cubicBezTo>
                          <a:pt x="163" y="41"/>
                          <a:pt x="163" y="41"/>
                          <a:pt x="163" y="41"/>
                        </a:cubicBezTo>
                        <a:cubicBezTo>
                          <a:pt x="164" y="41"/>
                          <a:pt x="165" y="42"/>
                          <a:pt x="166" y="42"/>
                        </a:cubicBezTo>
                        <a:cubicBezTo>
                          <a:pt x="166" y="42"/>
                          <a:pt x="166" y="42"/>
                          <a:pt x="166" y="42"/>
                        </a:cubicBezTo>
                        <a:cubicBezTo>
                          <a:pt x="166" y="41"/>
                          <a:pt x="166" y="41"/>
                          <a:pt x="166" y="40"/>
                        </a:cubicBezTo>
                        <a:cubicBezTo>
                          <a:pt x="166" y="40"/>
                          <a:pt x="166" y="40"/>
                          <a:pt x="166" y="40"/>
                        </a:cubicBezTo>
                        <a:cubicBezTo>
                          <a:pt x="166" y="39"/>
                          <a:pt x="166" y="38"/>
                          <a:pt x="166" y="38"/>
                        </a:cubicBezTo>
                        <a:cubicBezTo>
                          <a:pt x="166" y="38"/>
                          <a:pt x="166" y="38"/>
                          <a:pt x="166" y="37"/>
                        </a:cubicBezTo>
                        <a:cubicBezTo>
                          <a:pt x="167" y="37"/>
                          <a:pt x="167" y="36"/>
                          <a:pt x="167" y="35"/>
                        </a:cubicBezTo>
                        <a:cubicBezTo>
                          <a:pt x="167" y="35"/>
                          <a:pt x="167" y="35"/>
                          <a:pt x="167" y="35"/>
                        </a:cubicBezTo>
                        <a:cubicBezTo>
                          <a:pt x="167" y="34"/>
                          <a:pt x="167" y="33"/>
                          <a:pt x="167" y="33"/>
                        </a:cubicBezTo>
                        <a:cubicBezTo>
                          <a:pt x="167" y="32"/>
                          <a:pt x="167" y="32"/>
                          <a:pt x="167" y="32"/>
                        </a:cubicBezTo>
                        <a:cubicBezTo>
                          <a:pt x="167" y="31"/>
                          <a:pt x="167" y="31"/>
                          <a:pt x="167" y="30"/>
                        </a:cubicBezTo>
                        <a:cubicBezTo>
                          <a:pt x="167" y="30"/>
                          <a:pt x="167" y="30"/>
                          <a:pt x="167" y="30"/>
                        </a:cubicBezTo>
                        <a:cubicBezTo>
                          <a:pt x="167" y="29"/>
                          <a:pt x="167" y="28"/>
                          <a:pt x="166" y="28"/>
                        </a:cubicBezTo>
                        <a:cubicBezTo>
                          <a:pt x="166" y="28"/>
                          <a:pt x="166" y="27"/>
                          <a:pt x="166" y="27"/>
                        </a:cubicBezTo>
                        <a:cubicBezTo>
                          <a:pt x="166" y="27"/>
                          <a:pt x="166" y="26"/>
                          <a:pt x="166" y="26"/>
                        </a:cubicBezTo>
                        <a:cubicBezTo>
                          <a:pt x="166" y="26"/>
                          <a:pt x="166" y="26"/>
                          <a:pt x="166" y="26"/>
                        </a:cubicBezTo>
                        <a:cubicBezTo>
                          <a:pt x="166" y="25"/>
                          <a:pt x="166" y="25"/>
                          <a:pt x="166" y="25"/>
                        </a:cubicBezTo>
                        <a:cubicBezTo>
                          <a:pt x="164" y="24"/>
                          <a:pt x="162" y="18"/>
                          <a:pt x="159" y="8"/>
                        </a:cubicBezTo>
                        <a:cubicBezTo>
                          <a:pt x="159" y="6"/>
                          <a:pt x="159" y="4"/>
                          <a:pt x="158" y="3"/>
                        </a:cubicBezTo>
                        <a:cubicBezTo>
                          <a:pt x="158" y="3"/>
                          <a:pt x="158" y="3"/>
                          <a:pt x="158" y="3"/>
                        </a:cubicBezTo>
                        <a:cubicBezTo>
                          <a:pt x="158" y="3"/>
                          <a:pt x="158" y="3"/>
                          <a:pt x="158" y="3"/>
                        </a:cubicBezTo>
                        <a:cubicBezTo>
                          <a:pt x="157" y="3"/>
                          <a:pt x="155" y="3"/>
                          <a:pt x="154" y="3"/>
                        </a:cubicBezTo>
                        <a:cubicBezTo>
                          <a:pt x="149" y="3"/>
                          <a:pt x="146" y="2"/>
                          <a:pt x="145" y="0"/>
                        </a:cubicBezTo>
                        <a:cubicBezTo>
                          <a:pt x="145" y="0"/>
                          <a:pt x="142" y="0"/>
                          <a:pt x="141" y="0"/>
                        </a:cubicBezTo>
                        <a:cubicBezTo>
                          <a:pt x="139" y="0"/>
                          <a:pt x="138" y="0"/>
                          <a:pt x="137" y="0"/>
                        </a:cubicBezTo>
                        <a:cubicBezTo>
                          <a:pt x="137" y="0"/>
                          <a:pt x="137" y="0"/>
                          <a:pt x="137" y="0"/>
                        </a:cubicBezTo>
                        <a:cubicBezTo>
                          <a:pt x="137" y="0"/>
                          <a:pt x="136" y="0"/>
                          <a:pt x="136" y="0"/>
                        </a:cubicBezTo>
                        <a:cubicBezTo>
                          <a:pt x="136" y="1"/>
                          <a:pt x="136" y="1"/>
                          <a:pt x="136" y="1"/>
                        </a:cubicBezTo>
                        <a:cubicBezTo>
                          <a:pt x="136" y="1"/>
                          <a:pt x="136" y="2"/>
                          <a:pt x="135" y="2"/>
                        </a:cubicBezTo>
                        <a:cubicBezTo>
                          <a:pt x="135" y="2"/>
                          <a:pt x="135" y="2"/>
                          <a:pt x="135" y="2"/>
                        </a:cubicBezTo>
                        <a:cubicBezTo>
                          <a:pt x="135" y="3"/>
                          <a:pt x="135" y="3"/>
                          <a:pt x="134" y="3"/>
                        </a:cubicBezTo>
                        <a:cubicBezTo>
                          <a:pt x="134" y="3"/>
                          <a:pt x="134" y="3"/>
                          <a:pt x="134" y="3"/>
                        </a:cubicBezTo>
                        <a:cubicBezTo>
                          <a:pt x="134" y="4"/>
                          <a:pt x="134" y="4"/>
                          <a:pt x="134" y="4"/>
                        </a:cubicBezTo>
                        <a:cubicBezTo>
                          <a:pt x="132" y="6"/>
                          <a:pt x="131" y="6"/>
                          <a:pt x="129" y="6"/>
                        </a:cubicBezTo>
                        <a:cubicBezTo>
                          <a:pt x="127" y="7"/>
                          <a:pt x="127" y="7"/>
                          <a:pt x="127" y="7"/>
                        </a:cubicBezTo>
                        <a:cubicBezTo>
                          <a:pt x="126" y="12"/>
                          <a:pt x="120" y="16"/>
                          <a:pt x="116" y="16"/>
                        </a:cubicBezTo>
                        <a:cubicBezTo>
                          <a:pt x="115" y="16"/>
                          <a:pt x="113" y="19"/>
                          <a:pt x="113" y="21"/>
                        </a:cubicBezTo>
                        <a:cubicBezTo>
                          <a:pt x="113" y="26"/>
                          <a:pt x="107" y="30"/>
                          <a:pt x="102" y="30"/>
                        </a:cubicBezTo>
                        <a:cubicBezTo>
                          <a:pt x="100" y="30"/>
                          <a:pt x="100" y="30"/>
                          <a:pt x="100" y="33"/>
                        </a:cubicBezTo>
                        <a:cubicBezTo>
                          <a:pt x="100" y="34"/>
                          <a:pt x="100" y="36"/>
                          <a:pt x="99" y="37"/>
                        </a:cubicBezTo>
                        <a:cubicBezTo>
                          <a:pt x="98" y="43"/>
                          <a:pt x="94" y="44"/>
                          <a:pt x="87" y="44"/>
                        </a:cubicBezTo>
                        <a:cubicBezTo>
                          <a:pt x="80" y="44"/>
                          <a:pt x="78" y="43"/>
                          <a:pt x="74" y="40"/>
                        </a:cubicBezTo>
                        <a:cubicBezTo>
                          <a:pt x="72" y="39"/>
                          <a:pt x="72" y="39"/>
                          <a:pt x="72" y="39"/>
                        </a:cubicBezTo>
                        <a:cubicBezTo>
                          <a:pt x="71" y="38"/>
                          <a:pt x="71" y="38"/>
                          <a:pt x="70" y="38"/>
                        </a:cubicBezTo>
                        <a:cubicBezTo>
                          <a:pt x="69" y="38"/>
                          <a:pt x="68" y="41"/>
                          <a:pt x="68" y="43"/>
                        </a:cubicBezTo>
                        <a:cubicBezTo>
                          <a:pt x="67" y="46"/>
                          <a:pt x="64" y="49"/>
                          <a:pt x="60" y="53"/>
                        </a:cubicBezTo>
                        <a:cubicBezTo>
                          <a:pt x="59" y="54"/>
                          <a:pt x="58" y="55"/>
                          <a:pt x="57" y="56"/>
                        </a:cubicBezTo>
                        <a:cubicBezTo>
                          <a:pt x="56" y="58"/>
                          <a:pt x="54" y="58"/>
                          <a:pt x="51" y="58"/>
                        </a:cubicBezTo>
                        <a:cubicBezTo>
                          <a:pt x="50" y="58"/>
                          <a:pt x="48" y="58"/>
                          <a:pt x="47" y="58"/>
                        </a:cubicBezTo>
                        <a:cubicBezTo>
                          <a:pt x="44" y="57"/>
                          <a:pt x="42" y="58"/>
                          <a:pt x="41" y="56"/>
                        </a:cubicBezTo>
                        <a:cubicBezTo>
                          <a:pt x="40" y="55"/>
                          <a:pt x="40" y="53"/>
                          <a:pt x="40" y="52"/>
                        </a:cubicBezTo>
                        <a:cubicBezTo>
                          <a:pt x="40" y="51"/>
                          <a:pt x="40" y="51"/>
                          <a:pt x="40" y="51"/>
                        </a:cubicBezTo>
                        <a:cubicBezTo>
                          <a:pt x="40" y="48"/>
                          <a:pt x="42" y="48"/>
                          <a:pt x="42" y="47"/>
                        </a:cubicBezTo>
                        <a:cubicBezTo>
                          <a:pt x="43" y="46"/>
                          <a:pt x="42" y="43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38" y="36"/>
                          <a:pt x="38" y="35"/>
                          <a:pt x="38" y="35"/>
                        </a:cubicBezTo>
                        <a:cubicBezTo>
                          <a:pt x="38" y="35"/>
                          <a:pt x="38" y="35"/>
                          <a:pt x="38" y="35"/>
                        </a:cubicBezTo>
                        <a:cubicBezTo>
                          <a:pt x="38" y="35"/>
                          <a:pt x="38" y="35"/>
                          <a:pt x="38" y="35"/>
                        </a:cubicBezTo>
                        <a:cubicBezTo>
                          <a:pt x="37" y="35"/>
                          <a:pt x="37" y="35"/>
                          <a:pt x="37" y="35"/>
                        </a:cubicBezTo>
                        <a:cubicBezTo>
                          <a:pt x="37" y="73"/>
                          <a:pt x="37" y="73"/>
                          <a:pt x="37" y="73"/>
                        </a:cubicBezTo>
                        <a:cubicBezTo>
                          <a:pt x="37" y="76"/>
                          <a:pt x="34" y="78"/>
                          <a:pt x="32" y="80"/>
                        </a:cubicBezTo>
                        <a:cubicBezTo>
                          <a:pt x="31" y="80"/>
                          <a:pt x="30" y="81"/>
                          <a:pt x="30" y="81"/>
                        </a:cubicBezTo>
                        <a:cubicBezTo>
                          <a:pt x="29" y="83"/>
                          <a:pt x="26" y="83"/>
                          <a:pt x="24" y="83"/>
                        </a:cubicBezTo>
                        <a:cubicBezTo>
                          <a:pt x="23" y="83"/>
                          <a:pt x="21" y="83"/>
                          <a:pt x="19" y="83"/>
                        </a:cubicBezTo>
                        <a:cubicBezTo>
                          <a:pt x="17" y="83"/>
                          <a:pt x="15" y="83"/>
                          <a:pt x="14" y="83"/>
                        </a:cubicBezTo>
                        <a:cubicBezTo>
                          <a:pt x="9" y="83"/>
                          <a:pt x="8" y="79"/>
                          <a:pt x="7" y="77"/>
                        </a:cubicBezTo>
                        <a:cubicBezTo>
                          <a:pt x="7" y="76"/>
                          <a:pt x="7" y="75"/>
                          <a:pt x="6" y="74"/>
                        </a:cubicBezTo>
                        <a:cubicBezTo>
                          <a:pt x="6" y="73"/>
                          <a:pt x="4" y="74"/>
                          <a:pt x="4" y="75"/>
                        </a:cubicBezTo>
                        <a:cubicBezTo>
                          <a:pt x="3" y="76"/>
                          <a:pt x="3" y="76"/>
                          <a:pt x="3" y="76"/>
                        </a:cubicBezTo>
                        <a:cubicBezTo>
                          <a:pt x="3" y="76"/>
                          <a:pt x="3" y="77"/>
                          <a:pt x="3" y="77"/>
                        </a:cubicBezTo>
                        <a:cubicBezTo>
                          <a:pt x="3" y="78"/>
                          <a:pt x="3" y="78"/>
                          <a:pt x="3" y="78"/>
                        </a:cubicBezTo>
                        <a:cubicBezTo>
                          <a:pt x="3" y="78"/>
                          <a:pt x="2" y="78"/>
                          <a:pt x="2" y="79"/>
                        </a:cubicBezTo>
                        <a:cubicBezTo>
                          <a:pt x="2" y="79"/>
                          <a:pt x="2" y="79"/>
                          <a:pt x="2" y="79"/>
                        </a:cubicBezTo>
                        <a:cubicBezTo>
                          <a:pt x="2" y="79"/>
                          <a:pt x="2" y="79"/>
                          <a:pt x="2" y="79"/>
                        </a:cubicBezTo>
                        <a:cubicBezTo>
                          <a:pt x="1" y="79"/>
                          <a:pt x="1" y="79"/>
                          <a:pt x="1" y="79"/>
                        </a:cubicBezTo>
                        <a:cubicBezTo>
                          <a:pt x="1" y="79"/>
                          <a:pt x="0" y="79"/>
                          <a:pt x="0" y="79"/>
                        </a:cubicBezTo>
                        <a:cubicBezTo>
                          <a:pt x="0" y="79"/>
                          <a:pt x="0" y="79"/>
                          <a:pt x="0" y="79"/>
                        </a:cubicBezTo>
                        <a:cubicBezTo>
                          <a:pt x="3" y="84"/>
                          <a:pt x="6" y="90"/>
                          <a:pt x="7" y="95"/>
                        </a:cubicBezTo>
                        <a:cubicBezTo>
                          <a:pt x="8" y="99"/>
                          <a:pt x="11" y="104"/>
                          <a:pt x="14" y="108"/>
                        </a:cubicBezTo>
                        <a:cubicBezTo>
                          <a:pt x="15" y="112"/>
                          <a:pt x="17" y="114"/>
                          <a:pt x="18" y="117"/>
                        </a:cubicBezTo>
                        <a:cubicBezTo>
                          <a:pt x="18" y="118"/>
                          <a:pt x="18" y="118"/>
                          <a:pt x="18" y="118"/>
                        </a:cubicBezTo>
                        <a:cubicBezTo>
                          <a:pt x="20" y="122"/>
                          <a:pt x="21" y="126"/>
                          <a:pt x="19" y="128"/>
                        </a:cubicBezTo>
                        <a:cubicBezTo>
                          <a:pt x="19" y="129"/>
                          <a:pt x="18" y="130"/>
                          <a:pt x="16" y="130"/>
                        </a:cubicBezTo>
                        <a:cubicBezTo>
                          <a:pt x="16" y="130"/>
                          <a:pt x="15" y="130"/>
                          <a:pt x="15" y="130"/>
                        </a:cubicBezTo>
                        <a:cubicBezTo>
                          <a:pt x="15" y="130"/>
                          <a:pt x="15" y="131"/>
                          <a:pt x="18" y="136"/>
                        </a:cubicBezTo>
                        <a:cubicBezTo>
                          <a:pt x="20" y="139"/>
                          <a:pt x="20" y="142"/>
                          <a:pt x="20" y="144"/>
                        </a:cubicBezTo>
                        <a:cubicBezTo>
                          <a:pt x="20" y="144"/>
                          <a:pt x="20" y="145"/>
                          <a:pt x="20" y="145"/>
                        </a:cubicBezTo>
                        <a:cubicBezTo>
                          <a:pt x="23" y="145"/>
                          <a:pt x="23" y="146"/>
                          <a:pt x="24" y="147"/>
                        </a:cubicBezTo>
                        <a:cubicBezTo>
                          <a:pt x="24" y="147"/>
                          <a:pt x="24" y="147"/>
                          <a:pt x="24" y="148"/>
                        </a:cubicBezTo>
                        <a:cubicBezTo>
                          <a:pt x="28" y="148"/>
                          <a:pt x="30" y="151"/>
                          <a:pt x="32" y="153"/>
                        </a:cubicBezTo>
                        <a:cubicBezTo>
                          <a:pt x="32" y="154"/>
                          <a:pt x="33" y="154"/>
                          <a:pt x="34" y="154"/>
                        </a:cubicBezTo>
                        <a:cubicBezTo>
                          <a:pt x="34" y="154"/>
                          <a:pt x="35" y="154"/>
                          <a:pt x="36" y="153"/>
                        </a:cubicBezTo>
                        <a:cubicBezTo>
                          <a:pt x="38" y="150"/>
                          <a:pt x="43" y="148"/>
                          <a:pt x="51" y="148"/>
                        </a:cubicBezTo>
                        <a:cubicBezTo>
                          <a:pt x="54" y="148"/>
                          <a:pt x="54" y="148"/>
                          <a:pt x="56" y="147"/>
                        </a:cubicBezTo>
                        <a:cubicBezTo>
                          <a:pt x="57" y="146"/>
                          <a:pt x="58" y="145"/>
                          <a:pt x="61" y="144"/>
                        </a:cubicBezTo>
                        <a:cubicBezTo>
                          <a:pt x="67" y="143"/>
                          <a:pt x="74" y="142"/>
                          <a:pt x="79" y="144"/>
                        </a:cubicBezTo>
                        <a:cubicBezTo>
                          <a:pt x="83" y="145"/>
                          <a:pt x="86" y="145"/>
                          <a:pt x="88" y="143"/>
                        </a:cubicBezTo>
                        <a:cubicBezTo>
                          <a:pt x="90" y="142"/>
                          <a:pt x="92" y="142"/>
                          <a:pt x="94" y="143"/>
                        </a:cubicBezTo>
                        <a:cubicBezTo>
                          <a:pt x="94" y="143"/>
                          <a:pt x="94" y="143"/>
                          <a:pt x="95" y="143"/>
                        </a:cubicBezTo>
                        <a:cubicBezTo>
                          <a:pt x="95" y="138"/>
                          <a:pt x="101" y="138"/>
                          <a:pt x="103" y="138"/>
                        </a:cubicBezTo>
                        <a:cubicBezTo>
                          <a:pt x="106" y="138"/>
                          <a:pt x="106" y="138"/>
                          <a:pt x="106" y="138"/>
                        </a:cubicBezTo>
                        <a:cubicBezTo>
                          <a:pt x="109" y="138"/>
                          <a:pt x="119" y="132"/>
                          <a:pt x="128" y="124"/>
                        </a:cubicBezTo>
                        <a:cubicBezTo>
                          <a:pt x="136" y="116"/>
                          <a:pt x="150" y="99"/>
                          <a:pt x="154" y="92"/>
                        </a:cubicBezTo>
                        <a:cubicBezTo>
                          <a:pt x="159" y="84"/>
                          <a:pt x="166" y="78"/>
                          <a:pt x="170" y="74"/>
                        </a:cubicBezTo>
                        <a:cubicBezTo>
                          <a:pt x="171" y="73"/>
                          <a:pt x="171" y="73"/>
                          <a:pt x="171" y="73"/>
                        </a:cubicBezTo>
                        <a:cubicBezTo>
                          <a:pt x="172" y="72"/>
                          <a:pt x="174" y="67"/>
                          <a:pt x="175" y="58"/>
                        </a:cubicBezTo>
                        <a:cubicBezTo>
                          <a:pt x="175" y="58"/>
                          <a:pt x="175" y="58"/>
                          <a:pt x="175" y="58"/>
                        </a:cubicBezTo>
                        <a:cubicBezTo>
                          <a:pt x="175" y="58"/>
                          <a:pt x="175" y="58"/>
                          <a:pt x="174" y="58"/>
                        </a:cubicBezTo>
                        <a:cubicBezTo>
                          <a:pt x="174" y="58"/>
                          <a:pt x="174" y="58"/>
                          <a:pt x="174" y="58"/>
                        </a:cubicBezTo>
                        <a:cubicBezTo>
                          <a:pt x="173" y="58"/>
                          <a:pt x="173" y="58"/>
                          <a:pt x="173" y="58"/>
                        </a:cubicBezTo>
                        <a:cubicBezTo>
                          <a:pt x="173" y="58"/>
                          <a:pt x="172" y="58"/>
                          <a:pt x="172" y="58"/>
                        </a:cubicBezTo>
                        <a:cubicBezTo>
                          <a:pt x="172" y="58"/>
                          <a:pt x="172" y="58"/>
                          <a:pt x="172" y="58"/>
                        </a:cubicBezTo>
                        <a:cubicBezTo>
                          <a:pt x="171" y="58"/>
                          <a:pt x="171" y="58"/>
                          <a:pt x="171" y="58"/>
                        </a:cubicBezTo>
                        <a:cubicBezTo>
                          <a:pt x="171" y="58"/>
                          <a:pt x="171" y="58"/>
                          <a:pt x="171" y="58"/>
                        </a:cubicBezTo>
                        <a:cubicBezTo>
                          <a:pt x="171" y="58"/>
                          <a:pt x="170" y="58"/>
                          <a:pt x="170" y="59"/>
                        </a:cubicBezTo>
                        <a:cubicBezTo>
                          <a:pt x="170" y="59"/>
                          <a:pt x="169" y="59"/>
                          <a:pt x="169" y="59"/>
                        </a:cubicBezTo>
                        <a:cubicBezTo>
                          <a:pt x="169" y="59"/>
                          <a:pt x="169" y="59"/>
                          <a:pt x="169" y="59"/>
                        </a:cubicBezTo>
                        <a:cubicBezTo>
                          <a:pt x="169" y="59"/>
                          <a:pt x="169" y="60"/>
                          <a:pt x="169" y="60"/>
                        </a:cubicBezTo>
                        <a:cubicBezTo>
                          <a:pt x="169" y="60"/>
                          <a:pt x="169" y="61"/>
                          <a:pt x="168" y="61"/>
                        </a:cubicBezTo>
                        <a:close/>
                        <a:moveTo>
                          <a:pt x="138" y="91"/>
                        </a:moveTo>
                        <a:cubicBezTo>
                          <a:pt x="137" y="92"/>
                          <a:pt x="136" y="93"/>
                          <a:pt x="136" y="94"/>
                        </a:cubicBezTo>
                        <a:cubicBezTo>
                          <a:pt x="136" y="94"/>
                          <a:pt x="136" y="95"/>
                          <a:pt x="136" y="95"/>
                        </a:cubicBezTo>
                        <a:cubicBezTo>
                          <a:pt x="136" y="95"/>
                          <a:pt x="136" y="95"/>
                          <a:pt x="136" y="95"/>
                        </a:cubicBezTo>
                        <a:cubicBezTo>
                          <a:pt x="136" y="96"/>
                          <a:pt x="135" y="96"/>
                          <a:pt x="135" y="96"/>
                        </a:cubicBezTo>
                        <a:cubicBezTo>
                          <a:pt x="135" y="96"/>
                          <a:pt x="135" y="97"/>
                          <a:pt x="135" y="97"/>
                        </a:cubicBezTo>
                        <a:cubicBezTo>
                          <a:pt x="135" y="97"/>
                          <a:pt x="135" y="97"/>
                          <a:pt x="135" y="97"/>
                        </a:cubicBezTo>
                        <a:cubicBezTo>
                          <a:pt x="135" y="97"/>
                          <a:pt x="135" y="97"/>
                          <a:pt x="135" y="97"/>
                        </a:cubicBezTo>
                        <a:cubicBezTo>
                          <a:pt x="133" y="97"/>
                          <a:pt x="132" y="97"/>
                          <a:pt x="131" y="97"/>
                        </a:cubicBezTo>
                        <a:cubicBezTo>
                          <a:pt x="130" y="97"/>
                          <a:pt x="129" y="97"/>
                          <a:pt x="129" y="97"/>
                        </a:cubicBezTo>
                        <a:cubicBezTo>
                          <a:pt x="128" y="99"/>
                          <a:pt x="127" y="102"/>
                          <a:pt x="126" y="102"/>
                        </a:cubicBezTo>
                        <a:cubicBezTo>
                          <a:pt x="126" y="103"/>
                          <a:pt x="126" y="103"/>
                          <a:pt x="126" y="103"/>
                        </a:cubicBezTo>
                        <a:cubicBezTo>
                          <a:pt x="126" y="104"/>
                          <a:pt x="126" y="104"/>
                          <a:pt x="126" y="104"/>
                        </a:cubicBezTo>
                        <a:cubicBezTo>
                          <a:pt x="119" y="103"/>
                          <a:pt x="119" y="103"/>
                          <a:pt x="119" y="103"/>
                        </a:cubicBezTo>
                        <a:cubicBezTo>
                          <a:pt x="111" y="92"/>
                          <a:pt x="111" y="92"/>
                          <a:pt x="111" y="92"/>
                        </a:cubicBezTo>
                        <a:cubicBezTo>
                          <a:pt x="111" y="91"/>
                          <a:pt x="111" y="91"/>
                          <a:pt x="111" y="91"/>
                        </a:cubicBezTo>
                        <a:cubicBezTo>
                          <a:pt x="113" y="89"/>
                          <a:pt x="117" y="83"/>
                          <a:pt x="118" y="81"/>
                        </a:cubicBezTo>
                        <a:cubicBezTo>
                          <a:pt x="119" y="78"/>
                          <a:pt x="126" y="74"/>
                          <a:pt x="129" y="74"/>
                        </a:cubicBezTo>
                        <a:cubicBezTo>
                          <a:pt x="132" y="74"/>
                          <a:pt x="133" y="76"/>
                          <a:pt x="133" y="76"/>
                        </a:cubicBezTo>
                        <a:cubicBezTo>
                          <a:pt x="133" y="77"/>
                          <a:pt x="135" y="78"/>
                          <a:pt x="136" y="79"/>
                        </a:cubicBezTo>
                        <a:cubicBezTo>
                          <a:pt x="138" y="82"/>
                          <a:pt x="140" y="83"/>
                          <a:pt x="140" y="86"/>
                        </a:cubicBezTo>
                        <a:cubicBezTo>
                          <a:pt x="140" y="88"/>
                          <a:pt x="139" y="90"/>
                          <a:pt x="138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3" name="Freeform 1253">
                    <a:extLst>
                      <a:ext uri="{FF2B5EF4-FFF2-40B4-BE49-F238E27FC236}">
                        <a16:creationId xmlns="" xmlns:a16="http://schemas.microsoft.com/office/drawing/2014/main" id="{52F09D7F-5528-4F24-A5C9-A58668127D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8" y="3289"/>
                    <a:ext cx="1" cy="1"/>
                  </a:xfrm>
                  <a:custGeom>
                    <a:avLst/>
                    <a:gdLst>
                      <a:gd name="T0" fmla="*/ 2 w 2"/>
                      <a:gd name="T1" fmla="*/ 1 h 2"/>
                      <a:gd name="T2" fmla="*/ 2 w 2"/>
                      <a:gd name="T3" fmla="*/ 0 h 2"/>
                      <a:gd name="T4" fmla="*/ 0 w 2"/>
                      <a:gd name="T5" fmla="*/ 2 h 2"/>
                      <a:gd name="T6" fmla="*/ 2 w 2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2">
                        <a:moveTo>
                          <a:pt x="2" y="1"/>
                        </a:moveTo>
                        <a:cubicBezTo>
                          <a:pt x="2" y="1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1"/>
                          <a:pt x="2" y="0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4" name="Freeform 1254">
                    <a:extLst>
                      <a:ext uri="{FF2B5EF4-FFF2-40B4-BE49-F238E27FC236}">
                        <a16:creationId xmlns="" xmlns:a16="http://schemas.microsoft.com/office/drawing/2014/main" id="{1D326718-E16E-45D8-B8B9-63824208E2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7" y="3292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5" name="Freeform 1255">
                    <a:extLst>
                      <a:ext uri="{FF2B5EF4-FFF2-40B4-BE49-F238E27FC236}">
                        <a16:creationId xmlns="" xmlns:a16="http://schemas.microsoft.com/office/drawing/2014/main" id="{78702B3D-B026-4D18-90B5-6EFA39B7ED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6" y="329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6" name="Freeform 1256">
                    <a:extLst>
                      <a:ext uri="{FF2B5EF4-FFF2-40B4-BE49-F238E27FC236}">
                        <a16:creationId xmlns="" xmlns:a16="http://schemas.microsoft.com/office/drawing/2014/main" id="{7173BBF2-4CF6-442C-9C4D-636EF81381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4" y="329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7" name="Freeform 1257">
                    <a:extLst>
                      <a:ext uri="{FF2B5EF4-FFF2-40B4-BE49-F238E27FC236}">
                        <a16:creationId xmlns="" xmlns:a16="http://schemas.microsoft.com/office/drawing/2014/main" id="{CA0777AA-D1F5-4C39-B88A-390470572A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5" y="322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8" name="Freeform 1258">
                    <a:extLst>
                      <a:ext uri="{FF2B5EF4-FFF2-40B4-BE49-F238E27FC236}">
                        <a16:creationId xmlns="" xmlns:a16="http://schemas.microsoft.com/office/drawing/2014/main" id="{C7426D36-F9E5-4D70-BF92-994983DBA8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5" y="3219"/>
                    <a:ext cx="20" cy="3"/>
                  </a:xfrm>
                  <a:custGeom>
                    <a:avLst/>
                    <a:gdLst>
                      <a:gd name="T0" fmla="*/ 8 w 21"/>
                      <a:gd name="T1" fmla="*/ 0 h 3"/>
                      <a:gd name="T2" fmla="*/ 4 w 21"/>
                      <a:gd name="T3" fmla="*/ 0 h 3"/>
                      <a:gd name="T4" fmla="*/ 0 w 21"/>
                      <a:gd name="T5" fmla="*/ 0 h 3"/>
                      <a:gd name="T6" fmla="*/ 4 w 21"/>
                      <a:gd name="T7" fmla="*/ 0 h 3"/>
                      <a:gd name="T8" fmla="*/ 8 w 21"/>
                      <a:gd name="T9" fmla="*/ 0 h 3"/>
                      <a:gd name="T10" fmla="*/ 17 w 21"/>
                      <a:gd name="T11" fmla="*/ 3 h 3"/>
                      <a:gd name="T12" fmla="*/ 21 w 21"/>
                      <a:gd name="T13" fmla="*/ 3 h 3"/>
                      <a:gd name="T14" fmla="*/ 17 w 21"/>
                      <a:gd name="T15" fmla="*/ 3 h 3"/>
                      <a:gd name="T16" fmla="*/ 8 w 21"/>
                      <a:gd name="T17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21" h="3">
                        <a:moveTo>
                          <a:pt x="8" y="0"/>
                        </a:moveTo>
                        <a:cubicBezTo>
                          <a:pt x="8" y="0"/>
                          <a:pt x="5" y="0"/>
                          <a:pt x="4" y="0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4" y="0"/>
                        </a:cubicBezTo>
                        <a:cubicBezTo>
                          <a:pt x="5" y="0"/>
                          <a:pt x="8" y="0"/>
                          <a:pt x="8" y="0"/>
                        </a:cubicBezTo>
                        <a:cubicBezTo>
                          <a:pt x="9" y="2"/>
                          <a:pt x="12" y="3"/>
                          <a:pt x="17" y="3"/>
                        </a:cubicBezTo>
                        <a:cubicBezTo>
                          <a:pt x="18" y="3"/>
                          <a:pt x="20" y="3"/>
                          <a:pt x="21" y="3"/>
                        </a:cubicBezTo>
                        <a:cubicBezTo>
                          <a:pt x="20" y="3"/>
                          <a:pt x="18" y="3"/>
                          <a:pt x="17" y="3"/>
                        </a:cubicBezTo>
                        <a:cubicBezTo>
                          <a:pt x="12" y="3"/>
                          <a:pt x="9" y="2"/>
                          <a:pt x="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29" name="Freeform 1259">
                    <a:extLst>
                      <a:ext uri="{FF2B5EF4-FFF2-40B4-BE49-F238E27FC236}">
                        <a16:creationId xmlns="" xmlns:a16="http://schemas.microsoft.com/office/drawing/2014/main" id="{3448F18A-4DB2-43FF-A98B-D304001F22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3" y="322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0" name="Freeform 1260">
                    <a:extLst>
                      <a:ext uri="{FF2B5EF4-FFF2-40B4-BE49-F238E27FC236}">
                        <a16:creationId xmlns="" xmlns:a16="http://schemas.microsoft.com/office/drawing/2014/main" id="{4D097F91-8547-4932-B1FC-44BB241CD6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0" y="325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1" name="Freeform 1261">
                    <a:extLst>
                      <a:ext uri="{FF2B5EF4-FFF2-40B4-BE49-F238E27FC236}">
                        <a16:creationId xmlns="" xmlns:a16="http://schemas.microsoft.com/office/drawing/2014/main" id="{F5843DFB-63FB-432E-A6CD-3BEB290F8E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4" y="3219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2" name="Freeform 1262">
                    <a:extLst>
                      <a:ext uri="{FF2B5EF4-FFF2-40B4-BE49-F238E27FC236}">
                        <a16:creationId xmlns="" xmlns:a16="http://schemas.microsoft.com/office/drawing/2014/main" id="{F0648867-00FC-4F32-804A-F7E8A13573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79" y="3252"/>
                    <a:ext cx="1" cy="0"/>
                  </a:xfrm>
                  <a:custGeom>
                    <a:avLst/>
                    <a:gdLst>
                      <a:gd name="T0" fmla="*/ 0 w 1"/>
                      <a:gd name="T1" fmla="*/ 0 w 1"/>
                      <a:gd name="T2" fmla="*/ 1 w 1"/>
                      <a:gd name="T3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3" name="Freeform 1263">
                    <a:extLst>
                      <a:ext uri="{FF2B5EF4-FFF2-40B4-BE49-F238E27FC236}">
                        <a16:creationId xmlns="" xmlns:a16="http://schemas.microsoft.com/office/drawing/2014/main" id="{FB8A0F60-F9D9-4792-B68D-7A612FAB41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2" y="322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4" name="Freeform 1264">
                    <a:extLst>
                      <a:ext uri="{FF2B5EF4-FFF2-40B4-BE49-F238E27FC236}">
                        <a16:creationId xmlns="" xmlns:a16="http://schemas.microsoft.com/office/drawing/2014/main" id="{66788445-F989-4939-BB73-DA7DCA9014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1" y="325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5" name="Freeform 1265">
                    <a:extLst>
                      <a:ext uri="{FF2B5EF4-FFF2-40B4-BE49-F238E27FC236}">
                        <a16:creationId xmlns="" xmlns:a16="http://schemas.microsoft.com/office/drawing/2014/main" id="{5F2054CD-8215-4927-B457-01FE0F36F2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1" y="325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6" name="Freeform 1266">
                    <a:extLst>
                      <a:ext uri="{FF2B5EF4-FFF2-40B4-BE49-F238E27FC236}">
                        <a16:creationId xmlns="" xmlns:a16="http://schemas.microsoft.com/office/drawing/2014/main" id="{38C056FC-11F1-414B-B7F9-28EDEC3AB9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1" y="3278"/>
                    <a:ext cx="1" cy="1"/>
                  </a:xfrm>
                  <a:custGeom>
                    <a:avLst/>
                    <a:gdLst>
                      <a:gd name="T0" fmla="*/ 0 w 2"/>
                      <a:gd name="T1" fmla="*/ 1 h 1"/>
                      <a:gd name="T2" fmla="*/ 2 w 2"/>
                      <a:gd name="T3" fmla="*/ 0 h 1"/>
                      <a:gd name="T4" fmla="*/ 0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1"/>
                        </a:moveTo>
                        <a:cubicBezTo>
                          <a:pt x="1" y="1"/>
                          <a:pt x="2" y="1"/>
                          <a:pt x="2" y="0"/>
                        </a:cubicBezTo>
                        <a:cubicBezTo>
                          <a:pt x="2" y="1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7" name="Freeform 1267">
                    <a:extLst>
                      <a:ext uri="{FF2B5EF4-FFF2-40B4-BE49-F238E27FC236}">
                        <a16:creationId xmlns="" xmlns:a16="http://schemas.microsoft.com/office/drawing/2014/main" id="{EDBA396D-81CF-4457-84C4-FE5C4167E4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4" y="3276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8" name="Freeform 1268">
                    <a:extLst>
                      <a:ext uri="{FF2B5EF4-FFF2-40B4-BE49-F238E27FC236}">
                        <a16:creationId xmlns="" xmlns:a16="http://schemas.microsoft.com/office/drawing/2014/main" id="{73CC3F43-1475-4AAE-B2BD-E079DDC4C1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3" y="327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39" name="Freeform 1269">
                    <a:extLst>
                      <a:ext uri="{FF2B5EF4-FFF2-40B4-BE49-F238E27FC236}">
                        <a16:creationId xmlns="" xmlns:a16="http://schemas.microsoft.com/office/drawing/2014/main" id="{6BFBC7DC-DF91-42F9-A417-A31C80CC29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8" y="3279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  <a:gd name="T3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0" name="Freeform 1270">
                    <a:extLst>
                      <a:ext uri="{FF2B5EF4-FFF2-40B4-BE49-F238E27FC236}">
                        <a16:creationId xmlns="" xmlns:a16="http://schemas.microsoft.com/office/drawing/2014/main" id="{998191A5-5057-463C-ADA3-D99BA8956F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0" y="325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1" name="Freeform 1271">
                    <a:extLst>
                      <a:ext uri="{FF2B5EF4-FFF2-40B4-BE49-F238E27FC236}">
                        <a16:creationId xmlns="" xmlns:a16="http://schemas.microsoft.com/office/drawing/2014/main" id="{0849BF4B-8988-4F8C-9019-4FDC75F35F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69" y="3312"/>
                    <a:ext cx="4" cy="0"/>
                  </a:xfrm>
                  <a:custGeom>
                    <a:avLst/>
                    <a:gdLst>
                      <a:gd name="T0" fmla="*/ 0 w 4"/>
                      <a:gd name="T1" fmla="*/ 4 w 4"/>
                      <a:gd name="T2" fmla="*/ 2 w 4"/>
                      <a:gd name="T3" fmla="*/ 0 w 4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4">
                        <a:moveTo>
                          <a:pt x="0" y="0"/>
                        </a:moveTo>
                        <a:cubicBezTo>
                          <a:pt x="1" y="0"/>
                          <a:pt x="2" y="0"/>
                          <a:pt x="4" y="0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2" name="Freeform 1272">
                    <a:extLst>
                      <a:ext uri="{FF2B5EF4-FFF2-40B4-BE49-F238E27FC236}">
                        <a16:creationId xmlns="" xmlns:a16="http://schemas.microsoft.com/office/drawing/2014/main" id="{DC274F20-0008-4B4F-8E57-E6FB2C7545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8" y="3317"/>
                    <a:ext cx="6" cy="1"/>
                  </a:xfrm>
                  <a:custGeom>
                    <a:avLst/>
                    <a:gdLst>
                      <a:gd name="T0" fmla="*/ 0 w 6"/>
                      <a:gd name="T1" fmla="*/ 0 h 1"/>
                      <a:gd name="T2" fmla="*/ 6 w 6"/>
                      <a:gd name="T3" fmla="*/ 1 h 1"/>
                      <a:gd name="T4" fmla="*/ 6 w 6"/>
                      <a:gd name="T5" fmla="*/ 0 h 1"/>
                      <a:gd name="T6" fmla="*/ 6 w 6"/>
                      <a:gd name="T7" fmla="*/ 1 h 1"/>
                      <a:gd name="T8" fmla="*/ 0 w 6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1">
                        <a:moveTo>
                          <a:pt x="0" y="0"/>
                        </a:moveTo>
                        <a:lnTo>
                          <a:pt x="6" y="1"/>
                        </a:lnTo>
                        <a:lnTo>
                          <a:pt x="6" y="0"/>
                        </a:lnTo>
                        <a:lnTo>
                          <a:pt x="6" y="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3" name="Freeform 1273">
                    <a:extLst>
                      <a:ext uri="{FF2B5EF4-FFF2-40B4-BE49-F238E27FC236}">
                        <a16:creationId xmlns="" xmlns:a16="http://schemas.microsoft.com/office/drawing/2014/main" id="{25DDFC88-E980-4448-8401-7105F9A6DE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4" y="331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4" name="Freeform 1274">
                    <a:extLst>
                      <a:ext uri="{FF2B5EF4-FFF2-40B4-BE49-F238E27FC236}">
                        <a16:creationId xmlns="" xmlns:a16="http://schemas.microsoft.com/office/drawing/2014/main" id="{C55ED5A2-68B5-4331-964A-99C3BB518B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3" y="3311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  <a:gd name="T3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5" name="Freeform 1275">
                    <a:extLst>
                      <a:ext uri="{FF2B5EF4-FFF2-40B4-BE49-F238E27FC236}">
                        <a16:creationId xmlns="" xmlns:a16="http://schemas.microsoft.com/office/drawing/2014/main" id="{852E91F9-3B98-4EB3-8608-BEAACC3428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7" y="3040"/>
                    <a:ext cx="121" cy="128"/>
                  </a:xfrm>
                  <a:custGeom>
                    <a:avLst/>
                    <a:gdLst>
                      <a:gd name="T0" fmla="*/ 106 w 127"/>
                      <a:gd name="T1" fmla="*/ 77 h 134"/>
                      <a:gd name="T2" fmla="*/ 125 w 127"/>
                      <a:gd name="T3" fmla="*/ 76 h 134"/>
                      <a:gd name="T4" fmla="*/ 127 w 127"/>
                      <a:gd name="T5" fmla="*/ 56 h 134"/>
                      <a:gd name="T6" fmla="*/ 116 w 127"/>
                      <a:gd name="T7" fmla="*/ 57 h 134"/>
                      <a:gd name="T8" fmla="*/ 111 w 127"/>
                      <a:gd name="T9" fmla="*/ 60 h 134"/>
                      <a:gd name="T10" fmla="*/ 108 w 127"/>
                      <a:gd name="T11" fmla="*/ 49 h 134"/>
                      <a:gd name="T12" fmla="*/ 104 w 127"/>
                      <a:gd name="T13" fmla="*/ 41 h 134"/>
                      <a:gd name="T14" fmla="*/ 105 w 127"/>
                      <a:gd name="T15" fmla="*/ 25 h 134"/>
                      <a:gd name="T16" fmla="*/ 102 w 127"/>
                      <a:gd name="T17" fmla="*/ 15 h 134"/>
                      <a:gd name="T18" fmla="*/ 97 w 127"/>
                      <a:gd name="T19" fmla="*/ 15 h 134"/>
                      <a:gd name="T20" fmla="*/ 86 w 127"/>
                      <a:gd name="T21" fmla="*/ 12 h 134"/>
                      <a:gd name="T22" fmla="*/ 82 w 127"/>
                      <a:gd name="T23" fmla="*/ 17 h 134"/>
                      <a:gd name="T24" fmla="*/ 77 w 127"/>
                      <a:gd name="T25" fmla="*/ 23 h 134"/>
                      <a:gd name="T26" fmla="*/ 65 w 127"/>
                      <a:gd name="T27" fmla="*/ 25 h 134"/>
                      <a:gd name="T28" fmla="*/ 51 w 127"/>
                      <a:gd name="T29" fmla="*/ 13 h 134"/>
                      <a:gd name="T30" fmla="*/ 48 w 127"/>
                      <a:gd name="T31" fmla="*/ 0 h 134"/>
                      <a:gd name="T32" fmla="*/ 13 w 127"/>
                      <a:gd name="T33" fmla="*/ 0 h 134"/>
                      <a:gd name="T34" fmla="*/ 12 w 127"/>
                      <a:gd name="T35" fmla="*/ 0 h 134"/>
                      <a:gd name="T36" fmla="*/ 11 w 127"/>
                      <a:gd name="T37" fmla="*/ 0 h 134"/>
                      <a:gd name="T38" fmla="*/ 10 w 127"/>
                      <a:gd name="T39" fmla="*/ 1 h 134"/>
                      <a:gd name="T40" fmla="*/ 8 w 127"/>
                      <a:gd name="T41" fmla="*/ 2 h 134"/>
                      <a:gd name="T42" fmla="*/ 18 w 127"/>
                      <a:gd name="T43" fmla="*/ 24 h 134"/>
                      <a:gd name="T44" fmla="*/ 16 w 127"/>
                      <a:gd name="T45" fmla="*/ 37 h 134"/>
                      <a:gd name="T46" fmla="*/ 23 w 127"/>
                      <a:gd name="T47" fmla="*/ 60 h 134"/>
                      <a:gd name="T48" fmla="*/ 15 w 127"/>
                      <a:gd name="T49" fmla="*/ 78 h 134"/>
                      <a:gd name="T50" fmla="*/ 3 w 127"/>
                      <a:gd name="T51" fmla="*/ 110 h 134"/>
                      <a:gd name="T52" fmla="*/ 0 w 127"/>
                      <a:gd name="T53" fmla="*/ 127 h 134"/>
                      <a:gd name="T54" fmla="*/ 1 w 127"/>
                      <a:gd name="T55" fmla="*/ 126 h 134"/>
                      <a:gd name="T56" fmla="*/ 2 w 127"/>
                      <a:gd name="T57" fmla="*/ 125 h 134"/>
                      <a:gd name="T58" fmla="*/ 3 w 127"/>
                      <a:gd name="T59" fmla="*/ 124 h 134"/>
                      <a:gd name="T60" fmla="*/ 9 w 127"/>
                      <a:gd name="T61" fmla="*/ 127 h 134"/>
                      <a:gd name="T62" fmla="*/ 9 w 127"/>
                      <a:gd name="T63" fmla="*/ 127 h 134"/>
                      <a:gd name="T64" fmla="*/ 31 w 127"/>
                      <a:gd name="T65" fmla="*/ 130 h 134"/>
                      <a:gd name="T66" fmla="*/ 75 w 127"/>
                      <a:gd name="T67" fmla="*/ 134 h 134"/>
                      <a:gd name="T68" fmla="*/ 99 w 127"/>
                      <a:gd name="T69" fmla="*/ 134 h 134"/>
                      <a:gd name="T70" fmla="*/ 115 w 127"/>
                      <a:gd name="T71" fmla="*/ 133 h 134"/>
                      <a:gd name="T72" fmla="*/ 104 w 127"/>
                      <a:gd name="T73" fmla="*/ 117 h 1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27" h="134">
                        <a:moveTo>
                          <a:pt x="104" y="117"/>
                        </a:moveTo>
                        <a:cubicBezTo>
                          <a:pt x="106" y="77"/>
                          <a:pt x="106" y="77"/>
                          <a:pt x="106" y="77"/>
                        </a:cubicBezTo>
                        <a:cubicBezTo>
                          <a:pt x="123" y="77"/>
                          <a:pt x="123" y="77"/>
                          <a:pt x="123" y="77"/>
                        </a:cubicBezTo>
                        <a:cubicBezTo>
                          <a:pt x="125" y="76"/>
                          <a:pt x="125" y="76"/>
                          <a:pt x="125" y="76"/>
                        </a:cubicBezTo>
                        <a:cubicBezTo>
                          <a:pt x="127" y="56"/>
                          <a:pt x="127" y="56"/>
                          <a:pt x="127" y="56"/>
                        </a:cubicBezTo>
                        <a:cubicBezTo>
                          <a:pt x="127" y="56"/>
                          <a:pt x="127" y="56"/>
                          <a:pt x="127" y="56"/>
                        </a:cubicBezTo>
                        <a:cubicBezTo>
                          <a:pt x="124" y="57"/>
                          <a:pt x="121" y="57"/>
                          <a:pt x="118" y="57"/>
                        </a:cubicBezTo>
                        <a:cubicBezTo>
                          <a:pt x="118" y="57"/>
                          <a:pt x="117" y="57"/>
                          <a:pt x="116" y="57"/>
                        </a:cubicBezTo>
                        <a:cubicBezTo>
                          <a:pt x="115" y="57"/>
                          <a:pt x="115" y="57"/>
                          <a:pt x="114" y="58"/>
                        </a:cubicBezTo>
                        <a:cubicBezTo>
                          <a:pt x="113" y="59"/>
                          <a:pt x="112" y="60"/>
                          <a:pt x="111" y="60"/>
                        </a:cubicBezTo>
                        <a:cubicBezTo>
                          <a:pt x="110" y="60"/>
                          <a:pt x="110" y="60"/>
                          <a:pt x="110" y="60"/>
                        </a:cubicBezTo>
                        <a:cubicBezTo>
                          <a:pt x="106" y="59"/>
                          <a:pt x="107" y="53"/>
                          <a:pt x="108" y="49"/>
                        </a:cubicBezTo>
                        <a:cubicBezTo>
                          <a:pt x="108" y="49"/>
                          <a:pt x="108" y="49"/>
                          <a:pt x="108" y="49"/>
                        </a:cubicBezTo>
                        <a:cubicBezTo>
                          <a:pt x="109" y="47"/>
                          <a:pt x="106" y="44"/>
                          <a:pt x="104" y="41"/>
                        </a:cubicBezTo>
                        <a:cubicBezTo>
                          <a:pt x="101" y="40"/>
                          <a:pt x="102" y="35"/>
                          <a:pt x="104" y="30"/>
                        </a:cubicBezTo>
                        <a:cubicBezTo>
                          <a:pt x="104" y="28"/>
                          <a:pt x="105" y="26"/>
                          <a:pt x="105" y="25"/>
                        </a:cubicBezTo>
                        <a:cubicBezTo>
                          <a:pt x="103" y="23"/>
                          <a:pt x="102" y="18"/>
                          <a:pt x="102" y="15"/>
                        </a:cubicBezTo>
                        <a:cubicBezTo>
                          <a:pt x="102" y="15"/>
                          <a:pt x="102" y="15"/>
                          <a:pt x="102" y="15"/>
                        </a:cubicBezTo>
                        <a:cubicBezTo>
                          <a:pt x="102" y="15"/>
                          <a:pt x="102" y="15"/>
                          <a:pt x="101" y="15"/>
                        </a:cubicBezTo>
                        <a:cubicBezTo>
                          <a:pt x="100" y="15"/>
                          <a:pt x="99" y="15"/>
                          <a:pt x="97" y="15"/>
                        </a:cubicBezTo>
                        <a:cubicBezTo>
                          <a:pt x="93" y="15"/>
                          <a:pt x="91" y="14"/>
                          <a:pt x="90" y="13"/>
                        </a:cubicBezTo>
                        <a:cubicBezTo>
                          <a:pt x="89" y="12"/>
                          <a:pt x="88" y="12"/>
                          <a:pt x="86" y="12"/>
                        </a:cubicBezTo>
                        <a:cubicBezTo>
                          <a:pt x="85" y="12"/>
                          <a:pt x="84" y="12"/>
                          <a:pt x="83" y="13"/>
                        </a:cubicBezTo>
                        <a:cubicBezTo>
                          <a:pt x="83" y="13"/>
                          <a:pt x="82" y="16"/>
                          <a:pt x="82" y="17"/>
                        </a:cubicBezTo>
                        <a:cubicBezTo>
                          <a:pt x="81" y="20"/>
                          <a:pt x="81" y="23"/>
                          <a:pt x="78" y="23"/>
                        </a:cubicBezTo>
                        <a:cubicBezTo>
                          <a:pt x="77" y="23"/>
                          <a:pt x="77" y="23"/>
                          <a:pt x="77" y="23"/>
                        </a:cubicBezTo>
                        <a:cubicBezTo>
                          <a:pt x="77" y="23"/>
                          <a:pt x="77" y="23"/>
                          <a:pt x="76" y="23"/>
                        </a:cubicBezTo>
                        <a:cubicBezTo>
                          <a:pt x="74" y="23"/>
                          <a:pt x="69" y="24"/>
                          <a:pt x="65" y="25"/>
                        </a:cubicBezTo>
                        <a:cubicBezTo>
                          <a:pt x="59" y="27"/>
                          <a:pt x="56" y="22"/>
                          <a:pt x="54" y="17"/>
                        </a:cubicBezTo>
                        <a:cubicBezTo>
                          <a:pt x="53" y="14"/>
                          <a:pt x="52" y="14"/>
                          <a:pt x="51" y="13"/>
                        </a:cubicBezTo>
                        <a:cubicBezTo>
                          <a:pt x="49" y="12"/>
                          <a:pt x="48" y="10"/>
                          <a:pt x="49" y="7"/>
                        </a:cubicBezTo>
                        <a:cubicBezTo>
                          <a:pt x="50" y="4"/>
                          <a:pt x="48" y="1"/>
                          <a:pt x="48" y="0"/>
                        </a:cubicBezTo>
                        <a:cubicBezTo>
                          <a:pt x="44" y="0"/>
                          <a:pt x="32" y="0"/>
                          <a:pt x="23" y="0"/>
                        </a:cubicBezTo>
                        <a:cubicBezTo>
                          <a:pt x="15" y="0"/>
                          <a:pt x="13" y="0"/>
                          <a:pt x="13" y="0"/>
                        </a:cubicBezTo>
                        <a:cubicBezTo>
                          <a:pt x="13" y="0"/>
                          <a:pt x="13" y="0"/>
                          <a:pt x="12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2" y="0"/>
                          <a:pt x="12" y="0"/>
                          <a:pt x="11" y="0"/>
                        </a:cubicBezTo>
                        <a:cubicBezTo>
                          <a:pt x="11" y="1"/>
                          <a:pt x="11" y="1"/>
                          <a:pt x="10" y="1"/>
                        </a:cubicBezTo>
                        <a:cubicBezTo>
                          <a:pt x="10" y="1"/>
                          <a:pt x="10" y="1"/>
                          <a:pt x="10" y="1"/>
                        </a:cubicBezTo>
                        <a:cubicBezTo>
                          <a:pt x="10" y="1"/>
                          <a:pt x="9" y="2"/>
                          <a:pt x="8" y="2"/>
                        </a:cubicBezTo>
                        <a:cubicBezTo>
                          <a:pt x="8" y="2"/>
                          <a:pt x="8" y="2"/>
                          <a:pt x="8" y="2"/>
                        </a:cubicBezTo>
                        <a:cubicBezTo>
                          <a:pt x="10" y="9"/>
                          <a:pt x="15" y="19"/>
                          <a:pt x="17" y="23"/>
                        </a:cubicBezTo>
                        <a:cubicBezTo>
                          <a:pt x="18" y="24"/>
                          <a:pt x="18" y="24"/>
                          <a:pt x="18" y="24"/>
                        </a:cubicBezTo>
                        <a:cubicBezTo>
                          <a:pt x="19" y="26"/>
                          <a:pt x="18" y="29"/>
                          <a:pt x="17" y="31"/>
                        </a:cubicBezTo>
                        <a:cubicBezTo>
                          <a:pt x="17" y="32"/>
                          <a:pt x="16" y="34"/>
                          <a:pt x="16" y="37"/>
                        </a:cubicBezTo>
                        <a:cubicBezTo>
                          <a:pt x="16" y="39"/>
                          <a:pt x="18" y="44"/>
                          <a:pt x="19" y="48"/>
                        </a:cubicBezTo>
                        <a:cubicBezTo>
                          <a:pt x="21" y="52"/>
                          <a:pt x="23" y="56"/>
                          <a:pt x="23" y="60"/>
                        </a:cubicBezTo>
                        <a:cubicBezTo>
                          <a:pt x="24" y="68"/>
                          <a:pt x="19" y="72"/>
                          <a:pt x="16" y="77"/>
                        </a:cubicBezTo>
                        <a:cubicBezTo>
                          <a:pt x="15" y="78"/>
                          <a:pt x="15" y="78"/>
                          <a:pt x="15" y="78"/>
                        </a:cubicBezTo>
                        <a:cubicBezTo>
                          <a:pt x="11" y="83"/>
                          <a:pt x="7" y="93"/>
                          <a:pt x="7" y="98"/>
                        </a:cubicBezTo>
                        <a:cubicBezTo>
                          <a:pt x="7" y="103"/>
                          <a:pt x="5" y="107"/>
                          <a:pt x="3" y="110"/>
                        </a:cubicBezTo>
                        <a:cubicBezTo>
                          <a:pt x="2" y="111"/>
                          <a:pt x="1" y="113"/>
                          <a:pt x="1" y="114"/>
                        </a:cubicBezTo>
                        <a:cubicBezTo>
                          <a:pt x="1" y="117"/>
                          <a:pt x="1" y="123"/>
                          <a:pt x="0" y="127"/>
                        </a:cubicBezTo>
                        <a:cubicBezTo>
                          <a:pt x="0" y="127"/>
                          <a:pt x="0" y="127"/>
                          <a:pt x="0" y="126"/>
                        </a:cubicBezTo>
                        <a:cubicBezTo>
                          <a:pt x="0" y="126"/>
                          <a:pt x="1" y="126"/>
                          <a:pt x="1" y="126"/>
                        </a:cubicBezTo>
                        <a:cubicBezTo>
                          <a:pt x="1" y="126"/>
                          <a:pt x="1" y="126"/>
                          <a:pt x="1" y="125"/>
                        </a:cubicBezTo>
                        <a:cubicBezTo>
                          <a:pt x="2" y="125"/>
                          <a:pt x="2" y="125"/>
                          <a:pt x="2" y="125"/>
                        </a:cubicBezTo>
                        <a:cubicBezTo>
                          <a:pt x="2" y="125"/>
                          <a:pt x="2" y="125"/>
                          <a:pt x="3" y="125"/>
                        </a:cubicBezTo>
                        <a:cubicBezTo>
                          <a:pt x="3" y="125"/>
                          <a:pt x="3" y="124"/>
                          <a:pt x="3" y="124"/>
                        </a:cubicBezTo>
                        <a:cubicBezTo>
                          <a:pt x="4" y="124"/>
                          <a:pt x="4" y="124"/>
                          <a:pt x="5" y="124"/>
                        </a:cubicBezTo>
                        <a:cubicBezTo>
                          <a:pt x="7" y="124"/>
                          <a:pt x="8" y="126"/>
                          <a:pt x="9" y="127"/>
                        </a:cubicBezTo>
                        <a:cubicBezTo>
                          <a:pt x="9" y="127"/>
                          <a:pt x="9" y="127"/>
                          <a:pt x="9" y="127"/>
                        </a:cubicBezTo>
                        <a:cubicBezTo>
                          <a:pt x="9" y="127"/>
                          <a:pt x="9" y="127"/>
                          <a:pt x="9" y="127"/>
                        </a:cubicBezTo>
                        <a:cubicBezTo>
                          <a:pt x="14" y="124"/>
                          <a:pt x="18" y="125"/>
                          <a:pt x="22" y="127"/>
                        </a:cubicBezTo>
                        <a:cubicBezTo>
                          <a:pt x="25" y="129"/>
                          <a:pt x="28" y="130"/>
                          <a:pt x="31" y="130"/>
                        </a:cubicBezTo>
                        <a:cubicBezTo>
                          <a:pt x="71" y="130"/>
                          <a:pt x="71" y="130"/>
                          <a:pt x="71" y="130"/>
                        </a:cubicBezTo>
                        <a:cubicBezTo>
                          <a:pt x="75" y="134"/>
                          <a:pt x="75" y="134"/>
                          <a:pt x="75" y="134"/>
                        </a:cubicBezTo>
                        <a:cubicBezTo>
                          <a:pt x="77" y="133"/>
                          <a:pt x="85" y="133"/>
                          <a:pt x="91" y="133"/>
                        </a:cubicBezTo>
                        <a:cubicBezTo>
                          <a:pt x="97" y="133"/>
                          <a:pt x="99" y="133"/>
                          <a:pt x="99" y="134"/>
                        </a:cubicBezTo>
                        <a:cubicBezTo>
                          <a:pt x="100" y="134"/>
                          <a:pt x="101" y="134"/>
                          <a:pt x="103" y="134"/>
                        </a:cubicBezTo>
                        <a:cubicBezTo>
                          <a:pt x="108" y="134"/>
                          <a:pt x="113" y="133"/>
                          <a:pt x="115" y="133"/>
                        </a:cubicBezTo>
                        <a:cubicBezTo>
                          <a:pt x="116" y="133"/>
                          <a:pt x="116" y="133"/>
                          <a:pt x="116" y="133"/>
                        </a:cubicBezTo>
                        <a:lnTo>
                          <a:pt x="104" y="117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6" name="Freeform 1276">
                    <a:extLst>
                      <a:ext uri="{FF2B5EF4-FFF2-40B4-BE49-F238E27FC236}">
                        <a16:creationId xmlns="" xmlns:a16="http://schemas.microsoft.com/office/drawing/2014/main" id="{DC2FCB64-3090-4BAE-8EFB-BEB2B6CFD6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0" y="315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7" name="Freeform 1277">
                    <a:extLst>
                      <a:ext uri="{FF2B5EF4-FFF2-40B4-BE49-F238E27FC236}">
                        <a16:creationId xmlns="" xmlns:a16="http://schemas.microsoft.com/office/drawing/2014/main" id="{C778D328-D557-42CB-B610-3A53C98208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8" y="3159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8" name="Freeform 1278">
                    <a:extLst>
                      <a:ext uri="{FF2B5EF4-FFF2-40B4-BE49-F238E27FC236}">
                        <a16:creationId xmlns="" xmlns:a16="http://schemas.microsoft.com/office/drawing/2014/main" id="{64CC8E9F-6525-41CB-B8DC-9A42432658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2" y="3158"/>
                    <a:ext cx="3" cy="3"/>
                  </a:xfrm>
                  <a:custGeom>
                    <a:avLst/>
                    <a:gdLst>
                      <a:gd name="T0" fmla="*/ 0 w 4"/>
                      <a:gd name="T1" fmla="*/ 0 h 3"/>
                      <a:gd name="T2" fmla="*/ 4 w 4"/>
                      <a:gd name="T3" fmla="*/ 3 h 3"/>
                      <a:gd name="T4" fmla="*/ 0 w 4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3">
                        <a:moveTo>
                          <a:pt x="0" y="0"/>
                        </a:moveTo>
                        <a:cubicBezTo>
                          <a:pt x="2" y="0"/>
                          <a:pt x="3" y="2"/>
                          <a:pt x="4" y="3"/>
                        </a:cubicBezTo>
                        <a:cubicBezTo>
                          <a:pt x="3" y="2"/>
                          <a:pt x="2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49" name="Freeform 1279">
                    <a:extLst>
                      <a:ext uri="{FF2B5EF4-FFF2-40B4-BE49-F238E27FC236}">
                        <a16:creationId xmlns="" xmlns:a16="http://schemas.microsoft.com/office/drawing/2014/main" id="{C1B31539-6FA1-4C4E-8659-89491D0B87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7" y="3160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0" name="Freeform 1280">
                    <a:extLst>
                      <a:ext uri="{FF2B5EF4-FFF2-40B4-BE49-F238E27FC236}">
                        <a16:creationId xmlns="" xmlns:a16="http://schemas.microsoft.com/office/drawing/2014/main" id="{CFC8A8E7-E601-413B-AD7C-9AC6378E72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00" y="3065"/>
                    <a:ext cx="121" cy="104"/>
                  </a:xfrm>
                  <a:custGeom>
                    <a:avLst/>
                    <a:gdLst>
                      <a:gd name="T0" fmla="*/ 17 w 126"/>
                      <a:gd name="T1" fmla="*/ 105 h 109"/>
                      <a:gd name="T2" fmla="*/ 22 w 126"/>
                      <a:gd name="T3" fmla="*/ 104 h 109"/>
                      <a:gd name="T4" fmla="*/ 25 w 126"/>
                      <a:gd name="T5" fmla="*/ 104 h 109"/>
                      <a:gd name="T6" fmla="*/ 28 w 126"/>
                      <a:gd name="T7" fmla="*/ 104 h 109"/>
                      <a:gd name="T8" fmla="*/ 34 w 126"/>
                      <a:gd name="T9" fmla="*/ 107 h 109"/>
                      <a:gd name="T10" fmla="*/ 36 w 126"/>
                      <a:gd name="T11" fmla="*/ 107 h 109"/>
                      <a:gd name="T12" fmla="*/ 38 w 126"/>
                      <a:gd name="T13" fmla="*/ 107 h 109"/>
                      <a:gd name="T14" fmla="*/ 51 w 126"/>
                      <a:gd name="T15" fmla="*/ 109 h 109"/>
                      <a:gd name="T16" fmla="*/ 64 w 126"/>
                      <a:gd name="T17" fmla="*/ 96 h 109"/>
                      <a:gd name="T18" fmla="*/ 81 w 126"/>
                      <a:gd name="T19" fmla="*/ 83 h 109"/>
                      <a:gd name="T20" fmla="*/ 88 w 126"/>
                      <a:gd name="T21" fmla="*/ 74 h 109"/>
                      <a:gd name="T22" fmla="*/ 117 w 126"/>
                      <a:gd name="T23" fmla="*/ 63 h 109"/>
                      <a:gd name="T24" fmla="*/ 117 w 126"/>
                      <a:gd name="T25" fmla="*/ 62 h 109"/>
                      <a:gd name="T26" fmla="*/ 116 w 126"/>
                      <a:gd name="T27" fmla="*/ 60 h 109"/>
                      <a:gd name="T28" fmla="*/ 117 w 126"/>
                      <a:gd name="T29" fmla="*/ 58 h 109"/>
                      <a:gd name="T30" fmla="*/ 122 w 126"/>
                      <a:gd name="T31" fmla="*/ 27 h 109"/>
                      <a:gd name="T32" fmla="*/ 125 w 126"/>
                      <a:gd name="T33" fmla="*/ 22 h 109"/>
                      <a:gd name="T34" fmla="*/ 124 w 126"/>
                      <a:gd name="T35" fmla="*/ 19 h 109"/>
                      <a:gd name="T36" fmla="*/ 121 w 126"/>
                      <a:gd name="T37" fmla="*/ 14 h 109"/>
                      <a:gd name="T38" fmla="*/ 108 w 126"/>
                      <a:gd name="T39" fmla="*/ 9 h 109"/>
                      <a:gd name="T40" fmla="*/ 98 w 126"/>
                      <a:gd name="T41" fmla="*/ 5 h 109"/>
                      <a:gd name="T42" fmla="*/ 97 w 126"/>
                      <a:gd name="T43" fmla="*/ 4 h 109"/>
                      <a:gd name="T44" fmla="*/ 95 w 126"/>
                      <a:gd name="T45" fmla="*/ 4 h 109"/>
                      <a:gd name="T46" fmla="*/ 94 w 126"/>
                      <a:gd name="T47" fmla="*/ 3 h 109"/>
                      <a:gd name="T48" fmla="*/ 91 w 126"/>
                      <a:gd name="T49" fmla="*/ 1 h 109"/>
                      <a:gd name="T50" fmla="*/ 90 w 126"/>
                      <a:gd name="T51" fmla="*/ 0 h 109"/>
                      <a:gd name="T52" fmla="*/ 86 w 126"/>
                      <a:gd name="T53" fmla="*/ 2 h 109"/>
                      <a:gd name="T54" fmla="*/ 82 w 126"/>
                      <a:gd name="T55" fmla="*/ 2 h 109"/>
                      <a:gd name="T56" fmla="*/ 76 w 126"/>
                      <a:gd name="T57" fmla="*/ 3 h 109"/>
                      <a:gd name="T58" fmla="*/ 74 w 126"/>
                      <a:gd name="T59" fmla="*/ 22 h 109"/>
                      <a:gd name="T60" fmla="*/ 71 w 126"/>
                      <a:gd name="T61" fmla="*/ 35 h 109"/>
                      <a:gd name="T62" fmla="*/ 81 w 126"/>
                      <a:gd name="T63" fmla="*/ 42 h 109"/>
                      <a:gd name="T64" fmla="*/ 85 w 126"/>
                      <a:gd name="T65" fmla="*/ 58 h 109"/>
                      <a:gd name="T66" fmla="*/ 74 w 126"/>
                      <a:gd name="T67" fmla="*/ 57 h 109"/>
                      <a:gd name="T68" fmla="*/ 55 w 126"/>
                      <a:gd name="T69" fmla="*/ 39 h 109"/>
                      <a:gd name="T70" fmla="*/ 42 w 126"/>
                      <a:gd name="T71" fmla="*/ 42 h 109"/>
                      <a:gd name="T72" fmla="*/ 32 w 126"/>
                      <a:gd name="T73" fmla="*/ 34 h 109"/>
                      <a:gd name="T74" fmla="*/ 25 w 126"/>
                      <a:gd name="T75" fmla="*/ 35 h 109"/>
                      <a:gd name="T76" fmla="*/ 24 w 126"/>
                      <a:gd name="T77" fmla="*/ 35 h 109"/>
                      <a:gd name="T78" fmla="*/ 23 w 126"/>
                      <a:gd name="T79" fmla="*/ 33 h 109"/>
                      <a:gd name="T80" fmla="*/ 17 w 126"/>
                      <a:gd name="T81" fmla="*/ 55 h 109"/>
                      <a:gd name="T82" fmla="*/ 12 w 126"/>
                      <a:gd name="T83" fmla="*/ 106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26" h="109">
                        <a:moveTo>
                          <a:pt x="14" y="105"/>
                        </a:moveTo>
                        <a:cubicBezTo>
                          <a:pt x="15" y="105"/>
                          <a:pt x="15" y="105"/>
                          <a:pt x="16" y="105"/>
                        </a:cubicBezTo>
                        <a:cubicBezTo>
                          <a:pt x="16" y="105"/>
                          <a:pt x="17" y="105"/>
                          <a:pt x="17" y="105"/>
                        </a:cubicBezTo>
                        <a:cubicBezTo>
                          <a:pt x="18" y="105"/>
                          <a:pt x="18" y="105"/>
                          <a:pt x="19" y="105"/>
                        </a:cubicBezTo>
                        <a:cubicBezTo>
                          <a:pt x="19" y="104"/>
                          <a:pt x="19" y="104"/>
                          <a:pt x="20" y="104"/>
                        </a:cubicBezTo>
                        <a:cubicBezTo>
                          <a:pt x="20" y="104"/>
                          <a:pt x="21" y="104"/>
                          <a:pt x="22" y="104"/>
                        </a:cubicBezTo>
                        <a:cubicBezTo>
                          <a:pt x="22" y="104"/>
                          <a:pt x="22" y="104"/>
                          <a:pt x="23" y="104"/>
                        </a:cubicBezTo>
                        <a:cubicBezTo>
                          <a:pt x="23" y="104"/>
                          <a:pt x="24" y="104"/>
                          <a:pt x="25" y="104"/>
                        </a:cubicBezTo>
                        <a:cubicBezTo>
                          <a:pt x="25" y="104"/>
                          <a:pt x="25" y="104"/>
                          <a:pt x="25" y="104"/>
                        </a:cubicBezTo>
                        <a:cubicBezTo>
                          <a:pt x="26" y="104"/>
                          <a:pt x="27" y="104"/>
                          <a:pt x="28" y="104"/>
                        </a:cubicBezTo>
                        <a:cubicBezTo>
                          <a:pt x="28" y="104"/>
                          <a:pt x="28" y="104"/>
                          <a:pt x="28" y="104"/>
                        </a:cubicBezTo>
                        <a:cubicBezTo>
                          <a:pt x="28" y="104"/>
                          <a:pt x="28" y="104"/>
                          <a:pt x="28" y="104"/>
                        </a:cubicBezTo>
                        <a:cubicBezTo>
                          <a:pt x="29" y="104"/>
                          <a:pt x="32" y="104"/>
                          <a:pt x="33" y="105"/>
                        </a:cubicBezTo>
                        <a:cubicBezTo>
                          <a:pt x="33" y="106"/>
                          <a:pt x="34" y="106"/>
                          <a:pt x="34" y="107"/>
                        </a:cubicBezTo>
                        <a:cubicBezTo>
                          <a:pt x="34" y="107"/>
                          <a:pt x="34" y="107"/>
                          <a:pt x="34" y="107"/>
                        </a:cubicBezTo>
                        <a:cubicBezTo>
                          <a:pt x="34" y="107"/>
                          <a:pt x="34" y="107"/>
                          <a:pt x="34" y="107"/>
                        </a:cubicBezTo>
                        <a:cubicBezTo>
                          <a:pt x="34" y="107"/>
                          <a:pt x="34" y="107"/>
                          <a:pt x="34" y="107"/>
                        </a:cubicBezTo>
                        <a:cubicBezTo>
                          <a:pt x="35" y="107"/>
                          <a:pt x="35" y="107"/>
                          <a:pt x="36" y="107"/>
                        </a:cubicBezTo>
                        <a:cubicBezTo>
                          <a:pt x="36" y="107"/>
                          <a:pt x="36" y="107"/>
                          <a:pt x="36" y="107"/>
                        </a:cubicBezTo>
                        <a:cubicBezTo>
                          <a:pt x="37" y="107"/>
                          <a:pt x="37" y="107"/>
                          <a:pt x="38" y="107"/>
                        </a:cubicBezTo>
                        <a:cubicBezTo>
                          <a:pt x="38" y="107"/>
                          <a:pt x="38" y="107"/>
                          <a:pt x="38" y="107"/>
                        </a:cubicBezTo>
                        <a:cubicBezTo>
                          <a:pt x="38" y="107"/>
                          <a:pt x="38" y="107"/>
                          <a:pt x="39" y="107"/>
                        </a:cubicBezTo>
                        <a:cubicBezTo>
                          <a:pt x="40" y="107"/>
                          <a:pt x="41" y="107"/>
                          <a:pt x="43" y="108"/>
                        </a:cubicBezTo>
                        <a:cubicBezTo>
                          <a:pt x="45" y="108"/>
                          <a:pt x="49" y="109"/>
                          <a:pt x="51" y="109"/>
                        </a:cubicBezTo>
                        <a:cubicBezTo>
                          <a:pt x="52" y="109"/>
                          <a:pt x="52" y="109"/>
                          <a:pt x="52" y="109"/>
                        </a:cubicBezTo>
                        <a:cubicBezTo>
                          <a:pt x="53" y="109"/>
                          <a:pt x="54" y="106"/>
                          <a:pt x="55" y="105"/>
                        </a:cubicBezTo>
                        <a:cubicBezTo>
                          <a:pt x="58" y="101"/>
                          <a:pt x="61" y="97"/>
                          <a:pt x="64" y="96"/>
                        </a:cubicBezTo>
                        <a:cubicBezTo>
                          <a:pt x="68" y="95"/>
                          <a:pt x="72" y="91"/>
                          <a:pt x="73" y="90"/>
                        </a:cubicBezTo>
                        <a:cubicBezTo>
                          <a:pt x="73" y="87"/>
                          <a:pt x="74" y="84"/>
                          <a:pt x="81" y="83"/>
                        </a:cubicBezTo>
                        <a:cubicBezTo>
                          <a:pt x="81" y="83"/>
                          <a:pt x="81" y="83"/>
                          <a:pt x="81" y="83"/>
                        </a:cubicBezTo>
                        <a:cubicBezTo>
                          <a:pt x="89" y="82"/>
                          <a:pt x="89" y="82"/>
                          <a:pt x="89" y="82"/>
                        </a:cubicBezTo>
                        <a:cubicBezTo>
                          <a:pt x="87" y="75"/>
                          <a:pt x="87" y="75"/>
                          <a:pt x="87" y="75"/>
                        </a:cubicBezTo>
                        <a:cubicBezTo>
                          <a:pt x="88" y="74"/>
                          <a:pt x="88" y="74"/>
                          <a:pt x="88" y="74"/>
                        </a:cubicBezTo>
                        <a:cubicBezTo>
                          <a:pt x="89" y="74"/>
                          <a:pt x="90" y="73"/>
                          <a:pt x="92" y="73"/>
                        </a:cubicBezTo>
                        <a:cubicBezTo>
                          <a:pt x="105" y="68"/>
                          <a:pt x="112" y="65"/>
                          <a:pt x="116" y="64"/>
                        </a:cubicBezTo>
                        <a:cubicBezTo>
                          <a:pt x="116" y="64"/>
                          <a:pt x="117" y="64"/>
                          <a:pt x="117" y="63"/>
                        </a:cubicBezTo>
                        <a:cubicBezTo>
                          <a:pt x="117" y="63"/>
                          <a:pt x="117" y="63"/>
                          <a:pt x="117" y="63"/>
                        </a:cubicBezTo>
                        <a:cubicBezTo>
                          <a:pt x="117" y="63"/>
                          <a:pt x="117" y="63"/>
                          <a:pt x="117" y="62"/>
                        </a:cubicBezTo>
                        <a:cubicBezTo>
                          <a:pt x="117" y="62"/>
                          <a:pt x="117" y="62"/>
                          <a:pt x="117" y="62"/>
                        </a:cubicBezTo>
                        <a:cubicBezTo>
                          <a:pt x="116" y="61"/>
                          <a:pt x="116" y="61"/>
                          <a:pt x="116" y="61"/>
                        </a:cubicBezTo>
                        <a:cubicBezTo>
                          <a:pt x="116" y="61"/>
                          <a:pt x="116" y="61"/>
                          <a:pt x="116" y="60"/>
                        </a:cubicBezTo>
                        <a:cubicBezTo>
                          <a:pt x="116" y="60"/>
                          <a:pt x="116" y="60"/>
                          <a:pt x="116" y="60"/>
                        </a:cubicBezTo>
                        <a:cubicBezTo>
                          <a:pt x="116" y="60"/>
                          <a:pt x="116" y="60"/>
                          <a:pt x="116" y="59"/>
                        </a:cubicBezTo>
                        <a:cubicBezTo>
                          <a:pt x="117" y="58"/>
                          <a:pt x="117" y="58"/>
                          <a:pt x="117" y="58"/>
                        </a:cubicBezTo>
                        <a:cubicBezTo>
                          <a:pt x="117" y="58"/>
                          <a:pt x="117" y="58"/>
                          <a:pt x="117" y="58"/>
                        </a:cubicBezTo>
                        <a:cubicBezTo>
                          <a:pt x="118" y="57"/>
                          <a:pt x="118" y="51"/>
                          <a:pt x="118" y="49"/>
                        </a:cubicBezTo>
                        <a:cubicBezTo>
                          <a:pt x="118" y="46"/>
                          <a:pt x="120" y="46"/>
                          <a:pt x="122" y="45"/>
                        </a:cubicBezTo>
                        <a:cubicBezTo>
                          <a:pt x="120" y="40"/>
                          <a:pt x="121" y="29"/>
                          <a:pt x="122" y="27"/>
                        </a:cubicBezTo>
                        <a:cubicBezTo>
                          <a:pt x="123" y="26"/>
                          <a:pt x="124" y="24"/>
                          <a:pt x="125" y="24"/>
                        </a:cubicBezTo>
                        <a:cubicBezTo>
                          <a:pt x="126" y="24"/>
                          <a:pt x="126" y="24"/>
                          <a:pt x="126" y="24"/>
                        </a:cubicBezTo>
                        <a:cubicBezTo>
                          <a:pt x="126" y="23"/>
                          <a:pt x="126" y="23"/>
                          <a:pt x="125" y="22"/>
                        </a:cubicBezTo>
                        <a:cubicBezTo>
                          <a:pt x="125" y="22"/>
                          <a:pt x="125" y="22"/>
                          <a:pt x="125" y="22"/>
                        </a:cubicBezTo>
                        <a:cubicBezTo>
                          <a:pt x="125" y="21"/>
                          <a:pt x="125" y="21"/>
                          <a:pt x="124" y="20"/>
                        </a:cubicBezTo>
                        <a:cubicBezTo>
                          <a:pt x="124" y="20"/>
                          <a:pt x="124" y="20"/>
                          <a:pt x="124" y="19"/>
                        </a:cubicBezTo>
                        <a:cubicBezTo>
                          <a:pt x="124" y="18"/>
                          <a:pt x="123" y="16"/>
                          <a:pt x="122" y="15"/>
                        </a:cubicBezTo>
                        <a:cubicBezTo>
                          <a:pt x="122" y="15"/>
                          <a:pt x="122" y="15"/>
                          <a:pt x="122" y="15"/>
                        </a:cubicBezTo>
                        <a:cubicBezTo>
                          <a:pt x="122" y="15"/>
                          <a:pt x="122" y="14"/>
                          <a:pt x="121" y="14"/>
                        </a:cubicBezTo>
                        <a:cubicBezTo>
                          <a:pt x="121" y="14"/>
                          <a:pt x="121" y="14"/>
                          <a:pt x="121" y="14"/>
                        </a:cubicBezTo>
                        <a:cubicBezTo>
                          <a:pt x="120" y="13"/>
                          <a:pt x="113" y="10"/>
                          <a:pt x="109" y="9"/>
                        </a:cubicBezTo>
                        <a:cubicBezTo>
                          <a:pt x="109" y="9"/>
                          <a:pt x="108" y="9"/>
                          <a:pt x="108" y="9"/>
                        </a:cubicBezTo>
                        <a:cubicBezTo>
                          <a:pt x="107" y="8"/>
                          <a:pt x="105" y="7"/>
                          <a:pt x="103" y="6"/>
                        </a:cubicBezTo>
                        <a:cubicBezTo>
                          <a:pt x="101" y="6"/>
                          <a:pt x="99" y="5"/>
                          <a:pt x="98" y="5"/>
                        </a:cubicBezTo>
                        <a:cubicBezTo>
                          <a:pt x="98" y="5"/>
                          <a:pt x="98" y="5"/>
                          <a:pt x="98" y="5"/>
                        </a:cubicBezTo>
                        <a:cubicBezTo>
                          <a:pt x="98" y="4"/>
                          <a:pt x="98" y="4"/>
                          <a:pt x="97" y="4"/>
                        </a:cubicBezTo>
                        <a:cubicBezTo>
                          <a:pt x="97" y="4"/>
                          <a:pt x="97" y="4"/>
                          <a:pt x="97" y="4"/>
                        </a:cubicBezTo>
                        <a:cubicBezTo>
                          <a:pt x="97" y="4"/>
                          <a:pt x="97" y="4"/>
                          <a:pt x="97" y="4"/>
                        </a:cubicBezTo>
                        <a:cubicBezTo>
                          <a:pt x="97" y="4"/>
                          <a:pt x="96" y="4"/>
                          <a:pt x="96" y="4"/>
                        </a:cubicBezTo>
                        <a:cubicBezTo>
                          <a:pt x="96" y="4"/>
                          <a:pt x="96" y="4"/>
                          <a:pt x="96" y="4"/>
                        </a:cubicBezTo>
                        <a:cubicBezTo>
                          <a:pt x="96" y="4"/>
                          <a:pt x="96" y="4"/>
                          <a:pt x="95" y="4"/>
                        </a:cubicBezTo>
                        <a:cubicBezTo>
                          <a:pt x="95" y="4"/>
                          <a:pt x="95" y="4"/>
                          <a:pt x="95" y="4"/>
                        </a:cubicBezTo>
                        <a:cubicBezTo>
                          <a:pt x="95" y="3"/>
                          <a:pt x="94" y="3"/>
                          <a:pt x="94" y="3"/>
                        </a:cubicBezTo>
                        <a:cubicBezTo>
                          <a:pt x="94" y="3"/>
                          <a:pt x="94" y="3"/>
                          <a:pt x="94" y="3"/>
                        </a:cubicBezTo>
                        <a:cubicBezTo>
                          <a:pt x="93" y="3"/>
                          <a:pt x="93" y="3"/>
                          <a:pt x="93" y="2"/>
                        </a:cubicBezTo>
                        <a:cubicBezTo>
                          <a:pt x="93" y="2"/>
                          <a:pt x="92" y="2"/>
                          <a:pt x="92" y="2"/>
                        </a:cubicBezTo>
                        <a:cubicBezTo>
                          <a:pt x="92" y="2"/>
                          <a:pt x="92" y="1"/>
                          <a:pt x="91" y="1"/>
                        </a:cubicBezTo>
                        <a:cubicBezTo>
                          <a:pt x="91" y="1"/>
                          <a:pt x="91" y="1"/>
                          <a:pt x="90" y="1"/>
                        </a:cubicBezTo>
                        <a:cubicBezTo>
                          <a:pt x="90" y="1"/>
                          <a:pt x="90" y="1"/>
                          <a:pt x="90" y="0"/>
                        </a:cubicBezTo>
                        <a:cubicBezTo>
                          <a:pt x="90" y="0"/>
                          <a:pt x="90" y="0"/>
                          <a:pt x="90" y="0"/>
                        </a:cubicBezTo>
                        <a:cubicBezTo>
                          <a:pt x="89" y="1"/>
                          <a:pt x="89" y="1"/>
                          <a:pt x="88" y="1"/>
                        </a:cubicBezTo>
                        <a:cubicBezTo>
                          <a:pt x="88" y="1"/>
                          <a:pt x="88" y="1"/>
                          <a:pt x="88" y="1"/>
                        </a:cubicBezTo>
                        <a:cubicBezTo>
                          <a:pt x="87" y="1"/>
                          <a:pt x="86" y="2"/>
                          <a:pt x="86" y="2"/>
                        </a:cubicBezTo>
                        <a:cubicBezTo>
                          <a:pt x="86" y="2"/>
                          <a:pt x="85" y="2"/>
                          <a:pt x="85" y="2"/>
                        </a:cubicBezTo>
                        <a:cubicBezTo>
                          <a:pt x="84" y="2"/>
                          <a:pt x="84" y="2"/>
                          <a:pt x="83" y="2"/>
                        </a:cubicBezTo>
                        <a:cubicBezTo>
                          <a:pt x="83" y="2"/>
                          <a:pt x="83" y="2"/>
                          <a:pt x="82" y="2"/>
                        </a:cubicBezTo>
                        <a:cubicBezTo>
                          <a:pt x="82" y="2"/>
                          <a:pt x="81" y="2"/>
                          <a:pt x="80" y="2"/>
                        </a:cubicBezTo>
                        <a:cubicBezTo>
                          <a:pt x="76" y="2"/>
                          <a:pt x="76" y="2"/>
                          <a:pt x="76" y="2"/>
                        </a:cubicBezTo>
                        <a:cubicBezTo>
                          <a:pt x="76" y="2"/>
                          <a:pt x="76" y="3"/>
                          <a:pt x="76" y="3"/>
                        </a:cubicBezTo>
                        <a:cubicBezTo>
                          <a:pt x="76" y="5"/>
                          <a:pt x="77" y="7"/>
                          <a:pt x="75" y="9"/>
                        </a:cubicBezTo>
                        <a:cubicBezTo>
                          <a:pt x="73" y="10"/>
                          <a:pt x="73" y="11"/>
                          <a:pt x="73" y="12"/>
                        </a:cubicBezTo>
                        <a:cubicBezTo>
                          <a:pt x="75" y="13"/>
                          <a:pt x="75" y="17"/>
                          <a:pt x="74" y="22"/>
                        </a:cubicBezTo>
                        <a:cubicBezTo>
                          <a:pt x="74" y="24"/>
                          <a:pt x="73" y="25"/>
                          <a:pt x="73" y="26"/>
                        </a:cubicBezTo>
                        <a:cubicBezTo>
                          <a:pt x="73" y="28"/>
                          <a:pt x="73" y="30"/>
                          <a:pt x="72" y="32"/>
                        </a:cubicBezTo>
                        <a:cubicBezTo>
                          <a:pt x="71" y="33"/>
                          <a:pt x="71" y="34"/>
                          <a:pt x="71" y="35"/>
                        </a:cubicBezTo>
                        <a:cubicBezTo>
                          <a:pt x="71" y="36"/>
                          <a:pt x="72" y="37"/>
                          <a:pt x="73" y="38"/>
                        </a:cubicBezTo>
                        <a:cubicBezTo>
                          <a:pt x="74" y="40"/>
                          <a:pt x="75" y="43"/>
                          <a:pt x="77" y="43"/>
                        </a:cubicBezTo>
                        <a:cubicBezTo>
                          <a:pt x="78" y="44"/>
                          <a:pt x="80" y="43"/>
                          <a:pt x="81" y="42"/>
                        </a:cubicBezTo>
                        <a:cubicBezTo>
                          <a:pt x="82" y="42"/>
                          <a:pt x="83" y="41"/>
                          <a:pt x="84" y="41"/>
                        </a:cubicBezTo>
                        <a:cubicBezTo>
                          <a:pt x="87" y="41"/>
                          <a:pt x="87" y="46"/>
                          <a:pt x="87" y="51"/>
                        </a:cubicBezTo>
                        <a:cubicBezTo>
                          <a:pt x="87" y="55"/>
                          <a:pt x="85" y="57"/>
                          <a:pt x="85" y="58"/>
                        </a:cubicBezTo>
                        <a:cubicBezTo>
                          <a:pt x="84" y="58"/>
                          <a:pt x="84" y="58"/>
                          <a:pt x="84" y="58"/>
                        </a:cubicBezTo>
                        <a:cubicBezTo>
                          <a:pt x="84" y="58"/>
                          <a:pt x="81" y="59"/>
                          <a:pt x="79" y="59"/>
                        </a:cubicBezTo>
                        <a:cubicBezTo>
                          <a:pt x="77" y="59"/>
                          <a:pt x="75" y="58"/>
                          <a:pt x="74" y="57"/>
                        </a:cubicBezTo>
                        <a:cubicBezTo>
                          <a:pt x="71" y="55"/>
                          <a:pt x="69" y="50"/>
                          <a:pt x="69" y="47"/>
                        </a:cubicBezTo>
                        <a:cubicBezTo>
                          <a:pt x="68" y="47"/>
                          <a:pt x="67" y="46"/>
                          <a:pt x="62" y="46"/>
                        </a:cubicBezTo>
                        <a:cubicBezTo>
                          <a:pt x="60" y="46"/>
                          <a:pt x="57" y="44"/>
                          <a:pt x="55" y="39"/>
                        </a:cubicBezTo>
                        <a:cubicBezTo>
                          <a:pt x="55" y="40"/>
                          <a:pt x="54" y="40"/>
                          <a:pt x="54" y="40"/>
                        </a:cubicBezTo>
                        <a:cubicBezTo>
                          <a:pt x="54" y="43"/>
                          <a:pt x="50" y="43"/>
                          <a:pt x="47" y="43"/>
                        </a:cubicBezTo>
                        <a:cubicBezTo>
                          <a:pt x="46" y="43"/>
                          <a:pt x="44" y="43"/>
                          <a:pt x="42" y="42"/>
                        </a:cubicBezTo>
                        <a:cubicBezTo>
                          <a:pt x="41" y="41"/>
                          <a:pt x="39" y="40"/>
                          <a:pt x="39" y="40"/>
                        </a:cubicBezTo>
                        <a:cubicBezTo>
                          <a:pt x="38" y="41"/>
                          <a:pt x="36" y="41"/>
                          <a:pt x="34" y="39"/>
                        </a:cubicBezTo>
                        <a:cubicBezTo>
                          <a:pt x="33" y="38"/>
                          <a:pt x="32" y="36"/>
                          <a:pt x="32" y="34"/>
                        </a:cubicBezTo>
                        <a:cubicBezTo>
                          <a:pt x="31" y="34"/>
                          <a:pt x="29" y="35"/>
                          <a:pt x="28" y="35"/>
                        </a:cubicBezTo>
                        <a:cubicBezTo>
                          <a:pt x="28" y="35"/>
                          <a:pt x="27" y="36"/>
                          <a:pt x="27" y="36"/>
                        </a:cubicBezTo>
                        <a:cubicBezTo>
                          <a:pt x="26" y="36"/>
                          <a:pt x="26" y="35"/>
                          <a:pt x="25" y="35"/>
                        </a:cubicBezTo>
                        <a:cubicBezTo>
                          <a:pt x="25" y="35"/>
                          <a:pt x="25" y="35"/>
                          <a:pt x="25" y="35"/>
                        </a:cubicBezTo>
                        <a:cubicBezTo>
                          <a:pt x="25" y="35"/>
                          <a:pt x="25" y="35"/>
                          <a:pt x="24" y="35"/>
                        </a:cubicBezTo>
                        <a:cubicBezTo>
                          <a:pt x="24" y="35"/>
                          <a:pt x="24" y="35"/>
                          <a:pt x="24" y="35"/>
                        </a:cubicBezTo>
                        <a:cubicBezTo>
                          <a:pt x="24" y="34"/>
                          <a:pt x="24" y="34"/>
                          <a:pt x="24" y="34"/>
                        </a:cubicBezTo>
                        <a:cubicBezTo>
                          <a:pt x="24" y="34"/>
                          <a:pt x="23" y="34"/>
                          <a:pt x="23" y="34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1" y="51"/>
                          <a:pt x="21" y="51"/>
                          <a:pt x="21" y="51"/>
                        </a:cubicBezTo>
                        <a:cubicBezTo>
                          <a:pt x="17" y="55"/>
                          <a:pt x="17" y="55"/>
                          <a:pt x="17" y="55"/>
                        </a:cubicBezTo>
                        <a:cubicBezTo>
                          <a:pt x="1" y="55"/>
                          <a:pt x="1" y="55"/>
                          <a:pt x="1" y="55"/>
                        </a:cubicBezTo>
                        <a:cubicBezTo>
                          <a:pt x="0" y="90"/>
                          <a:pt x="0" y="90"/>
                          <a:pt x="0" y="90"/>
                        </a:cubicBezTo>
                        <a:cubicBezTo>
                          <a:pt x="12" y="106"/>
                          <a:pt x="12" y="106"/>
                          <a:pt x="12" y="106"/>
                        </a:cubicBezTo>
                        <a:cubicBezTo>
                          <a:pt x="12" y="106"/>
                          <a:pt x="12" y="106"/>
                          <a:pt x="13" y="106"/>
                        </a:cubicBezTo>
                        <a:cubicBezTo>
                          <a:pt x="13" y="105"/>
                          <a:pt x="14" y="105"/>
                          <a:pt x="14" y="10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1" name="Freeform 1281">
                    <a:extLst>
                      <a:ext uri="{FF2B5EF4-FFF2-40B4-BE49-F238E27FC236}">
                        <a16:creationId xmlns="" xmlns:a16="http://schemas.microsoft.com/office/drawing/2014/main" id="{DAF9EE2E-1289-461F-9332-82C59E43DD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5" y="3165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2" name="Freeform 1282">
                    <a:extLst>
                      <a:ext uri="{FF2B5EF4-FFF2-40B4-BE49-F238E27FC236}">
                        <a16:creationId xmlns="" xmlns:a16="http://schemas.microsoft.com/office/drawing/2014/main" id="{A7452294-B471-40CE-A4C3-67B1B08CF06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3" y="316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3" name="Freeform 1283">
                    <a:extLst>
                      <a:ext uri="{FF2B5EF4-FFF2-40B4-BE49-F238E27FC236}">
                        <a16:creationId xmlns="" xmlns:a16="http://schemas.microsoft.com/office/drawing/2014/main" id="{E776EC56-6F55-4E98-9AF5-838321AB58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4" y="316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4" name="Freeform 1284">
                    <a:extLst>
                      <a:ext uri="{FF2B5EF4-FFF2-40B4-BE49-F238E27FC236}">
                        <a16:creationId xmlns="" xmlns:a16="http://schemas.microsoft.com/office/drawing/2014/main" id="{A3736C43-F72D-49B1-8CCE-DAAD6EDA77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1" y="3164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5" name="Freeform 1285">
                    <a:extLst>
                      <a:ext uri="{FF2B5EF4-FFF2-40B4-BE49-F238E27FC236}">
                        <a16:creationId xmlns="" xmlns:a16="http://schemas.microsoft.com/office/drawing/2014/main" id="{ABB472A3-71F9-4BA9-858B-A6F1DB998A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8" y="3164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6" name="Freeform 1286">
                    <a:extLst>
                      <a:ext uri="{FF2B5EF4-FFF2-40B4-BE49-F238E27FC236}">
                        <a16:creationId xmlns="" xmlns:a16="http://schemas.microsoft.com/office/drawing/2014/main" id="{A2E85422-F917-49FF-A209-B5BD6393AA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7" y="3164"/>
                    <a:ext cx="5" cy="1"/>
                  </a:xfrm>
                  <a:custGeom>
                    <a:avLst/>
                    <a:gdLst>
                      <a:gd name="T0" fmla="*/ 0 w 5"/>
                      <a:gd name="T1" fmla="*/ 0 h 1"/>
                      <a:gd name="T2" fmla="*/ 5 w 5"/>
                      <a:gd name="T3" fmla="*/ 1 h 1"/>
                      <a:gd name="T4" fmla="*/ 0 w 5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0" y="0"/>
                        </a:moveTo>
                        <a:cubicBezTo>
                          <a:pt x="1" y="0"/>
                          <a:pt x="4" y="0"/>
                          <a:pt x="5" y="1"/>
                        </a:cubicBezTo>
                        <a:cubicBezTo>
                          <a:pt x="4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7" name="Freeform 1287">
                    <a:extLst>
                      <a:ext uri="{FF2B5EF4-FFF2-40B4-BE49-F238E27FC236}">
                        <a16:creationId xmlns="" xmlns:a16="http://schemas.microsoft.com/office/drawing/2014/main" id="{B85561EE-E468-4E92-B25E-9B87C7DA3F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3" y="3165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8" name="Freeform 1288">
                    <a:extLst>
                      <a:ext uri="{FF2B5EF4-FFF2-40B4-BE49-F238E27FC236}">
                        <a16:creationId xmlns="" xmlns:a16="http://schemas.microsoft.com/office/drawing/2014/main" id="{4AD49551-AA24-47BB-A2C1-9011FEB7946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5" y="3167"/>
                    <a:ext cx="1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59" name="Freeform 1289">
                    <a:extLst>
                      <a:ext uri="{FF2B5EF4-FFF2-40B4-BE49-F238E27FC236}">
                        <a16:creationId xmlns="" xmlns:a16="http://schemas.microsoft.com/office/drawing/2014/main" id="{71169FCC-4FBA-4475-8091-AA4BD01340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3143"/>
                    <a:ext cx="7" cy="1"/>
                  </a:xfrm>
                  <a:custGeom>
                    <a:avLst/>
                    <a:gdLst>
                      <a:gd name="T0" fmla="*/ 0 w 7"/>
                      <a:gd name="T1" fmla="*/ 1 h 1"/>
                      <a:gd name="T2" fmla="*/ 7 w 7"/>
                      <a:gd name="T3" fmla="*/ 0 h 1"/>
                      <a:gd name="T4" fmla="*/ 7 w 7"/>
                      <a:gd name="T5" fmla="*/ 0 h 1"/>
                      <a:gd name="T6" fmla="*/ 0 w 7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1">
                        <a:moveTo>
                          <a:pt x="0" y="1"/>
                        </a:moveTo>
                        <a:lnTo>
                          <a:pt x="7" y="0"/>
                        </a:lnTo>
                        <a:lnTo>
                          <a:pt x="7" y="0"/>
                        </a:lnTo>
                        <a:lnTo>
                          <a:pt x="0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0" name="Freeform 1290">
                    <a:extLst>
                      <a:ext uri="{FF2B5EF4-FFF2-40B4-BE49-F238E27FC236}">
                        <a16:creationId xmlns="" xmlns:a16="http://schemas.microsoft.com/office/drawing/2014/main" id="{4118369B-800C-4DEB-BBA1-12E06444EF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3" y="3167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1" name="Freeform 1291">
                    <a:extLst>
                      <a:ext uri="{FF2B5EF4-FFF2-40B4-BE49-F238E27FC236}">
                        <a16:creationId xmlns="" xmlns:a16="http://schemas.microsoft.com/office/drawing/2014/main" id="{C9937AAA-4BFF-4CBE-92F0-A313A20AD0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00" y="3151"/>
                    <a:ext cx="12" cy="15"/>
                  </a:xfrm>
                  <a:custGeom>
                    <a:avLst/>
                    <a:gdLst>
                      <a:gd name="T0" fmla="*/ 12 w 12"/>
                      <a:gd name="T1" fmla="*/ 15 h 15"/>
                      <a:gd name="T2" fmla="*/ 12 w 12"/>
                      <a:gd name="T3" fmla="*/ 15 h 15"/>
                      <a:gd name="T4" fmla="*/ 0 w 12"/>
                      <a:gd name="T5" fmla="*/ 0 h 15"/>
                      <a:gd name="T6" fmla="*/ 12 w 12"/>
                      <a:gd name="T7" fmla="*/ 15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2" h="15">
                        <a:moveTo>
                          <a:pt x="12" y="15"/>
                        </a:moveTo>
                        <a:lnTo>
                          <a:pt x="12" y="15"/>
                        </a:lnTo>
                        <a:lnTo>
                          <a:pt x="0" y="0"/>
                        </a:lnTo>
                        <a:lnTo>
                          <a:pt x="12" y="1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2" name="Freeform 1292">
                    <a:extLst>
                      <a:ext uri="{FF2B5EF4-FFF2-40B4-BE49-F238E27FC236}">
                        <a16:creationId xmlns="" xmlns:a16="http://schemas.microsoft.com/office/drawing/2014/main" id="{8E7AACFD-931D-435A-8516-8F68D8CDFF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4" y="2987"/>
                    <a:ext cx="17" cy="14"/>
                  </a:xfrm>
                  <a:custGeom>
                    <a:avLst/>
                    <a:gdLst>
                      <a:gd name="T0" fmla="*/ 15 w 18"/>
                      <a:gd name="T1" fmla="*/ 0 h 14"/>
                      <a:gd name="T2" fmla="*/ 14 w 18"/>
                      <a:gd name="T3" fmla="*/ 1 h 14"/>
                      <a:gd name="T4" fmla="*/ 13 w 18"/>
                      <a:gd name="T5" fmla="*/ 1 h 14"/>
                      <a:gd name="T6" fmla="*/ 13 w 18"/>
                      <a:gd name="T7" fmla="*/ 1 h 14"/>
                      <a:gd name="T8" fmla="*/ 12 w 18"/>
                      <a:gd name="T9" fmla="*/ 1 h 14"/>
                      <a:gd name="T10" fmla="*/ 12 w 18"/>
                      <a:gd name="T11" fmla="*/ 1 h 14"/>
                      <a:gd name="T12" fmla="*/ 11 w 18"/>
                      <a:gd name="T13" fmla="*/ 2 h 14"/>
                      <a:gd name="T14" fmla="*/ 11 w 18"/>
                      <a:gd name="T15" fmla="*/ 2 h 14"/>
                      <a:gd name="T16" fmla="*/ 8 w 18"/>
                      <a:gd name="T17" fmla="*/ 3 h 14"/>
                      <a:gd name="T18" fmla="*/ 8 w 18"/>
                      <a:gd name="T19" fmla="*/ 3 h 14"/>
                      <a:gd name="T20" fmla="*/ 7 w 18"/>
                      <a:gd name="T21" fmla="*/ 3 h 14"/>
                      <a:gd name="T22" fmla="*/ 6 w 18"/>
                      <a:gd name="T23" fmla="*/ 3 h 14"/>
                      <a:gd name="T24" fmla="*/ 6 w 18"/>
                      <a:gd name="T25" fmla="*/ 3 h 14"/>
                      <a:gd name="T26" fmla="*/ 5 w 18"/>
                      <a:gd name="T27" fmla="*/ 3 h 14"/>
                      <a:gd name="T28" fmla="*/ 5 w 18"/>
                      <a:gd name="T29" fmla="*/ 3 h 14"/>
                      <a:gd name="T30" fmla="*/ 4 w 18"/>
                      <a:gd name="T31" fmla="*/ 4 h 14"/>
                      <a:gd name="T32" fmla="*/ 3 w 18"/>
                      <a:gd name="T33" fmla="*/ 9 h 14"/>
                      <a:gd name="T34" fmla="*/ 3 w 18"/>
                      <a:gd name="T35" fmla="*/ 11 h 14"/>
                      <a:gd name="T36" fmla="*/ 1 w 18"/>
                      <a:gd name="T37" fmla="*/ 11 h 14"/>
                      <a:gd name="T38" fmla="*/ 0 w 18"/>
                      <a:gd name="T39" fmla="*/ 12 h 14"/>
                      <a:gd name="T40" fmla="*/ 1 w 18"/>
                      <a:gd name="T41" fmla="*/ 13 h 14"/>
                      <a:gd name="T42" fmla="*/ 1 w 18"/>
                      <a:gd name="T43" fmla="*/ 13 h 14"/>
                      <a:gd name="T44" fmla="*/ 1 w 18"/>
                      <a:gd name="T45" fmla="*/ 14 h 14"/>
                      <a:gd name="T46" fmla="*/ 1 w 18"/>
                      <a:gd name="T47" fmla="*/ 14 h 14"/>
                      <a:gd name="T48" fmla="*/ 2 w 18"/>
                      <a:gd name="T49" fmla="*/ 14 h 14"/>
                      <a:gd name="T50" fmla="*/ 3 w 18"/>
                      <a:gd name="T51" fmla="*/ 14 h 14"/>
                      <a:gd name="T52" fmla="*/ 5 w 18"/>
                      <a:gd name="T53" fmla="*/ 14 h 14"/>
                      <a:gd name="T54" fmla="*/ 8 w 18"/>
                      <a:gd name="T55" fmla="*/ 14 h 14"/>
                      <a:gd name="T56" fmla="*/ 8 w 18"/>
                      <a:gd name="T57" fmla="*/ 13 h 14"/>
                      <a:gd name="T58" fmla="*/ 8 w 18"/>
                      <a:gd name="T59" fmla="*/ 10 h 14"/>
                      <a:gd name="T60" fmla="*/ 10 w 18"/>
                      <a:gd name="T61" fmla="*/ 11 h 14"/>
                      <a:gd name="T62" fmla="*/ 10 w 18"/>
                      <a:gd name="T63" fmla="*/ 11 h 14"/>
                      <a:gd name="T64" fmla="*/ 15 w 18"/>
                      <a:gd name="T65" fmla="*/ 10 h 14"/>
                      <a:gd name="T66" fmla="*/ 15 w 18"/>
                      <a:gd name="T67" fmla="*/ 10 h 14"/>
                      <a:gd name="T68" fmla="*/ 18 w 18"/>
                      <a:gd name="T69" fmla="*/ 10 h 14"/>
                      <a:gd name="T70" fmla="*/ 16 w 18"/>
                      <a:gd name="T71" fmla="*/ 4 h 14"/>
                      <a:gd name="T72" fmla="*/ 15 w 18"/>
                      <a:gd name="T73" fmla="*/ 0 h 14"/>
                      <a:gd name="T74" fmla="*/ 15 w 18"/>
                      <a:gd name="T75" fmla="*/ 0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8" h="14">
                        <a:moveTo>
                          <a:pt x="15" y="0"/>
                        </a:moveTo>
                        <a:cubicBezTo>
                          <a:pt x="15" y="0"/>
                          <a:pt x="14" y="1"/>
                          <a:pt x="14" y="1"/>
                        </a:cubicBezTo>
                        <a:cubicBezTo>
                          <a:pt x="14" y="1"/>
                          <a:pt x="13" y="1"/>
                          <a:pt x="13" y="1"/>
                        </a:cubicBezTo>
                        <a:cubicBezTo>
                          <a:pt x="13" y="1"/>
                          <a:pt x="13" y="1"/>
                          <a:pt x="13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1" y="1"/>
                          <a:pt x="11" y="2"/>
                          <a:pt x="11" y="2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0" y="2"/>
                          <a:pt x="9" y="3"/>
                          <a:pt x="8" y="3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7" y="3"/>
                          <a:pt x="7" y="3"/>
                          <a:pt x="7" y="3"/>
                        </a:cubicBezTo>
                        <a:cubicBezTo>
                          <a:pt x="7" y="3"/>
                          <a:pt x="6" y="3"/>
                          <a:pt x="6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3"/>
                          <a:pt x="5" y="3"/>
                          <a:pt x="5" y="3"/>
                        </a:cubicBezTo>
                        <a:cubicBezTo>
                          <a:pt x="5" y="3"/>
                          <a:pt x="5" y="3"/>
                          <a:pt x="5" y="3"/>
                        </a:cubicBezTo>
                        <a:cubicBezTo>
                          <a:pt x="5" y="3"/>
                          <a:pt x="4" y="4"/>
                          <a:pt x="4" y="4"/>
                        </a:cubicBezTo>
                        <a:cubicBezTo>
                          <a:pt x="3" y="4"/>
                          <a:pt x="3" y="7"/>
                          <a:pt x="3" y="9"/>
                        </a:cubicBezTo>
                        <a:cubicBezTo>
                          <a:pt x="3" y="11"/>
                          <a:pt x="3" y="11"/>
                          <a:pt x="3" y="11"/>
                        </a:cubicBezTo>
                        <a:cubicBezTo>
                          <a:pt x="1" y="11"/>
                          <a:pt x="1" y="11"/>
                          <a:pt x="1" y="11"/>
                        </a:cubicBezTo>
                        <a:cubicBezTo>
                          <a:pt x="0" y="11"/>
                          <a:pt x="0" y="12"/>
                          <a:pt x="0" y="12"/>
                        </a:cubicBezTo>
                        <a:cubicBezTo>
                          <a:pt x="0" y="13"/>
                          <a:pt x="0" y="13"/>
                          <a:pt x="1" y="13"/>
                        </a:cubicBezTo>
                        <a:cubicBezTo>
                          <a:pt x="1" y="13"/>
                          <a:pt x="1" y="13"/>
                          <a:pt x="1" y="13"/>
                        </a:cubicBezTo>
                        <a:cubicBezTo>
                          <a:pt x="1" y="13"/>
                          <a:pt x="1" y="13"/>
                          <a:pt x="1" y="14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1" y="14"/>
                          <a:pt x="2" y="14"/>
                          <a:pt x="2" y="14"/>
                        </a:cubicBezTo>
                        <a:cubicBezTo>
                          <a:pt x="2" y="14"/>
                          <a:pt x="3" y="14"/>
                          <a:pt x="3" y="14"/>
                        </a:cubicBezTo>
                        <a:cubicBezTo>
                          <a:pt x="4" y="14"/>
                          <a:pt x="4" y="14"/>
                          <a:pt x="5" y="14"/>
                        </a:cubicBezTo>
                        <a:cubicBezTo>
                          <a:pt x="6" y="14"/>
                          <a:pt x="7" y="14"/>
                          <a:pt x="8" y="14"/>
                        </a:cubicBezTo>
                        <a:cubicBezTo>
                          <a:pt x="8" y="13"/>
                          <a:pt x="8" y="13"/>
                          <a:pt x="8" y="13"/>
                        </a:cubicBezTo>
                        <a:cubicBezTo>
                          <a:pt x="8" y="10"/>
                          <a:pt x="8" y="10"/>
                          <a:pt x="8" y="10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cubicBezTo>
                          <a:pt x="11" y="11"/>
                          <a:pt x="13" y="11"/>
                          <a:pt x="15" y="10"/>
                        </a:cubicBezTo>
                        <a:cubicBezTo>
                          <a:pt x="15" y="10"/>
                          <a:pt x="15" y="10"/>
                          <a:pt x="15" y="10"/>
                        </a:cubicBezTo>
                        <a:cubicBezTo>
                          <a:pt x="18" y="10"/>
                          <a:pt x="18" y="10"/>
                          <a:pt x="18" y="10"/>
                        </a:cubicBezTo>
                        <a:cubicBezTo>
                          <a:pt x="18" y="8"/>
                          <a:pt x="17" y="5"/>
                          <a:pt x="16" y="4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3" name="Freeform 1293">
                    <a:extLst>
                      <a:ext uri="{FF2B5EF4-FFF2-40B4-BE49-F238E27FC236}">
                        <a16:creationId xmlns="" xmlns:a16="http://schemas.microsoft.com/office/drawing/2014/main" id="{AEB9DB5C-8454-4528-B96E-CB47B3AFBC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4" y="2844"/>
                    <a:ext cx="108" cy="143"/>
                  </a:xfrm>
                  <a:custGeom>
                    <a:avLst/>
                    <a:gdLst>
                      <a:gd name="T0" fmla="*/ 22 w 113"/>
                      <a:gd name="T1" fmla="*/ 13 h 150"/>
                      <a:gd name="T2" fmla="*/ 21 w 113"/>
                      <a:gd name="T3" fmla="*/ 14 h 150"/>
                      <a:gd name="T4" fmla="*/ 21 w 113"/>
                      <a:gd name="T5" fmla="*/ 14 h 150"/>
                      <a:gd name="T6" fmla="*/ 21 w 113"/>
                      <a:gd name="T7" fmla="*/ 15 h 150"/>
                      <a:gd name="T8" fmla="*/ 20 w 113"/>
                      <a:gd name="T9" fmla="*/ 15 h 150"/>
                      <a:gd name="T10" fmla="*/ 20 w 113"/>
                      <a:gd name="T11" fmla="*/ 15 h 150"/>
                      <a:gd name="T12" fmla="*/ 26 w 113"/>
                      <a:gd name="T13" fmla="*/ 24 h 150"/>
                      <a:gd name="T14" fmla="*/ 30 w 113"/>
                      <a:gd name="T15" fmla="*/ 28 h 150"/>
                      <a:gd name="T16" fmla="*/ 33 w 113"/>
                      <a:gd name="T17" fmla="*/ 31 h 150"/>
                      <a:gd name="T18" fmla="*/ 56 w 113"/>
                      <a:gd name="T19" fmla="*/ 39 h 150"/>
                      <a:gd name="T20" fmla="*/ 71 w 113"/>
                      <a:gd name="T21" fmla="*/ 42 h 150"/>
                      <a:gd name="T22" fmla="*/ 78 w 113"/>
                      <a:gd name="T23" fmla="*/ 45 h 150"/>
                      <a:gd name="T24" fmla="*/ 76 w 113"/>
                      <a:gd name="T25" fmla="*/ 48 h 150"/>
                      <a:gd name="T26" fmla="*/ 47 w 113"/>
                      <a:gd name="T27" fmla="*/ 78 h 150"/>
                      <a:gd name="T28" fmla="*/ 39 w 113"/>
                      <a:gd name="T29" fmla="*/ 81 h 150"/>
                      <a:gd name="T30" fmla="*/ 37 w 113"/>
                      <a:gd name="T31" fmla="*/ 81 h 150"/>
                      <a:gd name="T32" fmla="*/ 33 w 113"/>
                      <a:gd name="T33" fmla="*/ 81 h 150"/>
                      <a:gd name="T34" fmla="*/ 23 w 113"/>
                      <a:gd name="T35" fmla="*/ 86 h 150"/>
                      <a:gd name="T36" fmla="*/ 18 w 113"/>
                      <a:gd name="T37" fmla="*/ 89 h 150"/>
                      <a:gd name="T38" fmla="*/ 18 w 113"/>
                      <a:gd name="T39" fmla="*/ 89 h 150"/>
                      <a:gd name="T40" fmla="*/ 16 w 113"/>
                      <a:gd name="T41" fmla="*/ 89 h 150"/>
                      <a:gd name="T42" fmla="*/ 16 w 113"/>
                      <a:gd name="T43" fmla="*/ 89 h 150"/>
                      <a:gd name="T44" fmla="*/ 14 w 113"/>
                      <a:gd name="T45" fmla="*/ 89 h 150"/>
                      <a:gd name="T46" fmla="*/ 13 w 113"/>
                      <a:gd name="T47" fmla="*/ 89 h 150"/>
                      <a:gd name="T48" fmla="*/ 12 w 113"/>
                      <a:gd name="T49" fmla="*/ 90 h 150"/>
                      <a:gd name="T50" fmla="*/ 11 w 113"/>
                      <a:gd name="T51" fmla="*/ 90 h 150"/>
                      <a:gd name="T52" fmla="*/ 10 w 113"/>
                      <a:gd name="T53" fmla="*/ 90 h 150"/>
                      <a:gd name="T54" fmla="*/ 5 w 113"/>
                      <a:gd name="T55" fmla="*/ 97 h 150"/>
                      <a:gd name="T56" fmla="*/ 0 w 113"/>
                      <a:gd name="T57" fmla="*/ 105 h 150"/>
                      <a:gd name="T58" fmla="*/ 1 w 113"/>
                      <a:gd name="T59" fmla="*/ 144 h 150"/>
                      <a:gd name="T60" fmla="*/ 5 w 113"/>
                      <a:gd name="T61" fmla="*/ 150 h 150"/>
                      <a:gd name="T62" fmla="*/ 19 w 113"/>
                      <a:gd name="T63" fmla="*/ 135 h 150"/>
                      <a:gd name="T64" fmla="*/ 28 w 113"/>
                      <a:gd name="T65" fmla="*/ 126 h 150"/>
                      <a:gd name="T66" fmla="*/ 48 w 113"/>
                      <a:gd name="T67" fmla="*/ 110 h 150"/>
                      <a:gd name="T68" fmla="*/ 76 w 113"/>
                      <a:gd name="T69" fmla="*/ 83 h 150"/>
                      <a:gd name="T70" fmla="*/ 88 w 113"/>
                      <a:gd name="T71" fmla="*/ 63 h 150"/>
                      <a:gd name="T72" fmla="*/ 99 w 113"/>
                      <a:gd name="T73" fmla="*/ 45 h 150"/>
                      <a:gd name="T74" fmla="*/ 109 w 113"/>
                      <a:gd name="T75" fmla="*/ 24 h 150"/>
                      <a:gd name="T76" fmla="*/ 110 w 113"/>
                      <a:gd name="T77" fmla="*/ 15 h 150"/>
                      <a:gd name="T78" fmla="*/ 113 w 113"/>
                      <a:gd name="T79" fmla="*/ 4 h 150"/>
                      <a:gd name="T80" fmla="*/ 112 w 113"/>
                      <a:gd name="T81" fmla="*/ 0 h 150"/>
                      <a:gd name="T82" fmla="*/ 109 w 113"/>
                      <a:gd name="T83" fmla="*/ 1 h 150"/>
                      <a:gd name="T84" fmla="*/ 82 w 113"/>
                      <a:gd name="T85" fmla="*/ 9 h 150"/>
                      <a:gd name="T86" fmla="*/ 65 w 113"/>
                      <a:gd name="T87" fmla="*/ 13 h 150"/>
                      <a:gd name="T88" fmla="*/ 59 w 113"/>
                      <a:gd name="T89" fmla="*/ 15 h 150"/>
                      <a:gd name="T90" fmla="*/ 57 w 113"/>
                      <a:gd name="T91" fmla="*/ 15 h 150"/>
                      <a:gd name="T92" fmla="*/ 54 w 113"/>
                      <a:gd name="T93" fmla="*/ 15 h 150"/>
                      <a:gd name="T94" fmla="*/ 51 w 113"/>
                      <a:gd name="T95" fmla="*/ 15 h 150"/>
                      <a:gd name="T96" fmla="*/ 39 w 113"/>
                      <a:gd name="T97" fmla="*/ 20 h 150"/>
                      <a:gd name="T98" fmla="*/ 29 w 113"/>
                      <a:gd name="T99" fmla="*/ 13 h 150"/>
                      <a:gd name="T100" fmla="*/ 25 w 113"/>
                      <a:gd name="T101" fmla="*/ 9 h 150"/>
                      <a:gd name="T102" fmla="*/ 24 w 113"/>
                      <a:gd name="T103" fmla="*/ 10 h 150"/>
                      <a:gd name="T104" fmla="*/ 24 w 113"/>
                      <a:gd name="T105" fmla="*/ 10 h 150"/>
                      <a:gd name="T106" fmla="*/ 22 w 113"/>
                      <a:gd name="T107" fmla="*/ 13 h 1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13" h="150">
                        <a:moveTo>
                          <a:pt x="22" y="13"/>
                        </a:moveTo>
                        <a:cubicBezTo>
                          <a:pt x="22" y="13"/>
                          <a:pt x="21" y="13"/>
                          <a:pt x="21" y="14"/>
                        </a:cubicBezTo>
                        <a:cubicBezTo>
                          <a:pt x="21" y="14"/>
                          <a:pt x="21" y="14"/>
                          <a:pt x="21" y="14"/>
                        </a:cubicBezTo>
                        <a:cubicBezTo>
                          <a:pt x="21" y="14"/>
                          <a:pt x="21" y="15"/>
                          <a:pt x="21" y="15"/>
                        </a:cubicBezTo>
                        <a:cubicBezTo>
                          <a:pt x="21" y="15"/>
                          <a:pt x="20" y="15"/>
                          <a:pt x="20" y="15"/>
                        </a:cubicBezTo>
                        <a:cubicBezTo>
                          <a:pt x="20" y="15"/>
                          <a:pt x="20" y="15"/>
                          <a:pt x="20" y="15"/>
                        </a:cubicBezTo>
                        <a:cubicBezTo>
                          <a:pt x="22" y="18"/>
                          <a:pt x="25" y="24"/>
                          <a:pt x="26" y="24"/>
                        </a:cubicBezTo>
                        <a:cubicBezTo>
                          <a:pt x="28" y="25"/>
                          <a:pt x="29" y="26"/>
                          <a:pt x="30" y="28"/>
                        </a:cubicBezTo>
                        <a:cubicBezTo>
                          <a:pt x="31" y="29"/>
                          <a:pt x="33" y="31"/>
                          <a:pt x="33" y="31"/>
                        </a:cubicBezTo>
                        <a:cubicBezTo>
                          <a:pt x="36" y="32"/>
                          <a:pt x="48" y="36"/>
                          <a:pt x="56" y="39"/>
                        </a:cubicBezTo>
                        <a:cubicBezTo>
                          <a:pt x="65" y="42"/>
                          <a:pt x="70" y="42"/>
                          <a:pt x="71" y="42"/>
                        </a:cubicBezTo>
                        <a:cubicBezTo>
                          <a:pt x="73" y="42"/>
                          <a:pt x="77" y="43"/>
                          <a:pt x="78" y="45"/>
                        </a:cubicBezTo>
                        <a:cubicBezTo>
                          <a:pt x="78" y="46"/>
                          <a:pt x="78" y="47"/>
                          <a:pt x="76" y="48"/>
                        </a:cubicBezTo>
                        <a:cubicBezTo>
                          <a:pt x="74" y="50"/>
                          <a:pt x="50" y="74"/>
                          <a:pt x="47" y="78"/>
                        </a:cubicBezTo>
                        <a:cubicBezTo>
                          <a:pt x="44" y="81"/>
                          <a:pt x="42" y="81"/>
                          <a:pt x="39" y="81"/>
                        </a:cubicBezTo>
                        <a:cubicBezTo>
                          <a:pt x="39" y="81"/>
                          <a:pt x="38" y="81"/>
                          <a:pt x="37" y="81"/>
                        </a:cubicBezTo>
                        <a:cubicBezTo>
                          <a:pt x="36" y="81"/>
                          <a:pt x="34" y="81"/>
                          <a:pt x="33" y="81"/>
                        </a:cubicBezTo>
                        <a:cubicBezTo>
                          <a:pt x="29" y="81"/>
                          <a:pt x="25" y="84"/>
                          <a:pt x="23" y="86"/>
                        </a:cubicBezTo>
                        <a:cubicBezTo>
                          <a:pt x="21" y="88"/>
                          <a:pt x="19" y="89"/>
                          <a:pt x="18" y="89"/>
                        </a:cubicBezTo>
                        <a:cubicBezTo>
                          <a:pt x="18" y="89"/>
                          <a:pt x="18" y="89"/>
                          <a:pt x="18" y="89"/>
                        </a:cubicBezTo>
                        <a:cubicBezTo>
                          <a:pt x="17" y="89"/>
                          <a:pt x="17" y="89"/>
                          <a:pt x="16" y="89"/>
                        </a:cubicBezTo>
                        <a:cubicBezTo>
                          <a:pt x="16" y="89"/>
                          <a:pt x="16" y="89"/>
                          <a:pt x="16" y="89"/>
                        </a:cubicBezTo>
                        <a:cubicBezTo>
                          <a:pt x="15" y="89"/>
                          <a:pt x="15" y="89"/>
                          <a:pt x="14" y="89"/>
                        </a:cubicBezTo>
                        <a:cubicBezTo>
                          <a:pt x="14" y="89"/>
                          <a:pt x="14" y="89"/>
                          <a:pt x="13" y="89"/>
                        </a:cubicBezTo>
                        <a:cubicBezTo>
                          <a:pt x="13" y="90"/>
                          <a:pt x="13" y="90"/>
                          <a:pt x="12" y="90"/>
                        </a:cubicBezTo>
                        <a:cubicBezTo>
                          <a:pt x="12" y="90"/>
                          <a:pt x="11" y="90"/>
                          <a:pt x="11" y="90"/>
                        </a:cubicBezTo>
                        <a:cubicBezTo>
                          <a:pt x="11" y="90"/>
                          <a:pt x="10" y="90"/>
                          <a:pt x="10" y="90"/>
                        </a:cubicBezTo>
                        <a:cubicBezTo>
                          <a:pt x="5" y="97"/>
                          <a:pt x="5" y="97"/>
                          <a:pt x="5" y="97"/>
                        </a:cubicBezTo>
                        <a:cubicBezTo>
                          <a:pt x="0" y="105"/>
                          <a:pt x="0" y="105"/>
                          <a:pt x="0" y="105"/>
                        </a:cubicBezTo>
                        <a:cubicBezTo>
                          <a:pt x="1" y="144"/>
                          <a:pt x="1" y="144"/>
                          <a:pt x="1" y="144"/>
                        </a:cubicBezTo>
                        <a:cubicBezTo>
                          <a:pt x="5" y="150"/>
                          <a:pt x="5" y="150"/>
                          <a:pt x="5" y="150"/>
                        </a:cubicBezTo>
                        <a:cubicBezTo>
                          <a:pt x="8" y="146"/>
                          <a:pt x="13" y="141"/>
                          <a:pt x="19" y="135"/>
                        </a:cubicBezTo>
                        <a:cubicBezTo>
                          <a:pt x="22" y="132"/>
                          <a:pt x="25" y="129"/>
                          <a:pt x="28" y="126"/>
                        </a:cubicBezTo>
                        <a:cubicBezTo>
                          <a:pt x="38" y="116"/>
                          <a:pt x="43" y="113"/>
                          <a:pt x="48" y="110"/>
                        </a:cubicBezTo>
                        <a:cubicBezTo>
                          <a:pt x="53" y="108"/>
                          <a:pt x="66" y="95"/>
                          <a:pt x="76" y="83"/>
                        </a:cubicBezTo>
                        <a:cubicBezTo>
                          <a:pt x="81" y="77"/>
                          <a:pt x="87" y="68"/>
                          <a:pt x="88" y="63"/>
                        </a:cubicBezTo>
                        <a:cubicBezTo>
                          <a:pt x="89" y="58"/>
                          <a:pt x="94" y="51"/>
                          <a:pt x="99" y="45"/>
                        </a:cubicBezTo>
                        <a:cubicBezTo>
                          <a:pt x="103" y="40"/>
                          <a:pt x="109" y="27"/>
                          <a:pt x="109" y="24"/>
                        </a:cubicBezTo>
                        <a:cubicBezTo>
                          <a:pt x="109" y="22"/>
                          <a:pt x="109" y="19"/>
                          <a:pt x="110" y="15"/>
                        </a:cubicBezTo>
                        <a:cubicBezTo>
                          <a:pt x="111" y="12"/>
                          <a:pt x="112" y="8"/>
                          <a:pt x="113" y="4"/>
                        </a:cubicBezTo>
                        <a:cubicBezTo>
                          <a:pt x="113" y="2"/>
                          <a:pt x="112" y="1"/>
                          <a:pt x="112" y="0"/>
                        </a:cubicBezTo>
                        <a:cubicBezTo>
                          <a:pt x="111" y="0"/>
                          <a:pt x="110" y="0"/>
                          <a:pt x="109" y="1"/>
                        </a:cubicBezTo>
                        <a:cubicBezTo>
                          <a:pt x="106" y="7"/>
                          <a:pt x="89" y="9"/>
                          <a:pt x="82" y="9"/>
                        </a:cubicBezTo>
                        <a:cubicBezTo>
                          <a:pt x="74" y="9"/>
                          <a:pt x="68" y="10"/>
                          <a:pt x="65" y="13"/>
                        </a:cubicBezTo>
                        <a:cubicBezTo>
                          <a:pt x="64" y="15"/>
                          <a:pt x="61" y="15"/>
                          <a:pt x="59" y="15"/>
                        </a:cubicBezTo>
                        <a:cubicBezTo>
                          <a:pt x="58" y="15"/>
                          <a:pt x="57" y="15"/>
                          <a:pt x="57" y="15"/>
                        </a:cubicBezTo>
                        <a:cubicBezTo>
                          <a:pt x="56" y="15"/>
                          <a:pt x="55" y="15"/>
                          <a:pt x="54" y="15"/>
                        </a:cubicBezTo>
                        <a:cubicBezTo>
                          <a:pt x="52" y="15"/>
                          <a:pt x="51" y="15"/>
                          <a:pt x="51" y="15"/>
                        </a:cubicBezTo>
                        <a:cubicBezTo>
                          <a:pt x="49" y="18"/>
                          <a:pt x="44" y="20"/>
                          <a:pt x="39" y="20"/>
                        </a:cubicBezTo>
                        <a:cubicBezTo>
                          <a:pt x="34" y="20"/>
                          <a:pt x="31" y="17"/>
                          <a:pt x="29" y="13"/>
                        </a:cubicBezTo>
                        <a:cubicBezTo>
                          <a:pt x="28" y="11"/>
                          <a:pt x="27" y="10"/>
                          <a:pt x="25" y="9"/>
                        </a:cubicBezTo>
                        <a:cubicBezTo>
                          <a:pt x="25" y="9"/>
                          <a:pt x="25" y="9"/>
                          <a:pt x="24" y="10"/>
                        </a:cubicBezTo>
                        <a:cubicBezTo>
                          <a:pt x="24" y="10"/>
                          <a:pt x="24" y="10"/>
                          <a:pt x="24" y="10"/>
                        </a:cubicBezTo>
                        <a:cubicBezTo>
                          <a:pt x="23" y="11"/>
                          <a:pt x="22" y="12"/>
                          <a:pt x="22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4" name="Freeform 1294">
                    <a:extLst>
                      <a:ext uri="{FF2B5EF4-FFF2-40B4-BE49-F238E27FC236}">
                        <a16:creationId xmlns="" xmlns:a16="http://schemas.microsoft.com/office/drawing/2014/main" id="{D56965BF-AB2A-4A8C-9FAD-6D536CCADD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4" y="2568"/>
                    <a:ext cx="119" cy="96"/>
                  </a:xfrm>
                  <a:custGeom>
                    <a:avLst/>
                    <a:gdLst>
                      <a:gd name="T0" fmla="*/ 40 w 125"/>
                      <a:gd name="T1" fmla="*/ 94 h 100"/>
                      <a:gd name="T2" fmla="*/ 40 w 125"/>
                      <a:gd name="T3" fmla="*/ 92 h 100"/>
                      <a:gd name="T4" fmla="*/ 40 w 125"/>
                      <a:gd name="T5" fmla="*/ 91 h 100"/>
                      <a:gd name="T6" fmla="*/ 40 w 125"/>
                      <a:gd name="T7" fmla="*/ 90 h 100"/>
                      <a:gd name="T8" fmla="*/ 40 w 125"/>
                      <a:gd name="T9" fmla="*/ 90 h 100"/>
                      <a:gd name="T10" fmla="*/ 59 w 125"/>
                      <a:gd name="T11" fmla="*/ 77 h 100"/>
                      <a:gd name="T12" fmla="*/ 64 w 125"/>
                      <a:gd name="T13" fmla="*/ 76 h 100"/>
                      <a:gd name="T14" fmla="*/ 73 w 125"/>
                      <a:gd name="T15" fmla="*/ 72 h 100"/>
                      <a:gd name="T16" fmla="*/ 81 w 125"/>
                      <a:gd name="T17" fmla="*/ 67 h 100"/>
                      <a:gd name="T18" fmla="*/ 91 w 125"/>
                      <a:gd name="T19" fmla="*/ 62 h 100"/>
                      <a:gd name="T20" fmla="*/ 96 w 125"/>
                      <a:gd name="T21" fmla="*/ 59 h 100"/>
                      <a:gd name="T22" fmla="*/ 96 w 125"/>
                      <a:gd name="T23" fmla="*/ 54 h 100"/>
                      <a:gd name="T24" fmla="*/ 100 w 125"/>
                      <a:gd name="T25" fmla="*/ 49 h 100"/>
                      <a:gd name="T26" fmla="*/ 106 w 125"/>
                      <a:gd name="T27" fmla="*/ 47 h 100"/>
                      <a:gd name="T28" fmla="*/ 122 w 125"/>
                      <a:gd name="T29" fmla="*/ 44 h 100"/>
                      <a:gd name="T30" fmla="*/ 125 w 125"/>
                      <a:gd name="T31" fmla="*/ 42 h 100"/>
                      <a:gd name="T32" fmla="*/ 120 w 125"/>
                      <a:gd name="T33" fmla="*/ 28 h 100"/>
                      <a:gd name="T34" fmla="*/ 117 w 125"/>
                      <a:gd name="T35" fmla="*/ 14 h 100"/>
                      <a:gd name="T36" fmla="*/ 116 w 125"/>
                      <a:gd name="T37" fmla="*/ 12 h 100"/>
                      <a:gd name="T38" fmla="*/ 116 w 125"/>
                      <a:gd name="T39" fmla="*/ 11 h 100"/>
                      <a:gd name="T40" fmla="*/ 104 w 125"/>
                      <a:gd name="T41" fmla="*/ 8 h 100"/>
                      <a:gd name="T42" fmla="*/ 99 w 125"/>
                      <a:gd name="T43" fmla="*/ 8 h 100"/>
                      <a:gd name="T44" fmla="*/ 83 w 125"/>
                      <a:gd name="T45" fmla="*/ 5 h 100"/>
                      <a:gd name="T46" fmla="*/ 75 w 125"/>
                      <a:gd name="T47" fmla="*/ 1 h 100"/>
                      <a:gd name="T48" fmla="*/ 64 w 125"/>
                      <a:gd name="T49" fmla="*/ 23 h 100"/>
                      <a:gd name="T50" fmla="*/ 41 w 125"/>
                      <a:gd name="T51" fmla="*/ 36 h 100"/>
                      <a:gd name="T52" fmla="*/ 35 w 125"/>
                      <a:gd name="T53" fmla="*/ 45 h 100"/>
                      <a:gd name="T54" fmla="*/ 32 w 125"/>
                      <a:gd name="T55" fmla="*/ 67 h 100"/>
                      <a:gd name="T56" fmla="*/ 18 w 125"/>
                      <a:gd name="T57" fmla="*/ 88 h 100"/>
                      <a:gd name="T58" fmla="*/ 0 w 125"/>
                      <a:gd name="T59" fmla="*/ 99 h 100"/>
                      <a:gd name="T60" fmla="*/ 34 w 125"/>
                      <a:gd name="T61" fmla="*/ 99 h 100"/>
                      <a:gd name="T62" fmla="*/ 36 w 125"/>
                      <a:gd name="T63" fmla="*/ 99 h 100"/>
                      <a:gd name="T64" fmla="*/ 38 w 125"/>
                      <a:gd name="T65" fmla="*/ 100 h 100"/>
                      <a:gd name="T66" fmla="*/ 40 w 125"/>
                      <a:gd name="T67" fmla="*/ 100 h 100"/>
                      <a:gd name="T68" fmla="*/ 40 w 125"/>
                      <a:gd name="T69" fmla="*/ 94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25" h="100">
                        <a:moveTo>
                          <a:pt x="40" y="94"/>
                        </a:moveTo>
                        <a:cubicBezTo>
                          <a:pt x="40" y="94"/>
                          <a:pt x="40" y="94"/>
                          <a:pt x="40" y="94"/>
                        </a:cubicBezTo>
                        <a:cubicBezTo>
                          <a:pt x="40" y="93"/>
                          <a:pt x="40" y="93"/>
                          <a:pt x="40" y="93"/>
                        </a:cubicBezTo>
                        <a:cubicBezTo>
                          <a:pt x="40" y="92"/>
                          <a:pt x="40" y="92"/>
                          <a:pt x="40" y="92"/>
                        </a:cubicBezTo>
                        <a:cubicBezTo>
                          <a:pt x="40" y="92"/>
                          <a:pt x="40" y="92"/>
                          <a:pt x="40" y="92"/>
                        </a:cubicBezTo>
                        <a:cubicBezTo>
                          <a:pt x="40" y="91"/>
                          <a:pt x="40" y="91"/>
                          <a:pt x="40" y="91"/>
                        </a:cubicBezTo>
                        <a:cubicBezTo>
                          <a:pt x="40" y="91"/>
                          <a:pt x="40" y="91"/>
                          <a:pt x="40" y="91"/>
                        </a:cubicBezTo>
                        <a:cubicBezTo>
                          <a:pt x="40" y="91"/>
                          <a:pt x="40" y="91"/>
                          <a:pt x="40" y="90"/>
                        </a:cubicBezTo>
                        <a:cubicBezTo>
                          <a:pt x="40" y="90"/>
                          <a:pt x="40" y="90"/>
                          <a:pt x="40" y="90"/>
                        </a:cubicBezTo>
                        <a:cubicBezTo>
                          <a:pt x="40" y="90"/>
                          <a:pt x="40" y="90"/>
                          <a:pt x="40" y="90"/>
                        </a:cubicBezTo>
                        <a:cubicBezTo>
                          <a:pt x="40" y="90"/>
                          <a:pt x="40" y="90"/>
                          <a:pt x="40" y="90"/>
                        </a:cubicBezTo>
                        <a:cubicBezTo>
                          <a:pt x="40" y="89"/>
                          <a:pt x="40" y="87"/>
                          <a:pt x="59" y="77"/>
                        </a:cubicBezTo>
                        <a:cubicBezTo>
                          <a:pt x="60" y="76"/>
                          <a:pt x="61" y="76"/>
                          <a:pt x="63" y="76"/>
                        </a:cubicBezTo>
                        <a:cubicBezTo>
                          <a:pt x="64" y="76"/>
                          <a:pt x="64" y="76"/>
                          <a:pt x="64" y="76"/>
                        </a:cubicBezTo>
                        <a:cubicBezTo>
                          <a:pt x="65" y="76"/>
                          <a:pt x="65" y="76"/>
                          <a:pt x="65" y="76"/>
                        </a:cubicBezTo>
                        <a:cubicBezTo>
                          <a:pt x="65" y="72"/>
                          <a:pt x="70" y="72"/>
                          <a:pt x="73" y="72"/>
                        </a:cubicBezTo>
                        <a:cubicBezTo>
                          <a:pt x="74" y="72"/>
                          <a:pt x="76" y="72"/>
                          <a:pt x="77" y="72"/>
                        </a:cubicBezTo>
                        <a:cubicBezTo>
                          <a:pt x="79" y="72"/>
                          <a:pt x="81" y="70"/>
                          <a:pt x="81" y="67"/>
                        </a:cubicBezTo>
                        <a:cubicBezTo>
                          <a:pt x="81" y="63"/>
                          <a:pt x="86" y="63"/>
                          <a:pt x="89" y="63"/>
                        </a:cubicBezTo>
                        <a:cubicBezTo>
                          <a:pt x="90" y="63"/>
                          <a:pt x="90" y="63"/>
                          <a:pt x="91" y="62"/>
                        </a:cubicBezTo>
                        <a:cubicBezTo>
                          <a:pt x="92" y="62"/>
                          <a:pt x="92" y="62"/>
                          <a:pt x="93" y="61"/>
                        </a:cubicBezTo>
                        <a:cubicBezTo>
                          <a:pt x="93" y="61"/>
                          <a:pt x="94" y="59"/>
                          <a:pt x="96" y="59"/>
                        </a:cubicBezTo>
                        <a:cubicBezTo>
                          <a:pt x="96" y="59"/>
                          <a:pt x="96" y="58"/>
                          <a:pt x="96" y="57"/>
                        </a:cubicBezTo>
                        <a:cubicBezTo>
                          <a:pt x="96" y="56"/>
                          <a:pt x="96" y="55"/>
                          <a:pt x="96" y="54"/>
                        </a:cubicBezTo>
                        <a:cubicBezTo>
                          <a:pt x="96" y="52"/>
                          <a:pt x="96" y="49"/>
                          <a:pt x="99" y="49"/>
                        </a:cubicBezTo>
                        <a:cubicBezTo>
                          <a:pt x="100" y="49"/>
                          <a:pt x="100" y="49"/>
                          <a:pt x="100" y="49"/>
                        </a:cubicBezTo>
                        <a:cubicBezTo>
                          <a:pt x="101" y="49"/>
                          <a:pt x="101" y="49"/>
                          <a:pt x="102" y="49"/>
                        </a:cubicBezTo>
                        <a:cubicBezTo>
                          <a:pt x="104" y="49"/>
                          <a:pt x="106" y="48"/>
                          <a:pt x="106" y="47"/>
                        </a:cubicBezTo>
                        <a:cubicBezTo>
                          <a:pt x="106" y="44"/>
                          <a:pt x="111" y="44"/>
                          <a:pt x="114" y="44"/>
                        </a:cubicBezTo>
                        <a:cubicBezTo>
                          <a:pt x="117" y="44"/>
                          <a:pt x="120" y="44"/>
                          <a:pt x="122" y="44"/>
                        </a:cubicBezTo>
                        <a:cubicBezTo>
                          <a:pt x="123" y="44"/>
                          <a:pt x="124" y="44"/>
                          <a:pt x="125" y="44"/>
                        </a:cubicBezTo>
                        <a:cubicBezTo>
                          <a:pt x="125" y="44"/>
                          <a:pt x="125" y="43"/>
                          <a:pt x="125" y="42"/>
                        </a:cubicBezTo>
                        <a:cubicBezTo>
                          <a:pt x="125" y="40"/>
                          <a:pt x="123" y="37"/>
                          <a:pt x="122" y="36"/>
                        </a:cubicBezTo>
                        <a:cubicBezTo>
                          <a:pt x="119" y="36"/>
                          <a:pt x="120" y="32"/>
                          <a:pt x="120" y="28"/>
                        </a:cubicBezTo>
                        <a:cubicBezTo>
                          <a:pt x="120" y="27"/>
                          <a:pt x="120" y="25"/>
                          <a:pt x="120" y="24"/>
                        </a:cubicBezTo>
                        <a:cubicBezTo>
                          <a:pt x="120" y="19"/>
                          <a:pt x="119" y="16"/>
                          <a:pt x="117" y="14"/>
                        </a:cubicBezTo>
                        <a:cubicBezTo>
                          <a:pt x="117" y="13"/>
                          <a:pt x="117" y="13"/>
                          <a:pt x="117" y="12"/>
                        </a:cubicBezTo>
                        <a:cubicBezTo>
                          <a:pt x="117" y="12"/>
                          <a:pt x="116" y="12"/>
                          <a:pt x="116" y="12"/>
                        </a:cubicBezTo>
                        <a:cubicBezTo>
                          <a:pt x="116" y="12"/>
                          <a:pt x="116" y="11"/>
                          <a:pt x="116" y="11"/>
                        </a:cubicBezTo>
                        <a:cubicBezTo>
                          <a:pt x="116" y="11"/>
                          <a:pt x="116" y="11"/>
                          <a:pt x="116" y="11"/>
                        </a:cubicBezTo>
                        <a:cubicBezTo>
                          <a:pt x="114" y="11"/>
                          <a:pt x="112" y="10"/>
                          <a:pt x="110" y="9"/>
                        </a:cubicBezTo>
                        <a:cubicBezTo>
                          <a:pt x="108" y="9"/>
                          <a:pt x="106" y="8"/>
                          <a:pt x="104" y="8"/>
                        </a:cubicBezTo>
                        <a:cubicBezTo>
                          <a:pt x="103" y="8"/>
                          <a:pt x="103" y="8"/>
                          <a:pt x="103" y="8"/>
                        </a:cubicBezTo>
                        <a:cubicBezTo>
                          <a:pt x="102" y="8"/>
                          <a:pt x="100" y="8"/>
                          <a:pt x="99" y="8"/>
                        </a:cubicBezTo>
                        <a:cubicBezTo>
                          <a:pt x="97" y="8"/>
                          <a:pt x="95" y="9"/>
                          <a:pt x="93" y="9"/>
                        </a:cubicBezTo>
                        <a:cubicBezTo>
                          <a:pt x="90" y="9"/>
                          <a:pt x="86" y="8"/>
                          <a:pt x="83" y="5"/>
                        </a:cubicBezTo>
                        <a:cubicBezTo>
                          <a:pt x="80" y="2"/>
                          <a:pt x="78" y="0"/>
                          <a:pt x="77" y="0"/>
                        </a:cubicBezTo>
                        <a:cubicBezTo>
                          <a:pt x="76" y="0"/>
                          <a:pt x="76" y="0"/>
                          <a:pt x="75" y="1"/>
                        </a:cubicBezTo>
                        <a:cubicBezTo>
                          <a:pt x="74" y="2"/>
                          <a:pt x="71" y="9"/>
                          <a:pt x="69" y="13"/>
                        </a:cubicBezTo>
                        <a:cubicBezTo>
                          <a:pt x="67" y="17"/>
                          <a:pt x="65" y="21"/>
                          <a:pt x="64" y="23"/>
                        </a:cubicBezTo>
                        <a:cubicBezTo>
                          <a:pt x="60" y="28"/>
                          <a:pt x="50" y="32"/>
                          <a:pt x="45" y="32"/>
                        </a:cubicBezTo>
                        <a:cubicBezTo>
                          <a:pt x="43" y="32"/>
                          <a:pt x="43" y="33"/>
                          <a:pt x="41" y="36"/>
                        </a:cubicBezTo>
                        <a:cubicBezTo>
                          <a:pt x="40" y="38"/>
                          <a:pt x="39" y="40"/>
                          <a:pt x="38" y="41"/>
                        </a:cubicBezTo>
                        <a:cubicBezTo>
                          <a:pt x="36" y="42"/>
                          <a:pt x="36" y="44"/>
                          <a:pt x="35" y="45"/>
                        </a:cubicBezTo>
                        <a:cubicBezTo>
                          <a:pt x="35" y="47"/>
                          <a:pt x="34" y="50"/>
                          <a:pt x="31" y="52"/>
                        </a:cubicBezTo>
                        <a:cubicBezTo>
                          <a:pt x="28" y="54"/>
                          <a:pt x="30" y="63"/>
                          <a:pt x="32" y="67"/>
                        </a:cubicBezTo>
                        <a:cubicBezTo>
                          <a:pt x="32" y="68"/>
                          <a:pt x="32" y="69"/>
                          <a:pt x="32" y="71"/>
                        </a:cubicBezTo>
                        <a:cubicBezTo>
                          <a:pt x="31" y="76"/>
                          <a:pt x="23" y="85"/>
                          <a:pt x="18" y="88"/>
                        </a:cubicBezTo>
                        <a:cubicBezTo>
                          <a:pt x="16" y="89"/>
                          <a:pt x="14" y="90"/>
                          <a:pt x="13" y="92"/>
                        </a:cubicBezTo>
                        <a:cubicBezTo>
                          <a:pt x="10" y="95"/>
                          <a:pt x="7" y="98"/>
                          <a:pt x="0" y="99"/>
                        </a:cubicBezTo>
                        <a:cubicBezTo>
                          <a:pt x="0" y="99"/>
                          <a:pt x="0" y="99"/>
                          <a:pt x="0" y="99"/>
                        </a:cubicBezTo>
                        <a:cubicBezTo>
                          <a:pt x="34" y="99"/>
                          <a:pt x="34" y="99"/>
                          <a:pt x="34" y="99"/>
                        </a:cubicBezTo>
                        <a:cubicBezTo>
                          <a:pt x="35" y="99"/>
                          <a:pt x="35" y="99"/>
                          <a:pt x="36" y="99"/>
                        </a:cubicBezTo>
                        <a:cubicBezTo>
                          <a:pt x="36" y="99"/>
                          <a:pt x="36" y="99"/>
                          <a:pt x="36" y="99"/>
                        </a:cubicBezTo>
                        <a:cubicBezTo>
                          <a:pt x="37" y="99"/>
                          <a:pt x="37" y="99"/>
                          <a:pt x="38" y="99"/>
                        </a:cubicBezTo>
                        <a:cubicBezTo>
                          <a:pt x="38" y="99"/>
                          <a:pt x="38" y="99"/>
                          <a:pt x="38" y="100"/>
                        </a:cubicBezTo>
                        <a:cubicBezTo>
                          <a:pt x="38" y="100"/>
                          <a:pt x="39" y="100"/>
                          <a:pt x="39" y="100"/>
                        </a:cubicBezTo>
                        <a:cubicBezTo>
                          <a:pt x="39" y="100"/>
                          <a:pt x="39" y="100"/>
                          <a:pt x="40" y="100"/>
                        </a:cubicBezTo>
                        <a:cubicBezTo>
                          <a:pt x="40" y="100"/>
                          <a:pt x="40" y="100"/>
                          <a:pt x="40" y="100"/>
                        </a:cubicBezTo>
                        <a:cubicBezTo>
                          <a:pt x="40" y="97"/>
                          <a:pt x="40" y="95"/>
                          <a:pt x="40" y="9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5" name="Freeform 1295">
                    <a:extLst>
                      <a:ext uri="{FF2B5EF4-FFF2-40B4-BE49-F238E27FC236}">
                        <a16:creationId xmlns="" xmlns:a16="http://schemas.microsoft.com/office/drawing/2014/main" id="{BECC130B-711A-4C45-AAEE-4BEC833219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1" y="2550"/>
                    <a:ext cx="40" cy="81"/>
                  </a:xfrm>
                  <a:custGeom>
                    <a:avLst/>
                    <a:gdLst>
                      <a:gd name="T0" fmla="*/ 25 w 42"/>
                      <a:gd name="T1" fmla="*/ 85 h 85"/>
                      <a:gd name="T2" fmla="*/ 26 w 42"/>
                      <a:gd name="T3" fmla="*/ 83 h 85"/>
                      <a:gd name="T4" fmla="*/ 29 w 42"/>
                      <a:gd name="T5" fmla="*/ 69 h 85"/>
                      <a:gd name="T6" fmla="*/ 39 w 42"/>
                      <a:gd name="T7" fmla="*/ 60 h 85"/>
                      <a:gd name="T8" fmla="*/ 42 w 42"/>
                      <a:gd name="T9" fmla="*/ 59 h 85"/>
                      <a:gd name="T10" fmla="*/ 42 w 42"/>
                      <a:gd name="T11" fmla="*/ 57 h 85"/>
                      <a:gd name="T12" fmla="*/ 42 w 42"/>
                      <a:gd name="T13" fmla="*/ 54 h 85"/>
                      <a:gd name="T14" fmla="*/ 37 w 42"/>
                      <a:gd name="T15" fmla="*/ 46 h 85"/>
                      <a:gd name="T16" fmla="*/ 30 w 42"/>
                      <a:gd name="T17" fmla="*/ 34 h 85"/>
                      <a:gd name="T18" fmla="*/ 37 w 42"/>
                      <a:gd name="T19" fmla="*/ 25 h 85"/>
                      <a:gd name="T20" fmla="*/ 31 w 42"/>
                      <a:gd name="T21" fmla="*/ 14 h 85"/>
                      <a:gd name="T22" fmla="*/ 36 w 42"/>
                      <a:gd name="T23" fmla="*/ 6 h 85"/>
                      <a:gd name="T24" fmla="*/ 34 w 42"/>
                      <a:gd name="T25" fmla="*/ 7 h 85"/>
                      <a:gd name="T26" fmla="*/ 24 w 42"/>
                      <a:gd name="T27" fmla="*/ 0 h 85"/>
                      <a:gd name="T28" fmla="*/ 11 w 42"/>
                      <a:gd name="T29" fmla="*/ 5 h 85"/>
                      <a:gd name="T30" fmla="*/ 11 w 42"/>
                      <a:gd name="T31" fmla="*/ 8 h 85"/>
                      <a:gd name="T32" fmla="*/ 11 w 42"/>
                      <a:gd name="T33" fmla="*/ 11 h 85"/>
                      <a:gd name="T34" fmla="*/ 10 w 42"/>
                      <a:gd name="T35" fmla="*/ 14 h 85"/>
                      <a:gd name="T36" fmla="*/ 10 w 42"/>
                      <a:gd name="T37" fmla="*/ 16 h 85"/>
                      <a:gd name="T38" fmla="*/ 11 w 42"/>
                      <a:gd name="T39" fmla="*/ 17 h 85"/>
                      <a:gd name="T40" fmla="*/ 11 w 42"/>
                      <a:gd name="T41" fmla="*/ 18 h 85"/>
                      <a:gd name="T42" fmla="*/ 11 w 42"/>
                      <a:gd name="T43" fmla="*/ 19 h 85"/>
                      <a:gd name="T44" fmla="*/ 12 w 42"/>
                      <a:gd name="T45" fmla="*/ 27 h 85"/>
                      <a:gd name="T46" fmla="*/ 4 w 42"/>
                      <a:gd name="T47" fmla="*/ 37 h 85"/>
                      <a:gd name="T48" fmla="*/ 4 w 42"/>
                      <a:gd name="T49" fmla="*/ 50 h 85"/>
                      <a:gd name="T50" fmla="*/ 13 w 42"/>
                      <a:gd name="T51" fmla="*/ 60 h 85"/>
                      <a:gd name="T52" fmla="*/ 19 w 42"/>
                      <a:gd name="T53" fmla="*/ 65 h 85"/>
                      <a:gd name="T54" fmla="*/ 19 w 42"/>
                      <a:gd name="T55" fmla="*/ 66 h 85"/>
                      <a:gd name="T56" fmla="*/ 20 w 42"/>
                      <a:gd name="T57" fmla="*/ 67 h 85"/>
                      <a:gd name="T58" fmla="*/ 20 w 42"/>
                      <a:gd name="T59" fmla="*/ 68 h 85"/>
                      <a:gd name="T60" fmla="*/ 21 w 42"/>
                      <a:gd name="T61" fmla="*/ 70 h 85"/>
                      <a:gd name="T62" fmla="*/ 21 w 42"/>
                      <a:gd name="T63" fmla="*/ 71 h 85"/>
                      <a:gd name="T64" fmla="*/ 22 w 42"/>
                      <a:gd name="T65" fmla="*/ 73 h 85"/>
                      <a:gd name="T66" fmla="*/ 22 w 42"/>
                      <a:gd name="T67" fmla="*/ 74 h 85"/>
                      <a:gd name="T68" fmla="*/ 22 w 42"/>
                      <a:gd name="T69" fmla="*/ 76 h 85"/>
                      <a:gd name="T70" fmla="*/ 23 w 42"/>
                      <a:gd name="T71" fmla="*/ 78 h 85"/>
                      <a:gd name="T72" fmla="*/ 23 w 42"/>
                      <a:gd name="T73" fmla="*/ 79 h 85"/>
                      <a:gd name="T74" fmla="*/ 23 w 42"/>
                      <a:gd name="T75" fmla="*/ 81 h 85"/>
                      <a:gd name="T76" fmla="*/ 24 w 42"/>
                      <a:gd name="T77" fmla="*/ 82 h 85"/>
                      <a:gd name="T78" fmla="*/ 24 w 42"/>
                      <a:gd name="T79" fmla="*/ 83 h 85"/>
                      <a:gd name="T80" fmla="*/ 24 w 42"/>
                      <a:gd name="T81" fmla="*/ 84 h 85"/>
                      <a:gd name="T82" fmla="*/ 24 w 42"/>
                      <a:gd name="T83" fmla="*/ 85 h 8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42" h="85">
                        <a:moveTo>
                          <a:pt x="24" y="85"/>
                        </a:moveTo>
                        <a:cubicBezTo>
                          <a:pt x="24" y="85"/>
                          <a:pt x="25" y="85"/>
                          <a:pt x="25" y="85"/>
                        </a:cubicBezTo>
                        <a:cubicBezTo>
                          <a:pt x="25" y="85"/>
                          <a:pt x="25" y="84"/>
                          <a:pt x="25" y="84"/>
                        </a:cubicBezTo>
                        <a:cubicBezTo>
                          <a:pt x="26" y="84"/>
                          <a:pt x="26" y="84"/>
                          <a:pt x="26" y="83"/>
                        </a:cubicBezTo>
                        <a:cubicBezTo>
                          <a:pt x="27" y="81"/>
                          <a:pt x="28" y="77"/>
                          <a:pt x="28" y="76"/>
                        </a:cubicBezTo>
                        <a:cubicBezTo>
                          <a:pt x="27" y="74"/>
                          <a:pt x="27" y="71"/>
                          <a:pt x="29" y="69"/>
                        </a:cubicBezTo>
                        <a:cubicBezTo>
                          <a:pt x="30" y="68"/>
                          <a:pt x="31" y="67"/>
                          <a:pt x="32" y="66"/>
                        </a:cubicBezTo>
                        <a:cubicBezTo>
                          <a:pt x="36" y="62"/>
                          <a:pt x="38" y="61"/>
                          <a:pt x="39" y="60"/>
                        </a:cubicBezTo>
                        <a:cubicBezTo>
                          <a:pt x="39" y="60"/>
                          <a:pt x="40" y="60"/>
                          <a:pt x="40" y="60"/>
                        </a:cubicBezTo>
                        <a:cubicBezTo>
                          <a:pt x="42" y="60"/>
                          <a:pt x="42" y="60"/>
                          <a:pt x="42" y="59"/>
                        </a:cubicBezTo>
                        <a:cubicBezTo>
                          <a:pt x="42" y="58"/>
                          <a:pt x="42" y="58"/>
                          <a:pt x="42" y="57"/>
                        </a:cubicBezTo>
                        <a:cubicBezTo>
                          <a:pt x="42" y="57"/>
                          <a:pt x="42" y="57"/>
                          <a:pt x="42" y="57"/>
                        </a:cubicBezTo>
                        <a:cubicBezTo>
                          <a:pt x="42" y="56"/>
                          <a:pt x="42" y="55"/>
                          <a:pt x="42" y="54"/>
                        </a:cubicBezTo>
                        <a:cubicBezTo>
                          <a:pt x="42" y="54"/>
                          <a:pt x="42" y="54"/>
                          <a:pt x="42" y="54"/>
                        </a:cubicBezTo>
                        <a:cubicBezTo>
                          <a:pt x="40" y="52"/>
                          <a:pt x="38" y="50"/>
                          <a:pt x="38" y="48"/>
                        </a:cubicBezTo>
                        <a:cubicBezTo>
                          <a:pt x="38" y="47"/>
                          <a:pt x="37" y="46"/>
                          <a:pt x="37" y="46"/>
                        </a:cubicBezTo>
                        <a:cubicBezTo>
                          <a:pt x="34" y="49"/>
                          <a:pt x="26" y="46"/>
                          <a:pt x="25" y="41"/>
                        </a:cubicBezTo>
                        <a:cubicBezTo>
                          <a:pt x="24" y="37"/>
                          <a:pt x="27" y="35"/>
                          <a:pt x="30" y="34"/>
                        </a:cubicBezTo>
                        <a:cubicBezTo>
                          <a:pt x="31" y="33"/>
                          <a:pt x="33" y="32"/>
                          <a:pt x="34" y="31"/>
                        </a:cubicBezTo>
                        <a:cubicBezTo>
                          <a:pt x="36" y="29"/>
                          <a:pt x="37" y="27"/>
                          <a:pt x="37" y="25"/>
                        </a:cubicBezTo>
                        <a:cubicBezTo>
                          <a:pt x="37" y="22"/>
                          <a:pt x="36" y="20"/>
                          <a:pt x="35" y="19"/>
                        </a:cubicBezTo>
                        <a:cubicBezTo>
                          <a:pt x="33" y="17"/>
                          <a:pt x="32" y="16"/>
                          <a:pt x="31" y="14"/>
                        </a:cubicBezTo>
                        <a:cubicBezTo>
                          <a:pt x="31" y="11"/>
                          <a:pt x="33" y="9"/>
                          <a:pt x="35" y="7"/>
                        </a:cubicBezTo>
                        <a:cubicBezTo>
                          <a:pt x="36" y="7"/>
                          <a:pt x="36" y="7"/>
                          <a:pt x="36" y="6"/>
                        </a:cubicBezTo>
                        <a:cubicBezTo>
                          <a:pt x="37" y="6"/>
                          <a:pt x="37" y="6"/>
                          <a:pt x="37" y="6"/>
                        </a:cubicBezTo>
                        <a:cubicBezTo>
                          <a:pt x="36" y="6"/>
                          <a:pt x="35" y="7"/>
                          <a:pt x="34" y="7"/>
                        </a:cubicBezTo>
                        <a:cubicBezTo>
                          <a:pt x="33" y="7"/>
                          <a:pt x="30" y="6"/>
                          <a:pt x="29" y="2"/>
                        </a:cubicBezTo>
                        <a:cubicBezTo>
                          <a:pt x="29" y="1"/>
                          <a:pt x="27" y="0"/>
                          <a:pt x="24" y="0"/>
                        </a:cubicBezTo>
                        <a:cubicBezTo>
                          <a:pt x="21" y="0"/>
                          <a:pt x="18" y="1"/>
                          <a:pt x="17" y="2"/>
                        </a:cubicBezTo>
                        <a:cubicBezTo>
                          <a:pt x="16" y="4"/>
                          <a:pt x="14" y="4"/>
                          <a:pt x="11" y="5"/>
                        </a:cubicBezTo>
                        <a:cubicBezTo>
                          <a:pt x="11" y="5"/>
                          <a:pt x="11" y="6"/>
                          <a:pt x="11" y="6"/>
                        </a:cubicBezTo>
                        <a:cubicBezTo>
                          <a:pt x="11" y="7"/>
                          <a:pt x="11" y="7"/>
                          <a:pt x="11" y="8"/>
                        </a:cubicBezTo>
                        <a:cubicBezTo>
                          <a:pt x="11" y="8"/>
                          <a:pt x="11" y="9"/>
                          <a:pt x="11" y="10"/>
                        </a:cubicBezTo>
                        <a:cubicBezTo>
                          <a:pt x="11" y="10"/>
                          <a:pt x="11" y="11"/>
                          <a:pt x="11" y="11"/>
                        </a:cubicBezTo>
                        <a:cubicBezTo>
                          <a:pt x="11" y="12"/>
                          <a:pt x="10" y="12"/>
                          <a:pt x="10" y="13"/>
                        </a:cubicBezTo>
                        <a:cubicBezTo>
                          <a:pt x="10" y="13"/>
                          <a:pt x="10" y="13"/>
                          <a:pt x="10" y="14"/>
                        </a:cubicBezTo>
                        <a:cubicBezTo>
                          <a:pt x="10" y="14"/>
                          <a:pt x="10" y="14"/>
                          <a:pt x="10" y="15"/>
                        </a:cubicBezTo>
                        <a:cubicBezTo>
                          <a:pt x="10" y="15"/>
                          <a:pt x="10" y="15"/>
                          <a:pt x="10" y="16"/>
                        </a:cubicBezTo>
                        <a:cubicBezTo>
                          <a:pt x="10" y="16"/>
                          <a:pt x="10" y="16"/>
                          <a:pt x="10" y="17"/>
                        </a:cubicBezTo>
                        <a:cubicBezTo>
                          <a:pt x="10" y="17"/>
                          <a:pt x="10" y="17"/>
                          <a:pt x="11" y="17"/>
                        </a:cubicBezTo>
                        <a:cubicBezTo>
                          <a:pt x="11" y="17"/>
                          <a:pt x="11" y="18"/>
                          <a:pt x="11" y="18"/>
                        </a:cubicBezTo>
                        <a:cubicBezTo>
                          <a:pt x="11" y="18"/>
                          <a:pt x="11" y="18"/>
                          <a:pt x="11" y="18"/>
                        </a:cubicBezTo>
                        <a:cubicBezTo>
                          <a:pt x="11" y="18"/>
                          <a:pt x="11" y="18"/>
                          <a:pt x="11" y="19"/>
                        </a:cubicBezTo>
                        <a:cubicBezTo>
                          <a:pt x="11" y="19"/>
                          <a:pt x="11" y="19"/>
                          <a:pt x="11" y="19"/>
                        </a:cubicBezTo>
                        <a:cubicBezTo>
                          <a:pt x="11" y="19"/>
                          <a:pt x="11" y="19"/>
                          <a:pt x="11" y="19"/>
                        </a:cubicBezTo>
                        <a:cubicBezTo>
                          <a:pt x="12" y="21"/>
                          <a:pt x="13" y="24"/>
                          <a:pt x="12" y="27"/>
                        </a:cubicBezTo>
                        <a:cubicBezTo>
                          <a:pt x="11" y="30"/>
                          <a:pt x="9" y="33"/>
                          <a:pt x="7" y="34"/>
                        </a:cubicBezTo>
                        <a:cubicBezTo>
                          <a:pt x="6" y="34"/>
                          <a:pt x="5" y="36"/>
                          <a:pt x="4" y="37"/>
                        </a:cubicBezTo>
                        <a:cubicBezTo>
                          <a:pt x="3" y="39"/>
                          <a:pt x="2" y="41"/>
                          <a:pt x="0" y="41"/>
                        </a:cubicBezTo>
                        <a:cubicBezTo>
                          <a:pt x="0" y="43"/>
                          <a:pt x="2" y="49"/>
                          <a:pt x="4" y="50"/>
                        </a:cubicBezTo>
                        <a:cubicBezTo>
                          <a:pt x="10" y="52"/>
                          <a:pt x="10" y="56"/>
                          <a:pt x="10" y="59"/>
                        </a:cubicBezTo>
                        <a:cubicBezTo>
                          <a:pt x="11" y="59"/>
                          <a:pt x="12" y="60"/>
                          <a:pt x="13" y="60"/>
                        </a:cubicBezTo>
                        <a:cubicBezTo>
                          <a:pt x="15" y="62"/>
                          <a:pt x="17" y="63"/>
                          <a:pt x="18" y="64"/>
                        </a:cubicBezTo>
                        <a:cubicBezTo>
                          <a:pt x="18" y="65"/>
                          <a:pt x="19" y="65"/>
                          <a:pt x="19" y="65"/>
                        </a:cubicBezTo>
                        <a:cubicBezTo>
                          <a:pt x="19" y="65"/>
                          <a:pt x="19" y="65"/>
                          <a:pt x="19" y="65"/>
                        </a:cubicBezTo>
                        <a:cubicBezTo>
                          <a:pt x="19" y="66"/>
                          <a:pt x="19" y="66"/>
                          <a:pt x="19" y="66"/>
                        </a:cubicBezTo>
                        <a:cubicBezTo>
                          <a:pt x="19" y="66"/>
                          <a:pt x="19" y="66"/>
                          <a:pt x="19" y="66"/>
                        </a:cubicBezTo>
                        <a:cubicBezTo>
                          <a:pt x="20" y="67"/>
                          <a:pt x="20" y="67"/>
                          <a:pt x="20" y="67"/>
                        </a:cubicBezTo>
                        <a:cubicBezTo>
                          <a:pt x="20" y="67"/>
                          <a:pt x="20" y="67"/>
                          <a:pt x="20" y="67"/>
                        </a:cubicBezTo>
                        <a:cubicBezTo>
                          <a:pt x="20" y="68"/>
                          <a:pt x="20" y="68"/>
                          <a:pt x="20" y="68"/>
                        </a:cubicBezTo>
                        <a:cubicBezTo>
                          <a:pt x="20" y="68"/>
                          <a:pt x="20" y="69"/>
                          <a:pt x="20" y="69"/>
                        </a:cubicBezTo>
                        <a:cubicBezTo>
                          <a:pt x="20" y="69"/>
                          <a:pt x="21" y="69"/>
                          <a:pt x="21" y="70"/>
                        </a:cubicBezTo>
                        <a:cubicBezTo>
                          <a:pt x="21" y="70"/>
                          <a:pt x="21" y="70"/>
                          <a:pt x="21" y="70"/>
                        </a:cubicBezTo>
                        <a:cubicBezTo>
                          <a:pt x="21" y="70"/>
                          <a:pt x="21" y="71"/>
                          <a:pt x="21" y="71"/>
                        </a:cubicBezTo>
                        <a:cubicBezTo>
                          <a:pt x="21" y="71"/>
                          <a:pt x="21" y="71"/>
                          <a:pt x="21" y="72"/>
                        </a:cubicBezTo>
                        <a:cubicBezTo>
                          <a:pt x="21" y="72"/>
                          <a:pt x="22" y="72"/>
                          <a:pt x="22" y="73"/>
                        </a:cubicBezTo>
                        <a:cubicBezTo>
                          <a:pt x="22" y="73"/>
                          <a:pt x="22" y="73"/>
                          <a:pt x="22" y="73"/>
                        </a:cubicBezTo>
                        <a:cubicBezTo>
                          <a:pt x="22" y="73"/>
                          <a:pt x="22" y="74"/>
                          <a:pt x="22" y="74"/>
                        </a:cubicBezTo>
                        <a:cubicBezTo>
                          <a:pt x="22" y="74"/>
                          <a:pt x="22" y="75"/>
                          <a:pt x="22" y="75"/>
                        </a:cubicBezTo>
                        <a:cubicBezTo>
                          <a:pt x="22" y="75"/>
                          <a:pt x="22" y="76"/>
                          <a:pt x="22" y="76"/>
                        </a:cubicBezTo>
                        <a:cubicBezTo>
                          <a:pt x="23" y="76"/>
                          <a:pt x="23" y="76"/>
                          <a:pt x="23" y="76"/>
                        </a:cubicBezTo>
                        <a:cubicBezTo>
                          <a:pt x="23" y="77"/>
                          <a:pt x="23" y="77"/>
                          <a:pt x="23" y="78"/>
                        </a:cubicBezTo>
                        <a:cubicBezTo>
                          <a:pt x="23" y="78"/>
                          <a:pt x="23" y="78"/>
                          <a:pt x="23" y="78"/>
                        </a:cubicBezTo>
                        <a:cubicBezTo>
                          <a:pt x="23" y="78"/>
                          <a:pt x="23" y="79"/>
                          <a:pt x="23" y="79"/>
                        </a:cubicBezTo>
                        <a:cubicBezTo>
                          <a:pt x="23" y="79"/>
                          <a:pt x="23" y="80"/>
                          <a:pt x="23" y="80"/>
                        </a:cubicBezTo>
                        <a:cubicBezTo>
                          <a:pt x="23" y="80"/>
                          <a:pt x="23" y="80"/>
                          <a:pt x="23" y="81"/>
                        </a:cubicBezTo>
                        <a:cubicBezTo>
                          <a:pt x="24" y="81"/>
                          <a:pt x="24" y="81"/>
                          <a:pt x="24" y="81"/>
                        </a:cubicBezTo>
                        <a:cubicBezTo>
                          <a:pt x="24" y="82"/>
                          <a:pt x="24" y="82"/>
                          <a:pt x="24" y="82"/>
                        </a:cubicBezTo>
                        <a:cubicBezTo>
                          <a:pt x="24" y="82"/>
                          <a:pt x="24" y="82"/>
                          <a:pt x="24" y="83"/>
                        </a:cubicBezTo>
                        <a:cubicBezTo>
                          <a:pt x="24" y="83"/>
                          <a:pt x="24" y="83"/>
                          <a:pt x="24" y="83"/>
                        </a:cubicBezTo>
                        <a:cubicBezTo>
                          <a:pt x="24" y="84"/>
                          <a:pt x="24" y="84"/>
                          <a:pt x="24" y="84"/>
                        </a:cubicBezTo>
                        <a:cubicBezTo>
                          <a:pt x="24" y="84"/>
                          <a:pt x="24" y="84"/>
                          <a:pt x="24" y="84"/>
                        </a:cubicBezTo>
                        <a:cubicBezTo>
                          <a:pt x="24" y="85"/>
                          <a:pt x="24" y="85"/>
                          <a:pt x="24" y="85"/>
                        </a:cubicBezTo>
                        <a:cubicBezTo>
                          <a:pt x="24" y="85"/>
                          <a:pt x="24" y="85"/>
                          <a:pt x="24" y="85"/>
                        </a:cubicBezTo>
                        <a:cubicBezTo>
                          <a:pt x="24" y="85"/>
                          <a:pt x="24" y="85"/>
                          <a:pt x="24" y="8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6" name="Freeform 1296">
                    <a:extLst>
                      <a:ext uri="{FF2B5EF4-FFF2-40B4-BE49-F238E27FC236}">
                        <a16:creationId xmlns="" xmlns:a16="http://schemas.microsoft.com/office/drawing/2014/main" id="{DB3981D1-D764-44C1-89EC-AC350732EF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552"/>
                    <a:ext cx="220" cy="211"/>
                  </a:xfrm>
                  <a:custGeom>
                    <a:avLst/>
                    <a:gdLst>
                      <a:gd name="T0" fmla="*/ 0 w 230"/>
                      <a:gd name="T1" fmla="*/ 122 h 221"/>
                      <a:gd name="T2" fmla="*/ 2 w 230"/>
                      <a:gd name="T3" fmla="*/ 123 h 221"/>
                      <a:gd name="T4" fmla="*/ 41 w 230"/>
                      <a:gd name="T5" fmla="*/ 149 h 221"/>
                      <a:gd name="T6" fmla="*/ 47 w 230"/>
                      <a:gd name="T7" fmla="*/ 153 h 221"/>
                      <a:gd name="T8" fmla="*/ 112 w 230"/>
                      <a:gd name="T9" fmla="*/ 197 h 221"/>
                      <a:gd name="T10" fmla="*/ 136 w 230"/>
                      <a:gd name="T11" fmla="*/ 218 h 221"/>
                      <a:gd name="T12" fmla="*/ 142 w 230"/>
                      <a:gd name="T13" fmla="*/ 220 h 221"/>
                      <a:gd name="T14" fmla="*/ 146 w 230"/>
                      <a:gd name="T15" fmla="*/ 219 h 221"/>
                      <a:gd name="T16" fmla="*/ 183 w 230"/>
                      <a:gd name="T17" fmla="*/ 198 h 221"/>
                      <a:gd name="T18" fmla="*/ 230 w 230"/>
                      <a:gd name="T19" fmla="*/ 167 h 221"/>
                      <a:gd name="T20" fmla="*/ 229 w 230"/>
                      <a:gd name="T21" fmla="*/ 164 h 221"/>
                      <a:gd name="T22" fmla="*/ 228 w 230"/>
                      <a:gd name="T23" fmla="*/ 163 h 221"/>
                      <a:gd name="T24" fmla="*/ 227 w 230"/>
                      <a:gd name="T25" fmla="*/ 162 h 221"/>
                      <a:gd name="T26" fmla="*/ 227 w 230"/>
                      <a:gd name="T27" fmla="*/ 161 h 221"/>
                      <a:gd name="T28" fmla="*/ 218 w 230"/>
                      <a:gd name="T29" fmla="*/ 159 h 221"/>
                      <a:gd name="T30" fmla="*/ 208 w 230"/>
                      <a:gd name="T31" fmla="*/ 145 h 221"/>
                      <a:gd name="T32" fmla="*/ 207 w 230"/>
                      <a:gd name="T33" fmla="*/ 130 h 221"/>
                      <a:gd name="T34" fmla="*/ 205 w 230"/>
                      <a:gd name="T35" fmla="*/ 124 h 221"/>
                      <a:gd name="T36" fmla="*/ 207 w 230"/>
                      <a:gd name="T37" fmla="*/ 105 h 221"/>
                      <a:gd name="T38" fmla="*/ 202 w 230"/>
                      <a:gd name="T39" fmla="*/ 89 h 221"/>
                      <a:gd name="T40" fmla="*/ 203 w 230"/>
                      <a:gd name="T41" fmla="*/ 86 h 221"/>
                      <a:gd name="T42" fmla="*/ 203 w 230"/>
                      <a:gd name="T43" fmla="*/ 84 h 221"/>
                      <a:gd name="T44" fmla="*/ 194 w 230"/>
                      <a:gd name="T45" fmla="*/ 62 h 221"/>
                      <a:gd name="T46" fmla="*/ 179 w 230"/>
                      <a:gd name="T47" fmla="*/ 38 h 221"/>
                      <a:gd name="T48" fmla="*/ 188 w 230"/>
                      <a:gd name="T49" fmla="*/ 28 h 221"/>
                      <a:gd name="T50" fmla="*/ 191 w 230"/>
                      <a:gd name="T51" fmla="*/ 19 h 221"/>
                      <a:gd name="T52" fmla="*/ 190 w 230"/>
                      <a:gd name="T53" fmla="*/ 17 h 221"/>
                      <a:gd name="T54" fmla="*/ 189 w 230"/>
                      <a:gd name="T55" fmla="*/ 14 h 221"/>
                      <a:gd name="T56" fmla="*/ 189 w 230"/>
                      <a:gd name="T57" fmla="*/ 11 h 221"/>
                      <a:gd name="T58" fmla="*/ 190 w 230"/>
                      <a:gd name="T59" fmla="*/ 7 h 221"/>
                      <a:gd name="T60" fmla="*/ 190 w 230"/>
                      <a:gd name="T61" fmla="*/ 3 h 221"/>
                      <a:gd name="T62" fmla="*/ 176 w 230"/>
                      <a:gd name="T63" fmla="*/ 1 h 221"/>
                      <a:gd name="T64" fmla="*/ 153 w 230"/>
                      <a:gd name="T65" fmla="*/ 4 h 221"/>
                      <a:gd name="T66" fmla="*/ 112 w 230"/>
                      <a:gd name="T67" fmla="*/ 7 h 221"/>
                      <a:gd name="T68" fmla="*/ 79 w 230"/>
                      <a:gd name="T69" fmla="*/ 25 h 221"/>
                      <a:gd name="T70" fmla="*/ 76 w 230"/>
                      <a:gd name="T71" fmla="*/ 28 h 221"/>
                      <a:gd name="T72" fmla="*/ 80 w 230"/>
                      <a:gd name="T73" fmla="*/ 45 h 221"/>
                      <a:gd name="T74" fmla="*/ 85 w 230"/>
                      <a:gd name="T75" fmla="*/ 59 h 221"/>
                      <a:gd name="T76" fmla="*/ 78 w 230"/>
                      <a:gd name="T77" fmla="*/ 65 h 221"/>
                      <a:gd name="T78" fmla="*/ 58 w 230"/>
                      <a:gd name="T79" fmla="*/ 70 h 221"/>
                      <a:gd name="T80" fmla="*/ 56 w 230"/>
                      <a:gd name="T81" fmla="*/ 71 h 221"/>
                      <a:gd name="T82" fmla="*/ 52 w 230"/>
                      <a:gd name="T83" fmla="*/ 80 h 221"/>
                      <a:gd name="T84" fmla="*/ 45 w 230"/>
                      <a:gd name="T85" fmla="*/ 84 h 221"/>
                      <a:gd name="T86" fmla="*/ 29 w 230"/>
                      <a:gd name="T87" fmla="*/ 93 h 221"/>
                      <a:gd name="T88" fmla="*/ 20 w 230"/>
                      <a:gd name="T89" fmla="*/ 97 h 221"/>
                      <a:gd name="T90" fmla="*/ 19 w 230"/>
                      <a:gd name="T91" fmla="*/ 97 h 221"/>
                      <a:gd name="T92" fmla="*/ 0 w 230"/>
                      <a:gd name="T93" fmla="*/ 109 h 221"/>
                      <a:gd name="T94" fmla="*/ 0 w 230"/>
                      <a:gd name="T95" fmla="*/ 122 h 2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30" h="221">
                        <a:moveTo>
                          <a:pt x="0" y="122"/>
                        </a:moveTo>
                        <a:cubicBezTo>
                          <a:pt x="0" y="122"/>
                          <a:pt x="0" y="122"/>
                          <a:pt x="0" y="122"/>
                        </a:cubicBezTo>
                        <a:cubicBezTo>
                          <a:pt x="0" y="122"/>
                          <a:pt x="0" y="122"/>
                          <a:pt x="0" y="122"/>
                        </a:cubicBezTo>
                        <a:cubicBezTo>
                          <a:pt x="1" y="123"/>
                          <a:pt x="1" y="123"/>
                          <a:pt x="1" y="123"/>
                        </a:cubicBezTo>
                        <a:cubicBezTo>
                          <a:pt x="1" y="123"/>
                          <a:pt x="2" y="123"/>
                          <a:pt x="2" y="123"/>
                        </a:cubicBezTo>
                        <a:cubicBezTo>
                          <a:pt x="2" y="123"/>
                          <a:pt x="2" y="123"/>
                          <a:pt x="2" y="123"/>
                        </a:cubicBezTo>
                        <a:cubicBezTo>
                          <a:pt x="2" y="124"/>
                          <a:pt x="3" y="124"/>
                          <a:pt x="3" y="124"/>
                        </a:cubicBezTo>
                        <a:cubicBezTo>
                          <a:pt x="3" y="124"/>
                          <a:pt x="3" y="124"/>
                          <a:pt x="3" y="124"/>
                        </a:cubicBezTo>
                        <a:cubicBezTo>
                          <a:pt x="10" y="128"/>
                          <a:pt x="26" y="139"/>
                          <a:pt x="41" y="149"/>
                        </a:cubicBezTo>
                        <a:cubicBezTo>
                          <a:pt x="41" y="149"/>
                          <a:pt x="41" y="149"/>
                          <a:pt x="41" y="149"/>
                        </a:cubicBezTo>
                        <a:cubicBezTo>
                          <a:pt x="41" y="149"/>
                          <a:pt x="41" y="149"/>
                          <a:pt x="41" y="149"/>
                        </a:cubicBezTo>
                        <a:cubicBezTo>
                          <a:pt x="47" y="153"/>
                          <a:pt x="47" y="153"/>
                          <a:pt x="47" y="153"/>
                        </a:cubicBezTo>
                        <a:cubicBezTo>
                          <a:pt x="47" y="153"/>
                          <a:pt x="47" y="153"/>
                          <a:pt x="47" y="153"/>
                        </a:cubicBezTo>
                        <a:cubicBezTo>
                          <a:pt x="63" y="164"/>
                          <a:pt x="109" y="194"/>
                          <a:pt x="111" y="196"/>
                        </a:cubicBezTo>
                        <a:cubicBezTo>
                          <a:pt x="111" y="196"/>
                          <a:pt x="112" y="197"/>
                          <a:pt x="112" y="197"/>
                        </a:cubicBezTo>
                        <a:cubicBezTo>
                          <a:pt x="114" y="200"/>
                          <a:pt x="117" y="204"/>
                          <a:pt x="118" y="206"/>
                        </a:cubicBezTo>
                        <a:cubicBezTo>
                          <a:pt x="120" y="206"/>
                          <a:pt x="126" y="207"/>
                          <a:pt x="130" y="210"/>
                        </a:cubicBezTo>
                        <a:cubicBezTo>
                          <a:pt x="133" y="212"/>
                          <a:pt x="135" y="215"/>
                          <a:pt x="136" y="218"/>
                        </a:cubicBezTo>
                        <a:cubicBezTo>
                          <a:pt x="136" y="219"/>
                          <a:pt x="137" y="220"/>
                          <a:pt x="137" y="221"/>
                        </a:cubicBezTo>
                        <a:cubicBezTo>
                          <a:pt x="138" y="221"/>
                          <a:pt x="140" y="220"/>
                          <a:pt x="142" y="220"/>
                        </a:cubicBezTo>
                        <a:cubicBezTo>
                          <a:pt x="142" y="220"/>
                          <a:pt x="142" y="220"/>
                          <a:pt x="142" y="220"/>
                        </a:cubicBezTo>
                        <a:cubicBezTo>
                          <a:pt x="143" y="220"/>
                          <a:pt x="143" y="220"/>
                          <a:pt x="143" y="220"/>
                        </a:cubicBezTo>
                        <a:cubicBezTo>
                          <a:pt x="144" y="220"/>
                          <a:pt x="144" y="220"/>
                          <a:pt x="144" y="220"/>
                        </a:cubicBezTo>
                        <a:cubicBezTo>
                          <a:pt x="146" y="219"/>
                          <a:pt x="146" y="219"/>
                          <a:pt x="146" y="219"/>
                        </a:cubicBezTo>
                        <a:cubicBezTo>
                          <a:pt x="148" y="219"/>
                          <a:pt x="155" y="216"/>
                          <a:pt x="159" y="215"/>
                        </a:cubicBezTo>
                        <a:cubicBezTo>
                          <a:pt x="161" y="215"/>
                          <a:pt x="162" y="214"/>
                          <a:pt x="162" y="214"/>
                        </a:cubicBezTo>
                        <a:cubicBezTo>
                          <a:pt x="183" y="198"/>
                          <a:pt x="183" y="198"/>
                          <a:pt x="183" y="198"/>
                        </a:cubicBezTo>
                        <a:cubicBezTo>
                          <a:pt x="230" y="168"/>
                          <a:pt x="230" y="168"/>
                          <a:pt x="230" y="168"/>
                        </a:cubicBezTo>
                        <a:cubicBezTo>
                          <a:pt x="230" y="168"/>
                          <a:pt x="230" y="168"/>
                          <a:pt x="230" y="168"/>
                        </a:cubicBezTo>
                        <a:cubicBezTo>
                          <a:pt x="230" y="167"/>
                          <a:pt x="230" y="167"/>
                          <a:pt x="230" y="167"/>
                        </a:cubicBezTo>
                        <a:cubicBezTo>
                          <a:pt x="230" y="166"/>
                          <a:pt x="229" y="166"/>
                          <a:pt x="229" y="166"/>
                        </a:cubicBezTo>
                        <a:cubicBezTo>
                          <a:pt x="229" y="165"/>
                          <a:pt x="229" y="165"/>
                          <a:pt x="229" y="165"/>
                        </a:cubicBezTo>
                        <a:cubicBezTo>
                          <a:pt x="229" y="165"/>
                          <a:pt x="229" y="164"/>
                          <a:pt x="229" y="164"/>
                        </a:cubicBezTo>
                        <a:cubicBezTo>
                          <a:pt x="229" y="164"/>
                          <a:pt x="229" y="164"/>
                          <a:pt x="228" y="163"/>
                        </a:cubicBezTo>
                        <a:cubicBezTo>
                          <a:pt x="228" y="163"/>
                          <a:pt x="228" y="163"/>
                          <a:pt x="228" y="163"/>
                        </a:cubicBezTo>
                        <a:cubicBezTo>
                          <a:pt x="228" y="163"/>
                          <a:pt x="228" y="163"/>
                          <a:pt x="228" y="163"/>
                        </a:cubicBezTo>
                        <a:cubicBezTo>
                          <a:pt x="228" y="162"/>
                          <a:pt x="228" y="162"/>
                          <a:pt x="228" y="162"/>
                        </a:cubicBezTo>
                        <a:cubicBezTo>
                          <a:pt x="228" y="162"/>
                          <a:pt x="228" y="162"/>
                          <a:pt x="228" y="162"/>
                        </a:cubicBezTo>
                        <a:cubicBezTo>
                          <a:pt x="228" y="162"/>
                          <a:pt x="227" y="162"/>
                          <a:pt x="227" y="162"/>
                        </a:cubicBezTo>
                        <a:cubicBezTo>
                          <a:pt x="227" y="162"/>
                          <a:pt x="227" y="162"/>
                          <a:pt x="227" y="162"/>
                        </a:cubicBezTo>
                        <a:cubicBezTo>
                          <a:pt x="227" y="162"/>
                          <a:pt x="227" y="161"/>
                          <a:pt x="227" y="161"/>
                        </a:cubicBezTo>
                        <a:cubicBezTo>
                          <a:pt x="227" y="161"/>
                          <a:pt x="227" y="161"/>
                          <a:pt x="227" y="161"/>
                        </a:cubicBezTo>
                        <a:cubicBezTo>
                          <a:pt x="227" y="161"/>
                          <a:pt x="227" y="161"/>
                          <a:pt x="227" y="161"/>
                        </a:cubicBezTo>
                        <a:cubicBezTo>
                          <a:pt x="225" y="161"/>
                          <a:pt x="223" y="161"/>
                          <a:pt x="222" y="160"/>
                        </a:cubicBezTo>
                        <a:cubicBezTo>
                          <a:pt x="221" y="159"/>
                          <a:pt x="220" y="159"/>
                          <a:pt x="218" y="159"/>
                        </a:cubicBezTo>
                        <a:cubicBezTo>
                          <a:pt x="214" y="159"/>
                          <a:pt x="209" y="157"/>
                          <a:pt x="209" y="153"/>
                        </a:cubicBezTo>
                        <a:cubicBezTo>
                          <a:pt x="208" y="151"/>
                          <a:pt x="209" y="150"/>
                          <a:pt x="209" y="149"/>
                        </a:cubicBezTo>
                        <a:cubicBezTo>
                          <a:pt x="209" y="148"/>
                          <a:pt x="209" y="147"/>
                          <a:pt x="208" y="145"/>
                        </a:cubicBezTo>
                        <a:cubicBezTo>
                          <a:pt x="207" y="143"/>
                          <a:pt x="206" y="142"/>
                          <a:pt x="205" y="141"/>
                        </a:cubicBezTo>
                        <a:cubicBezTo>
                          <a:pt x="203" y="139"/>
                          <a:pt x="202" y="138"/>
                          <a:pt x="202" y="136"/>
                        </a:cubicBezTo>
                        <a:cubicBezTo>
                          <a:pt x="202" y="135"/>
                          <a:pt x="204" y="133"/>
                          <a:pt x="207" y="130"/>
                        </a:cubicBezTo>
                        <a:cubicBezTo>
                          <a:pt x="207" y="130"/>
                          <a:pt x="207" y="130"/>
                          <a:pt x="207" y="130"/>
                        </a:cubicBezTo>
                        <a:cubicBezTo>
                          <a:pt x="206" y="128"/>
                          <a:pt x="206" y="127"/>
                          <a:pt x="206" y="126"/>
                        </a:cubicBezTo>
                        <a:cubicBezTo>
                          <a:pt x="206" y="125"/>
                          <a:pt x="205" y="125"/>
                          <a:pt x="205" y="124"/>
                        </a:cubicBezTo>
                        <a:cubicBezTo>
                          <a:pt x="205" y="122"/>
                          <a:pt x="204" y="120"/>
                          <a:pt x="206" y="117"/>
                        </a:cubicBezTo>
                        <a:cubicBezTo>
                          <a:pt x="207" y="116"/>
                          <a:pt x="208" y="115"/>
                          <a:pt x="207" y="112"/>
                        </a:cubicBezTo>
                        <a:cubicBezTo>
                          <a:pt x="205" y="110"/>
                          <a:pt x="206" y="107"/>
                          <a:pt x="207" y="105"/>
                        </a:cubicBezTo>
                        <a:cubicBezTo>
                          <a:pt x="207" y="103"/>
                          <a:pt x="208" y="102"/>
                          <a:pt x="207" y="100"/>
                        </a:cubicBezTo>
                        <a:cubicBezTo>
                          <a:pt x="206" y="98"/>
                          <a:pt x="205" y="96"/>
                          <a:pt x="204" y="95"/>
                        </a:cubicBezTo>
                        <a:cubicBezTo>
                          <a:pt x="202" y="92"/>
                          <a:pt x="201" y="90"/>
                          <a:pt x="202" y="89"/>
                        </a:cubicBezTo>
                        <a:cubicBezTo>
                          <a:pt x="202" y="88"/>
                          <a:pt x="202" y="88"/>
                          <a:pt x="202" y="87"/>
                        </a:cubicBezTo>
                        <a:cubicBezTo>
                          <a:pt x="202" y="87"/>
                          <a:pt x="202" y="87"/>
                          <a:pt x="202" y="87"/>
                        </a:cubicBezTo>
                        <a:cubicBezTo>
                          <a:pt x="203" y="87"/>
                          <a:pt x="203" y="86"/>
                          <a:pt x="203" y="86"/>
                        </a:cubicBezTo>
                        <a:cubicBezTo>
                          <a:pt x="203" y="86"/>
                          <a:pt x="203" y="86"/>
                          <a:pt x="203" y="86"/>
                        </a:cubicBezTo>
                        <a:cubicBezTo>
                          <a:pt x="203" y="86"/>
                          <a:pt x="203" y="86"/>
                          <a:pt x="203" y="86"/>
                        </a:cubicBezTo>
                        <a:cubicBezTo>
                          <a:pt x="203" y="85"/>
                          <a:pt x="203" y="84"/>
                          <a:pt x="203" y="84"/>
                        </a:cubicBezTo>
                        <a:cubicBezTo>
                          <a:pt x="203" y="83"/>
                          <a:pt x="203" y="83"/>
                          <a:pt x="203" y="83"/>
                        </a:cubicBezTo>
                        <a:cubicBezTo>
                          <a:pt x="203" y="78"/>
                          <a:pt x="200" y="67"/>
                          <a:pt x="198" y="65"/>
                        </a:cubicBezTo>
                        <a:cubicBezTo>
                          <a:pt x="197" y="64"/>
                          <a:pt x="196" y="63"/>
                          <a:pt x="194" y="62"/>
                        </a:cubicBezTo>
                        <a:cubicBezTo>
                          <a:pt x="191" y="60"/>
                          <a:pt x="189" y="59"/>
                          <a:pt x="189" y="57"/>
                        </a:cubicBezTo>
                        <a:cubicBezTo>
                          <a:pt x="189" y="55"/>
                          <a:pt x="189" y="53"/>
                          <a:pt x="186" y="51"/>
                        </a:cubicBezTo>
                        <a:cubicBezTo>
                          <a:pt x="181" y="49"/>
                          <a:pt x="178" y="42"/>
                          <a:pt x="179" y="38"/>
                        </a:cubicBezTo>
                        <a:cubicBezTo>
                          <a:pt x="179" y="36"/>
                          <a:pt x="181" y="36"/>
                          <a:pt x="182" y="36"/>
                        </a:cubicBezTo>
                        <a:cubicBezTo>
                          <a:pt x="182" y="35"/>
                          <a:pt x="183" y="34"/>
                          <a:pt x="184" y="33"/>
                        </a:cubicBezTo>
                        <a:cubicBezTo>
                          <a:pt x="185" y="31"/>
                          <a:pt x="187" y="29"/>
                          <a:pt x="188" y="28"/>
                        </a:cubicBezTo>
                        <a:cubicBezTo>
                          <a:pt x="189" y="28"/>
                          <a:pt x="190" y="26"/>
                          <a:pt x="191" y="24"/>
                        </a:cubicBezTo>
                        <a:cubicBezTo>
                          <a:pt x="191" y="23"/>
                          <a:pt x="191" y="23"/>
                          <a:pt x="191" y="22"/>
                        </a:cubicBezTo>
                        <a:cubicBezTo>
                          <a:pt x="191" y="21"/>
                          <a:pt x="191" y="20"/>
                          <a:pt x="191" y="19"/>
                        </a:cubicBezTo>
                        <a:cubicBezTo>
                          <a:pt x="191" y="19"/>
                          <a:pt x="190" y="19"/>
                          <a:pt x="190" y="18"/>
                        </a:cubicBezTo>
                        <a:cubicBezTo>
                          <a:pt x="190" y="18"/>
                          <a:pt x="190" y="18"/>
                          <a:pt x="190" y="18"/>
                        </a:cubicBezTo>
                        <a:cubicBezTo>
                          <a:pt x="190" y="18"/>
                          <a:pt x="190" y="17"/>
                          <a:pt x="190" y="17"/>
                        </a:cubicBezTo>
                        <a:cubicBezTo>
                          <a:pt x="190" y="17"/>
                          <a:pt x="190" y="16"/>
                          <a:pt x="190" y="16"/>
                        </a:cubicBezTo>
                        <a:cubicBezTo>
                          <a:pt x="190" y="16"/>
                          <a:pt x="190" y="16"/>
                          <a:pt x="190" y="15"/>
                        </a:cubicBezTo>
                        <a:cubicBezTo>
                          <a:pt x="189" y="15"/>
                          <a:pt x="189" y="15"/>
                          <a:pt x="189" y="14"/>
                        </a:cubicBezTo>
                        <a:cubicBezTo>
                          <a:pt x="189" y="14"/>
                          <a:pt x="189" y="14"/>
                          <a:pt x="189" y="13"/>
                        </a:cubicBezTo>
                        <a:cubicBezTo>
                          <a:pt x="189" y="13"/>
                          <a:pt x="189" y="13"/>
                          <a:pt x="189" y="12"/>
                        </a:cubicBezTo>
                        <a:cubicBezTo>
                          <a:pt x="189" y="12"/>
                          <a:pt x="189" y="11"/>
                          <a:pt x="189" y="11"/>
                        </a:cubicBezTo>
                        <a:cubicBezTo>
                          <a:pt x="189" y="10"/>
                          <a:pt x="189" y="10"/>
                          <a:pt x="189" y="10"/>
                        </a:cubicBezTo>
                        <a:cubicBezTo>
                          <a:pt x="190" y="9"/>
                          <a:pt x="190" y="9"/>
                          <a:pt x="190" y="8"/>
                        </a:cubicBezTo>
                        <a:cubicBezTo>
                          <a:pt x="190" y="8"/>
                          <a:pt x="190" y="7"/>
                          <a:pt x="190" y="7"/>
                        </a:cubicBezTo>
                        <a:cubicBezTo>
                          <a:pt x="190" y="6"/>
                          <a:pt x="190" y="6"/>
                          <a:pt x="190" y="5"/>
                        </a:cubicBezTo>
                        <a:cubicBezTo>
                          <a:pt x="190" y="4"/>
                          <a:pt x="190" y="4"/>
                          <a:pt x="190" y="3"/>
                        </a:cubicBezTo>
                        <a:cubicBezTo>
                          <a:pt x="190" y="3"/>
                          <a:pt x="190" y="3"/>
                          <a:pt x="190" y="3"/>
                        </a:cubicBezTo>
                        <a:cubicBezTo>
                          <a:pt x="188" y="2"/>
                          <a:pt x="185" y="2"/>
                          <a:pt x="181" y="0"/>
                        </a:cubicBezTo>
                        <a:cubicBezTo>
                          <a:pt x="181" y="0"/>
                          <a:pt x="181" y="0"/>
                          <a:pt x="181" y="0"/>
                        </a:cubicBezTo>
                        <a:cubicBezTo>
                          <a:pt x="179" y="0"/>
                          <a:pt x="178" y="1"/>
                          <a:pt x="176" y="1"/>
                        </a:cubicBezTo>
                        <a:cubicBezTo>
                          <a:pt x="174" y="1"/>
                          <a:pt x="172" y="2"/>
                          <a:pt x="170" y="2"/>
                        </a:cubicBezTo>
                        <a:cubicBezTo>
                          <a:pt x="170" y="2"/>
                          <a:pt x="168" y="3"/>
                          <a:pt x="166" y="3"/>
                        </a:cubicBezTo>
                        <a:cubicBezTo>
                          <a:pt x="161" y="5"/>
                          <a:pt x="156" y="7"/>
                          <a:pt x="153" y="4"/>
                        </a:cubicBezTo>
                        <a:cubicBezTo>
                          <a:pt x="153" y="4"/>
                          <a:pt x="153" y="4"/>
                          <a:pt x="149" y="4"/>
                        </a:cubicBezTo>
                        <a:cubicBezTo>
                          <a:pt x="143" y="4"/>
                          <a:pt x="134" y="5"/>
                          <a:pt x="126" y="6"/>
                        </a:cubicBezTo>
                        <a:cubicBezTo>
                          <a:pt x="120" y="7"/>
                          <a:pt x="115" y="7"/>
                          <a:pt x="112" y="7"/>
                        </a:cubicBezTo>
                        <a:cubicBezTo>
                          <a:pt x="108" y="8"/>
                          <a:pt x="106" y="10"/>
                          <a:pt x="103" y="13"/>
                        </a:cubicBezTo>
                        <a:cubicBezTo>
                          <a:pt x="100" y="15"/>
                          <a:pt x="98" y="17"/>
                          <a:pt x="95" y="17"/>
                        </a:cubicBezTo>
                        <a:cubicBezTo>
                          <a:pt x="90" y="17"/>
                          <a:pt x="83" y="21"/>
                          <a:pt x="79" y="25"/>
                        </a:cubicBezTo>
                        <a:cubicBezTo>
                          <a:pt x="78" y="26"/>
                          <a:pt x="77" y="27"/>
                          <a:pt x="76" y="27"/>
                        </a:cubicBezTo>
                        <a:cubicBezTo>
                          <a:pt x="76" y="27"/>
                          <a:pt x="76" y="27"/>
                          <a:pt x="76" y="28"/>
                        </a:cubicBezTo>
                        <a:cubicBezTo>
                          <a:pt x="76" y="28"/>
                          <a:pt x="76" y="28"/>
                          <a:pt x="76" y="28"/>
                        </a:cubicBezTo>
                        <a:cubicBezTo>
                          <a:pt x="76" y="28"/>
                          <a:pt x="76" y="28"/>
                          <a:pt x="76" y="28"/>
                        </a:cubicBezTo>
                        <a:cubicBezTo>
                          <a:pt x="79" y="31"/>
                          <a:pt x="80" y="35"/>
                          <a:pt x="80" y="41"/>
                        </a:cubicBezTo>
                        <a:cubicBezTo>
                          <a:pt x="80" y="42"/>
                          <a:pt x="80" y="44"/>
                          <a:pt x="80" y="45"/>
                        </a:cubicBezTo>
                        <a:cubicBezTo>
                          <a:pt x="80" y="47"/>
                          <a:pt x="80" y="49"/>
                          <a:pt x="80" y="49"/>
                        </a:cubicBezTo>
                        <a:cubicBezTo>
                          <a:pt x="83" y="51"/>
                          <a:pt x="85" y="57"/>
                          <a:pt x="85" y="58"/>
                        </a:cubicBezTo>
                        <a:cubicBezTo>
                          <a:pt x="85" y="59"/>
                          <a:pt x="85" y="59"/>
                          <a:pt x="85" y="59"/>
                        </a:cubicBezTo>
                        <a:cubicBezTo>
                          <a:pt x="86" y="61"/>
                          <a:pt x="85" y="63"/>
                          <a:pt x="84" y="64"/>
                        </a:cubicBezTo>
                        <a:cubicBezTo>
                          <a:pt x="83" y="65"/>
                          <a:pt x="82" y="65"/>
                          <a:pt x="81" y="65"/>
                        </a:cubicBezTo>
                        <a:cubicBezTo>
                          <a:pt x="80" y="65"/>
                          <a:pt x="79" y="65"/>
                          <a:pt x="78" y="65"/>
                        </a:cubicBezTo>
                        <a:cubicBezTo>
                          <a:pt x="76" y="65"/>
                          <a:pt x="73" y="65"/>
                          <a:pt x="70" y="65"/>
                        </a:cubicBezTo>
                        <a:cubicBezTo>
                          <a:pt x="68" y="65"/>
                          <a:pt x="67" y="65"/>
                          <a:pt x="66" y="65"/>
                        </a:cubicBezTo>
                        <a:cubicBezTo>
                          <a:pt x="65" y="68"/>
                          <a:pt x="61" y="70"/>
                          <a:pt x="58" y="70"/>
                        </a:cubicBezTo>
                        <a:cubicBezTo>
                          <a:pt x="57" y="70"/>
                          <a:pt x="56" y="70"/>
                          <a:pt x="56" y="70"/>
                        </a:cubicBezTo>
                        <a:cubicBezTo>
                          <a:pt x="56" y="70"/>
                          <a:pt x="56" y="70"/>
                          <a:pt x="56" y="70"/>
                        </a:cubicBezTo>
                        <a:cubicBezTo>
                          <a:pt x="56" y="71"/>
                          <a:pt x="56" y="71"/>
                          <a:pt x="56" y="71"/>
                        </a:cubicBezTo>
                        <a:cubicBezTo>
                          <a:pt x="56" y="72"/>
                          <a:pt x="56" y="73"/>
                          <a:pt x="56" y="74"/>
                        </a:cubicBezTo>
                        <a:cubicBezTo>
                          <a:pt x="56" y="76"/>
                          <a:pt x="56" y="78"/>
                          <a:pt x="55" y="79"/>
                        </a:cubicBezTo>
                        <a:cubicBezTo>
                          <a:pt x="54" y="80"/>
                          <a:pt x="54" y="80"/>
                          <a:pt x="52" y="80"/>
                        </a:cubicBezTo>
                        <a:cubicBezTo>
                          <a:pt x="52" y="80"/>
                          <a:pt x="52" y="80"/>
                          <a:pt x="52" y="81"/>
                        </a:cubicBezTo>
                        <a:cubicBezTo>
                          <a:pt x="51" y="82"/>
                          <a:pt x="50" y="83"/>
                          <a:pt x="47" y="83"/>
                        </a:cubicBezTo>
                        <a:cubicBezTo>
                          <a:pt x="47" y="84"/>
                          <a:pt x="46" y="84"/>
                          <a:pt x="45" y="84"/>
                        </a:cubicBezTo>
                        <a:cubicBezTo>
                          <a:pt x="44" y="84"/>
                          <a:pt x="41" y="84"/>
                          <a:pt x="41" y="84"/>
                        </a:cubicBezTo>
                        <a:cubicBezTo>
                          <a:pt x="41" y="89"/>
                          <a:pt x="38" y="92"/>
                          <a:pt x="33" y="93"/>
                        </a:cubicBezTo>
                        <a:cubicBezTo>
                          <a:pt x="32" y="93"/>
                          <a:pt x="30" y="93"/>
                          <a:pt x="29" y="93"/>
                        </a:cubicBezTo>
                        <a:cubicBezTo>
                          <a:pt x="28" y="93"/>
                          <a:pt x="26" y="93"/>
                          <a:pt x="25" y="94"/>
                        </a:cubicBezTo>
                        <a:cubicBezTo>
                          <a:pt x="25" y="94"/>
                          <a:pt x="25" y="94"/>
                          <a:pt x="25" y="95"/>
                        </a:cubicBezTo>
                        <a:cubicBezTo>
                          <a:pt x="24" y="96"/>
                          <a:pt x="23" y="97"/>
                          <a:pt x="20" y="97"/>
                        </a:cubicBezTo>
                        <a:cubicBezTo>
                          <a:pt x="20" y="97"/>
                          <a:pt x="20" y="97"/>
                          <a:pt x="20" y="97"/>
                        </a:cubicBezTo>
                        <a:cubicBezTo>
                          <a:pt x="20" y="97"/>
                          <a:pt x="20" y="97"/>
                          <a:pt x="20" y="97"/>
                        </a:cubicBezTo>
                        <a:cubicBezTo>
                          <a:pt x="19" y="97"/>
                          <a:pt x="19" y="97"/>
                          <a:pt x="19" y="97"/>
                        </a:cubicBezTo>
                        <a:cubicBezTo>
                          <a:pt x="18" y="97"/>
                          <a:pt x="17" y="97"/>
                          <a:pt x="17" y="97"/>
                        </a:cubicBezTo>
                        <a:cubicBezTo>
                          <a:pt x="12" y="100"/>
                          <a:pt x="2" y="106"/>
                          <a:pt x="0" y="108"/>
                        </a:cubicBezTo>
                        <a:cubicBezTo>
                          <a:pt x="0" y="108"/>
                          <a:pt x="0" y="108"/>
                          <a:pt x="0" y="109"/>
                        </a:cubicBezTo>
                        <a:cubicBezTo>
                          <a:pt x="0" y="110"/>
                          <a:pt x="0" y="114"/>
                          <a:pt x="0" y="118"/>
                        </a:cubicBezTo>
                        <a:cubicBezTo>
                          <a:pt x="0" y="122"/>
                          <a:pt x="0" y="122"/>
                          <a:pt x="0" y="122"/>
                        </a:cubicBezTo>
                        <a:cubicBezTo>
                          <a:pt x="0" y="122"/>
                          <a:pt x="0" y="122"/>
                          <a:pt x="0" y="12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7" name="Freeform 1297">
                    <a:extLst>
                      <a:ext uri="{FF2B5EF4-FFF2-40B4-BE49-F238E27FC236}">
                        <a16:creationId xmlns="" xmlns:a16="http://schemas.microsoft.com/office/drawing/2014/main" id="{0A4C9F7F-0478-456B-9C93-01F7A1B42B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9" y="257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8" name="Freeform 1298">
                    <a:extLst>
                      <a:ext uri="{FF2B5EF4-FFF2-40B4-BE49-F238E27FC236}">
                        <a16:creationId xmlns="" xmlns:a16="http://schemas.microsoft.com/office/drawing/2014/main" id="{7B3A705D-1380-4351-9970-7828ED601C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55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69" name="Freeform 1299">
                    <a:extLst>
                      <a:ext uri="{FF2B5EF4-FFF2-40B4-BE49-F238E27FC236}">
                        <a16:creationId xmlns="" xmlns:a16="http://schemas.microsoft.com/office/drawing/2014/main" id="{A6889BC9-54BB-4B4E-B816-A9F1DA6DF8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5" y="2643"/>
                    <a:ext cx="5" cy="2"/>
                  </a:xfrm>
                  <a:custGeom>
                    <a:avLst/>
                    <a:gdLst>
                      <a:gd name="T0" fmla="*/ 5 w 5"/>
                      <a:gd name="T1" fmla="*/ 0 h 2"/>
                      <a:gd name="T2" fmla="*/ 0 w 5"/>
                      <a:gd name="T3" fmla="*/ 2 h 2"/>
                      <a:gd name="T4" fmla="*/ 0 w 5"/>
                      <a:gd name="T5" fmla="*/ 2 h 2"/>
                      <a:gd name="T6" fmla="*/ 5 w 5"/>
                      <a:gd name="T7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2">
                        <a:moveTo>
                          <a:pt x="5" y="0"/>
                        </a:moveTo>
                        <a:cubicBezTo>
                          <a:pt x="4" y="1"/>
                          <a:pt x="3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3" y="2"/>
                          <a:pt x="4" y="1"/>
                          <a:pt x="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0" name="Freeform 1300">
                    <a:extLst>
                      <a:ext uri="{FF2B5EF4-FFF2-40B4-BE49-F238E27FC236}">
                        <a16:creationId xmlns="" xmlns:a16="http://schemas.microsoft.com/office/drawing/2014/main" id="{F0ACD3C1-49DB-4F76-B74D-3DDB26DB79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9" y="257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1" name="Freeform 1301">
                    <a:extLst>
                      <a:ext uri="{FF2B5EF4-FFF2-40B4-BE49-F238E27FC236}">
                        <a16:creationId xmlns="" xmlns:a16="http://schemas.microsoft.com/office/drawing/2014/main" id="{AC3E6203-9F65-47A1-8AFF-58A8867717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7" y="2565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2" name="Freeform 1302">
                    <a:extLst>
                      <a:ext uri="{FF2B5EF4-FFF2-40B4-BE49-F238E27FC236}">
                        <a16:creationId xmlns="" xmlns:a16="http://schemas.microsoft.com/office/drawing/2014/main" id="{084F98DB-5E6D-4946-81BD-F4C25AE024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8" y="256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3" name="Freeform 1303">
                    <a:extLst>
                      <a:ext uri="{FF2B5EF4-FFF2-40B4-BE49-F238E27FC236}">
                        <a16:creationId xmlns="" xmlns:a16="http://schemas.microsoft.com/office/drawing/2014/main" id="{149921DE-7871-4B1A-A809-049E009159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0" y="2632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4" name="Freeform 1304">
                    <a:extLst>
                      <a:ext uri="{FF2B5EF4-FFF2-40B4-BE49-F238E27FC236}">
                        <a16:creationId xmlns="" xmlns:a16="http://schemas.microsoft.com/office/drawing/2014/main" id="{363FF8CC-7E46-473B-90D1-966DAADA2A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9" y="2570"/>
                    <a:ext cx="0" cy="3"/>
                  </a:xfrm>
                  <a:custGeom>
                    <a:avLst/>
                    <a:gdLst>
                      <a:gd name="T0" fmla="*/ 0 h 3"/>
                      <a:gd name="T1" fmla="*/ 3 h 3"/>
                      <a:gd name="T2" fmla="*/ 0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3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5" name="Freeform 1305">
                    <a:extLst>
                      <a:ext uri="{FF2B5EF4-FFF2-40B4-BE49-F238E27FC236}">
                        <a16:creationId xmlns="" xmlns:a16="http://schemas.microsoft.com/office/drawing/2014/main" id="{4A9B5074-1854-495C-AB83-81EA2FD6ED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7" y="2563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6" name="Freeform 1306">
                    <a:extLst>
                      <a:ext uri="{FF2B5EF4-FFF2-40B4-BE49-F238E27FC236}">
                        <a16:creationId xmlns="" xmlns:a16="http://schemas.microsoft.com/office/drawing/2014/main" id="{2C0CAE83-C662-4AE0-804F-DE439E4D40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7" y="2562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7" name="Freeform 1307">
                    <a:extLst>
                      <a:ext uri="{FF2B5EF4-FFF2-40B4-BE49-F238E27FC236}">
                        <a16:creationId xmlns="" xmlns:a16="http://schemas.microsoft.com/office/drawing/2014/main" id="{04D38BB3-7164-4421-A906-B3FE42E411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8" y="2567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8" name="Freeform 1308">
                    <a:extLst>
                      <a:ext uri="{FF2B5EF4-FFF2-40B4-BE49-F238E27FC236}">
                        <a16:creationId xmlns="" xmlns:a16="http://schemas.microsoft.com/office/drawing/2014/main" id="{400883A4-962F-4FBB-A22D-56C7341447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8" y="2559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79" name="Freeform 1309">
                    <a:extLst>
                      <a:ext uri="{FF2B5EF4-FFF2-40B4-BE49-F238E27FC236}">
                        <a16:creationId xmlns="" xmlns:a16="http://schemas.microsoft.com/office/drawing/2014/main" id="{2FA7E14A-9F2A-4383-B93D-D4880C813F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8" y="2555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0" name="Freeform 1310">
                    <a:extLst>
                      <a:ext uri="{FF2B5EF4-FFF2-40B4-BE49-F238E27FC236}">
                        <a16:creationId xmlns="" xmlns:a16="http://schemas.microsoft.com/office/drawing/2014/main" id="{70F98EF5-5352-4722-86C3-9BAFA48ED1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3" y="2603"/>
                    <a:ext cx="159" cy="152"/>
                  </a:xfrm>
                  <a:custGeom>
                    <a:avLst/>
                    <a:gdLst>
                      <a:gd name="T0" fmla="*/ 3 w 166"/>
                      <a:gd name="T1" fmla="*/ 34 h 159"/>
                      <a:gd name="T2" fmla="*/ 2 w 166"/>
                      <a:gd name="T3" fmla="*/ 35 h 159"/>
                      <a:gd name="T4" fmla="*/ 1 w 166"/>
                      <a:gd name="T5" fmla="*/ 35 h 159"/>
                      <a:gd name="T6" fmla="*/ 0 w 166"/>
                      <a:gd name="T7" fmla="*/ 36 h 159"/>
                      <a:gd name="T8" fmla="*/ 0 w 166"/>
                      <a:gd name="T9" fmla="*/ 36 h 159"/>
                      <a:gd name="T10" fmla="*/ 1 w 166"/>
                      <a:gd name="T11" fmla="*/ 40 h 159"/>
                      <a:gd name="T12" fmla="*/ 5 w 166"/>
                      <a:gd name="T13" fmla="*/ 53 h 159"/>
                      <a:gd name="T14" fmla="*/ 3 w 166"/>
                      <a:gd name="T15" fmla="*/ 67 h 159"/>
                      <a:gd name="T16" fmla="*/ 4 w 166"/>
                      <a:gd name="T17" fmla="*/ 73 h 159"/>
                      <a:gd name="T18" fmla="*/ 5 w 166"/>
                      <a:gd name="T19" fmla="*/ 79 h 159"/>
                      <a:gd name="T20" fmla="*/ 0 w 166"/>
                      <a:gd name="T21" fmla="*/ 84 h 159"/>
                      <a:gd name="T22" fmla="*/ 5 w 166"/>
                      <a:gd name="T23" fmla="*/ 89 h 159"/>
                      <a:gd name="T24" fmla="*/ 7 w 166"/>
                      <a:gd name="T25" fmla="*/ 99 h 159"/>
                      <a:gd name="T26" fmla="*/ 18 w 166"/>
                      <a:gd name="T27" fmla="*/ 103 h 159"/>
                      <a:gd name="T28" fmla="*/ 22 w 166"/>
                      <a:gd name="T29" fmla="*/ 105 h 159"/>
                      <a:gd name="T30" fmla="*/ 23 w 166"/>
                      <a:gd name="T31" fmla="*/ 105 h 159"/>
                      <a:gd name="T32" fmla="*/ 24 w 166"/>
                      <a:gd name="T33" fmla="*/ 106 h 159"/>
                      <a:gd name="T34" fmla="*/ 25 w 166"/>
                      <a:gd name="T35" fmla="*/ 108 h 159"/>
                      <a:gd name="T36" fmla="*/ 26 w 166"/>
                      <a:gd name="T37" fmla="*/ 109 h 159"/>
                      <a:gd name="T38" fmla="*/ 27 w 166"/>
                      <a:gd name="T39" fmla="*/ 111 h 159"/>
                      <a:gd name="T40" fmla="*/ 28 w 166"/>
                      <a:gd name="T41" fmla="*/ 113 h 159"/>
                      <a:gd name="T42" fmla="*/ 28 w 166"/>
                      <a:gd name="T43" fmla="*/ 114 h 159"/>
                      <a:gd name="T44" fmla="*/ 43 w 166"/>
                      <a:gd name="T45" fmla="*/ 117 h 159"/>
                      <a:gd name="T46" fmla="*/ 51 w 166"/>
                      <a:gd name="T47" fmla="*/ 124 h 159"/>
                      <a:gd name="T48" fmla="*/ 153 w 166"/>
                      <a:gd name="T49" fmla="*/ 159 h 159"/>
                      <a:gd name="T50" fmla="*/ 164 w 166"/>
                      <a:gd name="T51" fmla="*/ 154 h 159"/>
                      <a:gd name="T52" fmla="*/ 164 w 166"/>
                      <a:gd name="T53" fmla="*/ 131 h 159"/>
                      <a:gd name="T54" fmla="*/ 163 w 166"/>
                      <a:gd name="T55" fmla="*/ 39 h 159"/>
                      <a:gd name="T56" fmla="*/ 165 w 166"/>
                      <a:gd name="T57" fmla="*/ 24 h 159"/>
                      <a:gd name="T58" fmla="*/ 166 w 166"/>
                      <a:gd name="T59" fmla="*/ 13 h 159"/>
                      <a:gd name="T60" fmla="*/ 152 w 166"/>
                      <a:gd name="T61" fmla="*/ 10 h 159"/>
                      <a:gd name="T62" fmla="*/ 135 w 166"/>
                      <a:gd name="T63" fmla="*/ 1 h 159"/>
                      <a:gd name="T64" fmla="*/ 113 w 166"/>
                      <a:gd name="T65" fmla="*/ 17 h 159"/>
                      <a:gd name="T66" fmla="*/ 104 w 166"/>
                      <a:gd name="T67" fmla="*/ 32 h 159"/>
                      <a:gd name="T68" fmla="*/ 74 w 166"/>
                      <a:gd name="T69" fmla="*/ 21 h 159"/>
                      <a:gd name="T70" fmla="*/ 60 w 166"/>
                      <a:gd name="T71" fmla="*/ 11 h 159"/>
                      <a:gd name="T72" fmla="*/ 49 w 166"/>
                      <a:gd name="T73" fmla="*/ 5 h 159"/>
                      <a:gd name="T74" fmla="*/ 35 w 166"/>
                      <a:gd name="T75" fmla="*/ 3 h 159"/>
                      <a:gd name="T76" fmla="*/ 23 w 166"/>
                      <a:gd name="T77" fmla="*/ 1 h 159"/>
                      <a:gd name="T78" fmla="*/ 23 w 166"/>
                      <a:gd name="T79" fmla="*/ 3 h 159"/>
                      <a:gd name="T80" fmla="*/ 23 w 166"/>
                      <a:gd name="T81" fmla="*/ 4 h 159"/>
                      <a:gd name="T82" fmla="*/ 23 w 166"/>
                      <a:gd name="T83" fmla="*/ 4 h 159"/>
                      <a:gd name="T84" fmla="*/ 18 w 166"/>
                      <a:gd name="T85" fmla="*/ 9 h 159"/>
                      <a:gd name="T86" fmla="*/ 16 w 166"/>
                      <a:gd name="T87" fmla="*/ 10 h 159"/>
                      <a:gd name="T88" fmla="*/ 9 w 166"/>
                      <a:gd name="T89" fmla="*/ 17 h 159"/>
                      <a:gd name="T90" fmla="*/ 7 w 166"/>
                      <a:gd name="T91" fmla="*/ 30 h 1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66" h="159">
                        <a:moveTo>
                          <a:pt x="3" y="34"/>
                        </a:moveTo>
                        <a:cubicBezTo>
                          <a:pt x="3" y="34"/>
                          <a:pt x="3" y="34"/>
                          <a:pt x="3" y="34"/>
                        </a:cubicBezTo>
                        <a:cubicBezTo>
                          <a:pt x="2" y="35"/>
                          <a:pt x="2" y="35"/>
                          <a:pt x="2" y="35"/>
                        </a:cubicBezTo>
                        <a:cubicBezTo>
                          <a:pt x="2" y="35"/>
                          <a:pt x="2" y="35"/>
                          <a:pt x="2" y="35"/>
                        </a:cubicBezTo>
                        <a:cubicBezTo>
                          <a:pt x="1" y="35"/>
                          <a:pt x="1" y="35"/>
                          <a:pt x="1" y="35"/>
                        </a:cubicBezTo>
                        <a:cubicBezTo>
                          <a:pt x="1" y="35"/>
                          <a:pt x="1" y="35"/>
                          <a:pt x="1" y="35"/>
                        </a:cubicBezTo>
                        <a:cubicBezTo>
                          <a:pt x="1" y="35"/>
                          <a:pt x="1" y="35"/>
                          <a:pt x="1" y="35"/>
                        </a:cubicBezTo>
                        <a:cubicBezTo>
                          <a:pt x="1" y="35"/>
                          <a:pt x="1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7"/>
                          <a:pt x="0" y="37"/>
                          <a:pt x="0" y="37"/>
                        </a:cubicBezTo>
                        <a:cubicBezTo>
                          <a:pt x="0" y="38"/>
                          <a:pt x="1" y="39"/>
                          <a:pt x="1" y="40"/>
                        </a:cubicBezTo>
                        <a:cubicBezTo>
                          <a:pt x="2" y="41"/>
                          <a:pt x="4" y="43"/>
                          <a:pt x="5" y="45"/>
                        </a:cubicBezTo>
                        <a:cubicBezTo>
                          <a:pt x="6" y="49"/>
                          <a:pt x="5" y="51"/>
                          <a:pt x="5" y="53"/>
                        </a:cubicBezTo>
                        <a:cubicBezTo>
                          <a:pt x="4" y="55"/>
                          <a:pt x="4" y="56"/>
                          <a:pt x="4" y="57"/>
                        </a:cubicBezTo>
                        <a:cubicBezTo>
                          <a:pt x="7" y="62"/>
                          <a:pt x="5" y="65"/>
                          <a:pt x="3" y="67"/>
                        </a:cubicBezTo>
                        <a:cubicBezTo>
                          <a:pt x="3" y="68"/>
                          <a:pt x="3" y="69"/>
                          <a:pt x="3" y="70"/>
                        </a:cubicBezTo>
                        <a:cubicBezTo>
                          <a:pt x="3" y="71"/>
                          <a:pt x="4" y="72"/>
                          <a:pt x="4" y="73"/>
                        </a:cubicBezTo>
                        <a:cubicBezTo>
                          <a:pt x="4" y="73"/>
                          <a:pt x="4" y="74"/>
                          <a:pt x="4" y="75"/>
                        </a:cubicBezTo>
                        <a:cubicBezTo>
                          <a:pt x="5" y="76"/>
                          <a:pt x="6" y="78"/>
                          <a:pt x="5" y="79"/>
                        </a:cubicBezTo>
                        <a:cubicBezTo>
                          <a:pt x="5" y="79"/>
                          <a:pt x="4" y="80"/>
                          <a:pt x="4" y="80"/>
                        </a:cubicBezTo>
                        <a:cubicBezTo>
                          <a:pt x="2" y="82"/>
                          <a:pt x="1" y="83"/>
                          <a:pt x="0" y="84"/>
                        </a:cubicBezTo>
                        <a:cubicBezTo>
                          <a:pt x="0" y="84"/>
                          <a:pt x="1" y="85"/>
                          <a:pt x="2" y="85"/>
                        </a:cubicBezTo>
                        <a:cubicBezTo>
                          <a:pt x="3" y="86"/>
                          <a:pt x="4" y="88"/>
                          <a:pt x="5" y="89"/>
                        </a:cubicBezTo>
                        <a:cubicBezTo>
                          <a:pt x="7" y="93"/>
                          <a:pt x="7" y="95"/>
                          <a:pt x="7" y="97"/>
                        </a:cubicBezTo>
                        <a:cubicBezTo>
                          <a:pt x="7" y="98"/>
                          <a:pt x="6" y="98"/>
                          <a:pt x="7" y="99"/>
                        </a:cubicBezTo>
                        <a:cubicBezTo>
                          <a:pt x="7" y="100"/>
                          <a:pt x="10" y="102"/>
                          <a:pt x="12" y="102"/>
                        </a:cubicBezTo>
                        <a:cubicBezTo>
                          <a:pt x="15" y="102"/>
                          <a:pt x="16" y="103"/>
                          <a:pt x="18" y="103"/>
                        </a:cubicBezTo>
                        <a:cubicBezTo>
                          <a:pt x="19" y="104"/>
                          <a:pt x="20" y="104"/>
                          <a:pt x="21" y="104"/>
                        </a:cubicBezTo>
                        <a:cubicBezTo>
                          <a:pt x="21" y="104"/>
                          <a:pt x="22" y="104"/>
                          <a:pt x="22" y="105"/>
                        </a:cubicBezTo>
                        <a:cubicBezTo>
                          <a:pt x="22" y="105"/>
                          <a:pt x="22" y="105"/>
                          <a:pt x="23" y="105"/>
                        </a:cubicBezTo>
                        <a:cubicBezTo>
                          <a:pt x="23" y="105"/>
                          <a:pt x="23" y="105"/>
                          <a:pt x="23" y="105"/>
                        </a:cubicBezTo>
                        <a:cubicBezTo>
                          <a:pt x="24" y="105"/>
                          <a:pt x="24" y="106"/>
                          <a:pt x="24" y="106"/>
                        </a:cubicBezTo>
                        <a:cubicBezTo>
                          <a:pt x="24" y="106"/>
                          <a:pt x="24" y="106"/>
                          <a:pt x="24" y="106"/>
                        </a:cubicBezTo>
                        <a:cubicBezTo>
                          <a:pt x="25" y="106"/>
                          <a:pt x="25" y="107"/>
                          <a:pt x="25" y="107"/>
                        </a:cubicBezTo>
                        <a:cubicBezTo>
                          <a:pt x="25" y="107"/>
                          <a:pt x="25" y="107"/>
                          <a:pt x="25" y="108"/>
                        </a:cubicBezTo>
                        <a:cubicBezTo>
                          <a:pt x="26" y="108"/>
                          <a:pt x="26" y="108"/>
                          <a:pt x="26" y="108"/>
                        </a:cubicBezTo>
                        <a:cubicBezTo>
                          <a:pt x="26" y="109"/>
                          <a:pt x="26" y="109"/>
                          <a:pt x="26" y="109"/>
                        </a:cubicBezTo>
                        <a:cubicBezTo>
                          <a:pt x="26" y="109"/>
                          <a:pt x="26" y="110"/>
                          <a:pt x="27" y="110"/>
                        </a:cubicBezTo>
                        <a:cubicBezTo>
                          <a:pt x="27" y="110"/>
                          <a:pt x="27" y="111"/>
                          <a:pt x="27" y="111"/>
                        </a:cubicBezTo>
                        <a:cubicBezTo>
                          <a:pt x="27" y="111"/>
                          <a:pt x="27" y="111"/>
                          <a:pt x="27" y="112"/>
                        </a:cubicBezTo>
                        <a:cubicBezTo>
                          <a:pt x="27" y="112"/>
                          <a:pt x="28" y="113"/>
                          <a:pt x="28" y="113"/>
                        </a:cubicBezTo>
                        <a:cubicBezTo>
                          <a:pt x="28" y="113"/>
                          <a:pt x="28" y="113"/>
                          <a:pt x="28" y="114"/>
                        </a:cubicBezTo>
                        <a:cubicBezTo>
                          <a:pt x="28" y="114"/>
                          <a:pt x="28" y="114"/>
                          <a:pt x="28" y="114"/>
                        </a:cubicBezTo>
                        <a:cubicBezTo>
                          <a:pt x="31" y="114"/>
                          <a:pt x="38" y="115"/>
                          <a:pt x="42" y="117"/>
                        </a:cubicBezTo>
                        <a:cubicBezTo>
                          <a:pt x="42" y="117"/>
                          <a:pt x="42" y="117"/>
                          <a:pt x="43" y="117"/>
                        </a:cubicBezTo>
                        <a:cubicBezTo>
                          <a:pt x="43" y="117"/>
                          <a:pt x="44" y="117"/>
                          <a:pt x="44" y="117"/>
                        </a:cubicBezTo>
                        <a:cubicBezTo>
                          <a:pt x="47" y="120"/>
                          <a:pt x="50" y="122"/>
                          <a:pt x="51" y="124"/>
                        </a:cubicBezTo>
                        <a:cubicBezTo>
                          <a:pt x="69" y="114"/>
                          <a:pt x="69" y="114"/>
                          <a:pt x="69" y="114"/>
                        </a:cubicBezTo>
                        <a:cubicBezTo>
                          <a:pt x="153" y="159"/>
                          <a:pt x="153" y="159"/>
                          <a:pt x="153" y="159"/>
                        </a:cubicBezTo>
                        <a:cubicBezTo>
                          <a:pt x="153" y="154"/>
                          <a:pt x="153" y="154"/>
                          <a:pt x="153" y="154"/>
                        </a:cubicBezTo>
                        <a:cubicBezTo>
                          <a:pt x="164" y="154"/>
                          <a:pt x="164" y="154"/>
                          <a:pt x="164" y="154"/>
                        </a:cubicBezTo>
                        <a:cubicBezTo>
                          <a:pt x="164" y="135"/>
                          <a:pt x="164" y="135"/>
                          <a:pt x="164" y="135"/>
                        </a:cubicBezTo>
                        <a:cubicBezTo>
                          <a:pt x="164" y="131"/>
                          <a:pt x="164" y="131"/>
                          <a:pt x="164" y="131"/>
                        </a:cubicBezTo>
                        <a:cubicBezTo>
                          <a:pt x="164" y="46"/>
                          <a:pt x="164" y="46"/>
                          <a:pt x="164" y="46"/>
                        </a:cubicBezTo>
                        <a:cubicBezTo>
                          <a:pt x="164" y="43"/>
                          <a:pt x="163" y="41"/>
                          <a:pt x="163" y="39"/>
                        </a:cubicBezTo>
                        <a:cubicBezTo>
                          <a:pt x="162" y="35"/>
                          <a:pt x="161" y="31"/>
                          <a:pt x="164" y="28"/>
                        </a:cubicBezTo>
                        <a:cubicBezTo>
                          <a:pt x="165" y="26"/>
                          <a:pt x="165" y="26"/>
                          <a:pt x="165" y="24"/>
                        </a:cubicBezTo>
                        <a:cubicBezTo>
                          <a:pt x="164" y="22"/>
                          <a:pt x="164" y="19"/>
                          <a:pt x="165" y="14"/>
                        </a:cubicBezTo>
                        <a:cubicBezTo>
                          <a:pt x="166" y="13"/>
                          <a:pt x="166" y="13"/>
                          <a:pt x="166" y="13"/>
                        </a:cubicBezTo>
                        <a:cubicBezTo>
                          <a:pt x="166" y="12"/>
                          <a:pt x="161" y="11"/>
                          <a:pt x="157" y="11"/>
                        </a:cubicBezTo>
                        <a:cubicBezTo>
                          <a:pt x="156" y="10"/>
                          <a:pt x="154" y="10"/>
                          <a:pt x="152" y="10"/>
                        </a:cubicBezTo>
                        <a:cubicBezTo>
                          <a:pt x="147" y="9"/>
                          <a:pt x="145" y="7"/>
                          <a:pt x="143" y="5"/>
                        </a:cubicBezTo>
                        <a:cubicBezTo>
                          <a:pt x="142" y="3"/>
                          <a:pt x="140" y="1"/>
                          <a:pt x="135" y="1"/>
                        </a:cubicBezTo>
                        <a:cubicBezTo>
                          <a:pt x="125" y="0"/>
                          <a:pt x="112" y="9"/>
                          <a:pt x="112" y="12"/>
                        </a:cubicBezTo>
                        <a:cubicBezTo>
                          <a:pt x="112" y="13"/>
                          <a:pt x="113" y="15"/>
                          <a:pt x="113" y="17"/>
                        </a:cubicBezTo>
                        <a:cubicBezTo>
                          <a:pt x="115" y="20"/>
                          <a:pt x="116" y="24"/>
                          <a:pt x="113" y="28"/>
                        </a:cubicBezTo>
                        <a:cubicBezTo>
                          <a:pt x="111" y="31"/>
                          <a:pt x="108" y="32"/>
                          <a:pt x="104" y="32"/>
                        </a:cubicBezTo>
                        <a:cubicBezTo>
                          <a:pt x="100" y="32"/>
                          <a:pt x="96" y="31"/>
                          <a:pt x="93" y="28"/>
                        </a:cubicBezTo>
                        <a:cubicBezTo>
                          <a:pt x="87" y="23"/>
                          <a:pt x="79" y="21"/>
                          <a:pt x="74" y="21"/>
                        </a:cubicBezTo>
                        <a:cubicBezTo>
                          <a:pt x="69" y="21"/>
                          <a:pt x="65" y="20"/>
                          <a:pt x="62" y="17"/>
                        </a:cubicBezTo>
                        <a:cubicBezTo>
                          <a:pt x="61" y="15"/>
                          <a:pt x="60" y="13"/>
                          <a:pt x="60" y="11"/>
                        </a:cubicBezTo>
                        <a:cubicBezTo>
                          <a:pt x="61" y="10"/>
                          <a:pt x="61" y="8"/>
                          <a:pt x="55" y="7"/>
                        </a:cubicBezTo>
                        <a:cubicBezTo>
                          <a:pt x="53" y="6"/>
                          <a:pt x="51" y="6"/>
                          <a:pt x="49" y="5"/>
                        </a:cubicBezTo>
                        <a:cubicBezTo>
                          <a:pt x="46" y="4"/>
                          <a:pt x="43" y="2"/>
                          <a:pt x="39" y="2"/>
                        </a:cubicBezTo>
                        <a:cubicBezTo>
                          <a:pt x="38" y="2"/>
                          <a:pt x="36" y="2"/>
                          <a:pt x="35" y="3"/>
                        </a:cubicBezTo>
                        <a:cubicBezTo>
                          <a:pt x="31" y="3"/>
                          <a:pt x="26" y="2"/>
                          <a:pt x="23" y="1"/>
                        </a:cubicBezTo>
                        <a:cubicBezTo>
                          <a:pt x="23" y="1"/>
                          <a:pt x="23" y="1"/>
                          <a:pt x="23" y="1"/>
                        </a:cubicBezTo>
                        <a:cubicBezTo>
                          <a:pt x="23" y="2"/>
                          <a:pt x="23" y="2"/>
                          <a:pt x="23" y="2"/>
                        </a:cubicBezTo>
                        <a:cubicBezTo>
                          <a:pt x="23" y="2"/>
                          <a:pt x="23" y="3"/>
                          <a:pt x="23" y="3"/>
                        </a:cubicBezTo>
                        <a:cubicBezTo>
                          <a:pt x="23" y="3"/>
                          <a:pt x="23" y="3"/>
                          <a:pt x="23" y="4"/>
                        </a:cubicBezTo>
                        <a:cubicBezTo>
                          <a:pt x="23" y="4"/>
                          <a:pt x="23" y="4"/>
                          <a:pt x="23" y="4"/>
                        </a:cubicBezTo>
                        <a:cubicBezTo>
                          <a:pt x="23" y="4"/>
                          <a:pt x="23" y="4"/>
                          <a:pt x="23" y="4"/>
                        </a:cubicBezTo>
                        <a:cubicBezTo>
                          <a:pt x="23" y="4"/>
                          <a:pt x="23" y="4"/>
                          <a:pt x="23" y="4"/>
                        </a:cubicBezTo>
                        <a:cubicBezTo>
                          <a:pt x="23" y="8"/>
                          <a:pt x="20" y="9"/>
                          <a:pt x="18" y="9"/>
                        </a:cubicBezTo>
                        <a:cubicBezTo>
                          <a:pt x="18" y="9"/>
                          <a:pt x="18" y="9"/>
                          <a:pt x="18" y="9"/>
                        </a:cubicBezTo>
                        <a:cubicBezTo>
                          <a:pt x="18" y="9"/>
                          <a:pt x="17" y="9"/>
                          <a:pt x="17" y="9"/>
                        </a:cubicBezTo>
                        <a:cubicBezTo>
                          <a:pt x="17" y="9"/>
                          <a:pt x="16" y="10"/>
                          <a:pt x="16" y="10"/>
                        </a:cubicBezTo>
                        <a:cubicBezTo>
                          <a:pt x="14" y="12"/>
                          <a:pt x="13" y="13"/>
                          <a:pt x="12" y="14"/>
                        </a:cubicBezTo>
                        <a:cubicBezTo>
                          <a:pt x="11" y="15"/>
                          <a:pt x="10" y="16"/>
                          <a:pt x="9" y="17"/>
                        </a:cubicBezTo>
                        <a:cubicBezTo>
                          <a:pt x="8" y="18"/>
                          <a:pt x="8" y="19"/>
                          <a:pt x="9" y="20"/>
                        </a:cubicBezTo>
                        <a:cubicBezTo>
                          <a:pt x="10" y="22"/>
                          <a:pt x="8" y="28"/>
                          <a:pt x="7" y="30"/>
                        </a:cubicBezTo>
                        <a:cubicBezTo>
                          <a:pt x="6" y="32"/>
                          <a:pt x="4" y="33"/>
                          <a:pt x="3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1" name="Rectangle 1311">
                    <a:extLst>
                      <a:ext uri="{FF2B5EF4-FFF2-40B4-BE49-F238E27FC236}">
                        <a16:creationId xmlns="" xmlns:a16="http://schemas.microsoft.com/office/drawing/2014/main" id="{F1AE53E4-AA52-4AAD-AE42-968765A9F32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95" y="2607"/>
                    <a:ext cx="1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2" name="Freeform 1312">
                    <a:extLst>
                      <a:ext uri="{FF2B5EF4-FFF2-40B4-BE49-F238E27FC236}">
                        <a16:creationId xmlns="" xmlns:a16="http://schemas.microsoft.com/office/drawing/2014/main" id="{0A866566-3F39-4EAC-B7DE-E132CF3182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5" y="260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3" name="Freeform 1313">
                    <a:extLst>
                      <a:ext uri="{FF2B5EF4-FFF2-40B4-BE49-F238E27FC236}">
                        <a16:creationId xmlns="" xmlns:a16="http://schemas.microsoft.com/office/drawing/2014/main" id="{C68B0047-68C3-4FFC-8CF1-6A9F465E94B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6" y="2631"/>
                    <a:ext cx="4" cy="4"/>
                  </a:xfrm>
                  <a:custGeom>
                    <a:avLst/>
                    <a:gdLst>
                      <a:gd name="T0" fmla="*/ 4 w 4"/>
                      <a:gd name="T1" fmla="*/ 0 h 4"/>
                      <a:gd name="T2" fmla="*/ 0 w 4"/>
                      <a:gd name="T3" fmla="*/ 4 h 4"/>
                      <a:gd name="T4" fmla="*/ 0 w 4"/>
                      <a:gd name="T5" fmla="*/ 4 h 4"/>
                      <a:gd name="T6" fmla="*/ 4 w 4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4">
                        <a:moveTo>
                          <a:pt x="4" y="0"/>
                        </a:moveTo>
                        <a:cubicBezTo>
                          <a:pt x="3" y="2"/>
                          <a:pt x="1" y="3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1" y="3"/>
                          <a:pt x="3" y="2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4" name="Freeform 1314">
                    <a:extLst>
                      <a:ext uri="{FF2B5EF4-FFF2-40B4-BE49-F238E27FC236}">
                        <a16:creationId xmlns="" xmlns:a16="http://schemas.microsoft.com/office/drawing/2014/main" id="{A249FA80-2238-484C-90C6-5B93684D77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82" y="2612"/>
                    <a:ext cx="6" cy="7"/>
                  </a:xfrm>
                  <a:custGeom>
                    <a:avLst/>
                    <a:gdLst>
                      <a:gd name="T0" fmla="*/ 7 w 7"/>
                      <a:gd name="T1" fmla="*/ 0 h 7"/>
                      <a:gd name="T2" fmla="*/ 3 w 7"/>
                      <a:gd name="T3" fmla="*/ 4 h 7"/>
                      <a:gd name="T4" fmla="*/ 0 w 7"/>
                      <a:gd name="T5" fmla="*/ 7 h 7"/>
                      <a:gd name="T6" fmla="*/ 3 w 7"/>
                      <a:gd name="T7" fmla="*/ 4 h 7"/>
                      <a:gd name="T8" fmla="*/ 7 w 7"/>
                      <a:gd name="T9" fmla="*/ 0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7">
                        <a:moveTo>
                          <a:pt x="7" y="0"/>
                        </a:moveTo>
                        <a:cubicBezTo>
                          <a:pt x="5" y="2"/>
                          <a:pt x="4" y="3"/>
                          <a:pt x="3" y="4"/>
                        </a:cubicBezTo>
                        <a:cubicBezTo>
                          <a:pt x="2" y="5"/>
                          <a:pt x="1" y="6"/>
                          <a:pt x="0" y="7"/>
                        </a:cubicBezTo>
                        <a:cubicBezTo>
                          <a:pt x="1" y="6"/>
                          <a:pt x="2" y="5"/>
                          <a:pt x="3" y="4"/>
                        </a:cubicBezTo>
                        <a:cubicBezTo>
                          <a:pt x="4" y="3"/>
                          <a:pt x="5" y="2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5" name="Freeform 1315">
                    <a:extLst>
                      <a:ext uri="{FF2B5EF4-FFF2-40B4-BE49-F238E27FC236}">
                        <a16:creationId xmlns="" xmlns:a16="http://schemas.microsoft.com/office/drawing/2014/main" id="{DA1B7422-57EC-44B6-957D-8BA32B5B2E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5" y="2605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6" name="Freeform 1316">
                    <a:extLst>
                      <a:ext uri="{FF2B5EF4-FFF2-40B4-BE49-F238E27FC236}">
                        <a16:creationId xmlns="" xmlns:a16="http://schemas.microsoft.com/office/drawing/2014/main" id="{C0D391AC-8797-473A-B090-D4DEA23FF4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4" y="2636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  <a:gd name="T3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7" name="Oval 1317">
                    <a:extLst>
                      <a:ext uri="{FF2B5EF4-FFF2-40B4-BE49-F238E27FC236}">
                        <a16:creationId xmlns="" xmlns:a16="http://schemas.microsoft.com/office/drawing/2014/main" id="{C38B52B6-3A6B-4DBF-8B1C-1135B208161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73" y="2637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8" name="Freeform 1318">
                    <a:extLst>
                      <a:ext uri="{FF2B5EF4-FFF2-40B4-BE49-F238E27FC236}">
                        <a16:creationId xmlns="" xmlns:a16="http://schemas.microsoft.com/office/drawing/2014/main" id="{DE1E4FA4-20A5-488B-B0A2-B7E8D29245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5" y="2703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89" name="Freeform 1319">
                    <a:extLst>
                      <a:ext uri="{FF2B5EF4-FFF2-40B4-BE49-F238E27FC236}">
                        <a16:creationId xmlns="" xmlns:a16="http://schemas.microsoft.com/office/drawing/2014/main" id="{2502E3DC-DB18-4531-A1A9-3602C88D1BE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4" y="2703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0" name="Freeform 1320">
                    <a:extLst>
                      <a:ext uri="{FF2B5EF4-FFF2-40B4-BE49-F238E27FC236}">
                        <a16:creationId xmlns="" xmlns:a16="http://schemas.microsoft.com/office/drawing/2014/main" id="{6A3E41ED-AD39-4992-AF01-8020902E4A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7" y="2706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1" name="Freeform 1321">
                    <a:extLst>
                      <a:ext uri="{FF2B5EF4-FFF2-40B4-BE49-F238E27FC236}">
                        <a16:creationId xmlns="" xmlns:a16="http://schemas.microsoft.com/office/drawing/2014/main" id="{1D1676B7-B3AC-42D8-A022-499F3C9DB3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5" y="2635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2" name="Freeform 1322">
                    <a:extLst>
                      <a:ext uri="{FF2B5EF4-FFF2-40B4-BE49-F238E27FC236}">
                        <a16:creationId xmlns="" xmlns:a16="http://schemas.microsoft.com/office/drawing/2014/main" id="{8452B421-8CE0-4FAB-8623-8262389454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0" y="2711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3" name="Freeform 1323">
                    <a:extLst>
                      <a:ext uri="{FF2B5EF4-FFF2-40B4-BE49-F238E27FC236}">
                        <a16:creationId xmlns="" xmlns:a16="http://schemas.microsoft.com/office/drawing/2014/main" id="{5C8DDCB2-D016-44CC-A00A-ED8723CE86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6" y="2704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4" name="Freeform 1324">
                    <a:extLst>
                      <a:ext uri="{FF2B5EF4-FFF2-40B4-BE49-F238E27FC236}">
                        <a16:creationId xmlns="" xmlns:a16="http://schemas.microsoft.com/office/drawing/2014/main" id="{33119266-6449-436F-905E-FBC12E3DFA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4" y="263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5" name="Freeform 1325">
                    <a:extLst>
                      <a:ext uri="{FF2B5EF4-FFF2-40B4-BE49-F238E27FC236}">
                        <a16:creationId xmlns="" xmlns:a16="http://schemas.microsoft.com/office/drawing/2014/main" id="{B2E51052-183D-41B0-821E-838ECB4CD8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8" y="2707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6" name="Freeform 1326">
                    <a:extLst>
                      <a:ext uri="{FF2B5EF4-FFF2-40B4-BE49-F238E27FC236}">
                        <a16:creationId xmlns="" xmlns:a16="http://schemas.microsoft.com/office/drawing/2014/main" id="{B3558DE4-6367-402C-94D7-C68A28A1C8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9" y="2709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7" name="Freeform 1327">
                    <a:extLst>
                      <a:ext uri="{FF2B5EF4-FFF2-40B4-BE49-F238E27FC236}">
                        <a16:creationId xmlns="" xmlns:a16="http://schemas.microsoft.com/office/drawing/2014/main" id="{13B158B7-25E3-4652-9CFE-984EEECBC4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3" y="2636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8" name="Freeform 1328">
                    <a:extLst>
                      <a:ext uri="{FF2B5EF4-FFF2-40B4-BE49-F238E27FC236}">
                        <a16:creationId xmlns="" xmlns:a16="http://schemas.microsoft.com/office/drawing/2014/main" id="{E1A6E19D-6CC5-49CD-9CAC-EC65E2B63F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4" y="2635"/>
                    <a:ext cx="2" cy="1"/>
                  </a:xfrm>
                  <a:custGeom>
                    <a:avLst/>
                    <a:gdLst>
                      <a:gd name="T0" fmla="*/ 0 w 2"/>
                      <a:gd name="T1" fmla="*/ 1 h 1"/>
                      <a:gd name="T2" fmla="*/ 0 w 2"/>
                      <a:gd name="T3" fmla="*/ 1 h 1"/>
                      <a:gd name="T4" fmla="*/ 1 w 2"/>
                      <a:gd name="T5" fmla="*/ 1 h 1"/>
                      <a:gd name="T6" fmla="*/ 2 w 2"/>
                      <a:gd name="T7" fmla="*/ 0 h 1"/>
                      <a:gd name="T8" fmla="*/ 2 w 2"/>
                      <a:gd name="T9" fmla="*/ 0 h 1"/>
                      <a:gd name="T10" fmla="*/ 1 w 2"/>
                      <a:gd name="T11" fmla="*/ 1 h 1"/>
                      <a:gd name="T12" fmla="*/ 0 w 2"/>
                      <a:gd name="T13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2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899" name="Freeform 1329">
                    <a:extLst>
                      <a:ext uri="{FF2B5EF4-FFF2-40B4-BE49-F238E27FC236}">
                        <a16:creationId xmlns="" xmlns:a16="http://schemas.microsoft.com/office/drawing/2014/main" id="{2C8A2E52-0F81-4624-8EF4-75083B7233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0" y="2824"/>
                    <a:ext cx="16" cy="4"/>
                  </a:xfrm>
                  <a:custGeom>
                    <a:avLst/>
                    <a:gdLst>
                      <a:gd name="T0" fmla="*/ 0 w 17"/>
                      <a:gd name="T1" fmla="*/ 5 h 5"/>
                      <a:gd name="T2" fmla="*/ 0 w 17"/>
                      <a:gd name="T3" fmla="*/ 5 h 5"/>
                      <a:gd name="T4" fmla="*/ 0 w 17"/>
                      <a:gd name="T5" fmla="*/ 5 h 5"/>
                      <a:gd name="T6" fmla="*/ 1 w 17"/>
                      <a:gd name="T7" fmla="*/ 5 h 5"/>
                      <a:gd name="T8" fmla="*/ 12 w 17"/>
                      <a:gd name="T9" fmla="*/ 2 h 5"/>
                      <a:gd name="T10" fmla="*/ 17 w 17"/>
                      <a:gd name="T11" fmla="*/ 1 h 5"/>
                      <a:gd name="T12" fmla="*/ 14 w 17"/>
                      <a:gd name="T13" fmla="*/ 1 h 5"/>
                      <a:gd name="T14" fmla="*/ 11 w 17"/>
                      <a:gd name="T15" fmla="*/ 2 h 5"/>
                      <a:gd name="T16" fmla="*/ 11 w 17"/>
                      <a:gd name="T17" fmla="*/ 2 h 5"/>
                      <a:gd name="T18" fmla="*/ 8 w 17"/>
                      <a:gd name="T19" fmla="*/ 3 h 5"/>
                      <a:gd name="T20" fmla="*/ 8 w 17"/>
                      <a:gd name="T21" fmla="*/ 3 h 5"/>
                      <a:gd name="T22" fmla="*/ 4 w 17"/>
                      <a:gd name="T23" fmla="*/ 3 h 5"/>
                      <a:gd name="T24" fmla="*/ 4 w 17"/>
                      <a:gd name="T25" fmla="*/ 3 h 5"/>
                      <a:gd name="T26" fmla="*/ 1 w 17"/>
                      <a:gd name="T27" fmla="*/ 3 h 5"/>
                      <a:gd name="T28" fmla="*/ 1 w 17"/>
                      <a:gd name="T29" fmla="*/ 3 h 5"/>
                      <a:gd name="T30" fmla="*/ 0 w 17"/>
                      <a:gd name="T31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7" h="5">
                        <a:moveTo>
                          <a:pt x="0" y="5"/>
                        </a:move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0" y="5"/>
                        </a:cubicBezTo>
                        <a:cubicBezTo>
                          <a:pt x="0" y="5"/>
                          <a:pt x="1" y="5"/>
                          <a:pt x="1" y="5"/>
                        </a:cubicBezTo>
                        <a:cubicBezTo>
                          <a:pt x="4" y="5"/>
                          <a:pt x="11" y="4"/>
                          <a:pt x="12" y="2"/>
                        </a:cubicBezTo>
                        <a:cubicBezTo>
                          <a:pt x="14" y="1"/>
                          <a:pt x="15" y="1"/>
                          <a:pt x="17" y="1"/>
                        </a:cubicBezTo>
                        <a:cubicBezTo>
                          <a:pt x="16" y="0"/>
                          <a:pt x="15" y="0"/>
                          <a:pt x="14" y="1"/>
                        </a:cubicBezTo>
                        <a:cubicBezTo>
                          <a:pt x="13" y="1"/>
                          <a:pt x="12" y="2"/>
                          <a:pt x="11" y="2"/>
                        </a:cubicBezTo>
                        <a:cubicBezTo>
                          <a:pt x="11" y="2"/>
                          <a:pt x="11" y="2"/>
                          <a:pt x="11" y="2"/>
                        </a:cubicBezTo>
                        <a:cubicBezTo>
                          <a:pt x="10" y="2"/>
                          <a:pt x="9" y="3"/>
                          <a:pt x="8" y="3"/>
                        </a:cubicBezTo>
                        <a:cubicBezTo>
                          <a:pt x="8" y="3"/>
                          <a:pt x="8" y="3"/>
                          <a:pt x="8" y="3"/>
                        </a:cubicBezTo>
                        <a:cubicBezTo>
                          <a:pt x="7" y="3"/>
                          <a:pt x="5" y="3"/>
                          <a:pt x="4" y="3"/>
                        </a:cubicBezTo>
                        <a:cubicBezTo>
                          <a:pt x="4" y="3"/>
                          <a:pt x="4" y="3"/>
                          <a:pt x="4" y="3"/>
                        </a:cubicBezTo>
                        <a:cubicBezTo>
                          <a:pt x="3" y="3"/>
                          <a:pt x="2" y="3"/>
                          <a:pt x="1" y="3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1" y="4"/>
                          <a:pt x="0" y="4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0" name="Freeform 1330">
                    <a:extLst>
                      <a:ext uri="{FF2B5EF4-FFF2-40B4-BE49-F238E27FC236}">
                        <a16:creationId xmlns="" xmlns:a16="http://schemas.microsoft.com/office/drawing/2014/main" id="{E4B1372B-B971-4F50-9AB7-EBD4DC2208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83" y="2793"/>
                    <a:ext cx="59" cy="45"/>
                  </a:xfrm>
                  <a:custGeom>
                    <a:avLst/>
                    <a:gdLst>
                      <a:gd name="T0" fmla="*/ 39 w 62"/>
                      <a:gd name="T1" fmla="*/ 42 h 47"/>
                      <a:gd name="T2" fmla="*/ 56 w 62"/>
                      <a:gd name="T3" fmla="*/ 47 h 47"/>
                      <a:gd name="T4" fmla="*/ 58 w 62"/>
                      <a:gd name="T5" fmla="*/ 47 h 47"/>
                      <a:gd name="T6" fmla="*/ 60 w 62"/>
                      <a:gd name="T7" fmla="*/ 47 h 47"/>
                      <a:gd name="T8" fmla="*/ 61 w 62"/>
                      <a:gd name="T9" fmla="*/ 47 h 47"/>
                      <a:gd name="T10" fmla="*/ 62 w 62"/>
                      <a:gd name="T11" fmla="*/ 44 h 47"/>
                      <a:gd name="T12" fmla="*/ 62 w 62"/>
                      <a:gd name="T13" fmla="*/ 43 h 47"/>
                      <a:gd name="T14" fmla="*/ 62 w 62"/>
                      <a:gd name="T15" fmla="*/ 42 h 47"/>
                      <a:gd name="T16" fmla="*/ 62 w 62"/>
                      <a:gd name="T17" fmla="*/ 41 h 47"/>
                      <a:gd name="T18" fmla="*/ 62 w 62"/>
                      <a:gd name="T19" fmla="*/ 41 h 47"/>
                      <a:gd name="T20" fmla="*/ 62 w 62"/>
                      <a:gd name="T21" fmla="*/ 40 h 47"/>
                      <a:gd name="T22" fmla="*/ 54 w 62"/>
                      <a:gd name="T23" fmla="*/ 27 h 47"/>
                      <a:gd name="T24" fmla="*/ 52 w 62"/>
                      <a:gd name="T25" fmla="*/ 24 h 47"/>
                      <a:gd name="T26" fmla="*/ 52 w 62"/>
                      <a:gd name="T27" fmla="*/ 24 h 47"/>
                      <a:gd name="T28" fmla="*/ 52 w 62"/>
                      <a:gd name="T29" fmla="*/ 21 h 47"/>
                      <a:gd name="T30" fmla="*/ 51 w 62"/>
                      <a:gd name="T31" fmla="*/ 20 h 47"/>
                      <a:gd name="T32" fmla="*/ 50 w 62"/>
                      <a:gd name="T33" fmla="*/ 19 h 47"/>
                      <a:gd name="T34" fmla="*/ 49 w 62"/>
                      <a:gd name="T35" fmla="*/ 18 h 47"/>
                      <a:gd name="T36" fmla="*/ 40 w 62"/>
                      <a:gd name="T37" fmla="*/ 9 h 47"/>
                      <a:gd name="T38" fmla="*/ 35 w 62"/>
                      <a:gd name="T39" fmla="*/ 7 h 47"/>
                      <a:gd name="T40" fmla="*/ 29 w 62"/>
                      <a:gd name="T41" fmla="*/ 1 h 47"/>
                      <a:gd name="T42" fmla="*/ 21 w 62"/>
                      <a:gd name="T43" fmla="*/ 2 h 47"/>
                      <a:gd name="T44" fmla="*/ 10 w 62"/>
                      <a:gd name="T45" fmla="*/ 2 h 47"/>
                      <a:gd name="T46" fmla="*/ 9 w 62"/>
                      <a:gd name="T47" fmla="*/ 4 h 47"/>
                      <a:gd name="T48" fmla="*/ 8 w 62"/>
                      <a:gd name="T49" fmla="*/ 5 h 47"/>
                      <a:gd name="T50" fmla="*/ 7 w 62"/>
                      <a:gd name="T51" fmla="*/ 6 h 47"/>
                      <a:gd name="T52" fmla="*/ 6 w 62"/>
                      <a:gd name="T53" fmla="*/ 7 h 47"/>
                      <a:gd name="T54" fmla="*/ 3 w 62"/>
                      <a:gd name="T55" fmla="*/ 16 h 47"/>
                      <a:gd name="T56" fmla="*/ 8 w 62"/>
                      <a:gd name="T57" fmla="*/ 31 h 47"/>
                      <a:gd name="T58" fmla="*/ 10 w 62"/>
                      <a:gd name="T59" fmla="*/ 31 h 47"/>
                      <a:gd name="T60" fmla="*/ 13 w 62"/>
                      <a:gd name="T61" fmla="*/ 31 h 47"/>
                      <a:gd name="T62" fmla="*/ 16 w 62"/>
                      <a:gd name="T63" fmla="*/ 30 h 47"/>
                      <a:gd name="T64" fmla="*/ 22 w 62"/>
                      <a:gd name="T65" fmla="*/ 28 h 47"/>
                      <a:gd name="T66" fmla="*/ 31 w 62"/>
                      <a:gd name="T67" fmla="*/ 33 h 47"/>
                      <a:gd name="T68" fmla="*/ 41 w 62"/>
                      <a:gd name="T69" fmla="*/ 36 h 47"/>
                      <a:gd name="T70" fmla="*/ 30 w 62"/>
                      <a:gd name="T71" fmla="*/ 40 h 47"/>
                      <a:gd name="T72" fmla="*/ 22 w 62"/>
                      <a:gd name="T73" fmla="*/ 37 h 47"/>
                      <a:gd name="T74" fmla="*/ 8 w 62"/>
                      <a:gd name="T75" fmla="*/ 41 h 47"/>
                      <a:gd name="T76" fmla="*/ 7 w 62"/>
                      <a:gd name="T77" fmla="*/ 41 h 47"/>
                      <a:gd name="T78" fmla="*/ 7 w 62"/>
                      <a:gd name="T79" fmla="*/ 41 h 47"/>
                      <a:gd name="T80" fmla="*/ 8 w 62"/>
                      <a:gd name="T81" fmla="*/ 44 h 47"/>
                      <a:gd name="T82" fmla="*/ 10 w 62"/>
                      <a:gd name="T83" fmla="*/ 44 h 47"/>
                      <a:gd name="T84" fmla="*/ 12 w 62"/>
                      <a:gd name="T85" fmla="*/ 44 h 47"/>
                      <a:gd name="T86" fmla="*/ 13 w 62"/>
                      <a:gd name="T87" fmla="*/ 45 h 47"/>
                      <a:gd name="T88" fmla="*/ 13 w 62"/>
                      <a:gd name="T89" fmla="*/ 46 h 47"/>
                      <a:gd name="T90" fmla="*/ 15 w 62"/>
                      <a:gd name="T91" fmla="*/ 46 h 47"/>
                      <a:gd name="T92" fmla="*/ 16 w 62"/>
                      <a:gd name="T93" fmla="*/ 45 h 47"/>
                      <a:gd name="T94" fmla="*/ 18 w 62"/>
                      <a:gd name="T95" fmla="*/ 44 h 47"/>
                      <a:gd name="T96" fmla="*/ 19 w 62"/>
                      <a:gd name="T97" fmla="*/ 43 h 47"/>
                      <a:gd name="T98" fmla="*/ 36 w 62"/>
                      <a:gd name="T99" fmla="*/ 42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62" h="47">
                        <a:moveTo>
                          <a:pt x="36" y="41"/>
                        </a:moveTo>
                        <a:cubicBezTo>
                          <a:pt x="39" y="42"/>
                          <a:pt x="39" y="42"/>
                          <a:pt x="39" y="42"/>
                        </a:cubicBezTo>
                        <a:cubicBezTo>
                          <a:pt x="46" y="43"/>
                          <a:pt x="48" y="45"/>
                          <a:pt x="48" y="46"/>
                        </a:cubicBezTo>
                        <a:cubicBezTo>
                          <a:pt x="49" y="47"/>
                          <a:pt x="52" y="47"/>
                          <a:pt x="56" y="47"/>
                        </a:cubicBezTo>
                        <a:cubicBezTo>
                          <a:pt x="56" y="47"/>
                          <a:pt x="57" y="47"/>
                          <a:pt x="57" y="47"/>
                        </a:cubicBezTo>
                        <a:cubicBezTo>
                          <a:pt x="58" y="47"/>
                          <a:pt x="58" y="47"/>
                          <a:pt x="58" y="47"/>
                        </a:cubicBezTo>
                        <a:cubicBezTo>
                          <a:pt x="58" y="47"/>
                          <a:pt x="59" y="47"/>
                          <a:pt x="59" y="47"/>
                        </a:cubicBezTo>
                        <a:cubicBezTo>
                          <a:pt x="59" y="47"/>
                          <a:pt x="60" y="47"/>
                          <a:pt x="60" y="47"/>
                        </a:cubicBezTo>
                        <a:cubicBezTo>
                          <a:pt x="60" y="47"/>
                          <a:pt x="60" y="47"/>
                          <a:pt x="61" y="47"/>
                        </a:cubicBezTo>
                        <a:cubicBezTo>
                          <a:pt x="61" y="47"/>
                          <a:pt x="61" y="47"/>
                          <a:pt x="61" y="47"/>
                        </a:cubicBezTo>
                        <a:cubicBezTo>
                          <a:pt x="62" y="46"/>
                          <a:pt x="62" y="46"/>
                          <a:pt x="62" y="46"/>
                        </a:cubicBezTo>
                        <a:cubicBezTo>
                          <a:pt x="62" y="45"/>
                          <a:pt x="62" y="45"/>
                          <a:pt x="62" y="44"/>
                        </a:cubicBezTo>
                        <a:cubicBezTo>
                          <a:pt x="62" y="44"/>
                          <a:pt x="62" y="44"/>
                          <a:pt x="62" y="44"/>
                        </a:cubicBezTo>
                        <a:cubicBezTo>
                          <a:pt x="62" y="43"/>
                          <a:pt x="62" y="43"/>
                          <a:pt x="62" y="43"/>
                        </a:cubicBezTo>
                        <a:cubicBezTo>
                          <a:pt x="62" y="43"/>
                          <a:pt x="62" y="42"/>
                          <a:pt x="62" y="42"/>
                        </a:cubicBezTo>
                        <a:cubicBezTo>
                          <a:pt x="62" y="42"/>
                          <a:pt x="62" y="42"/>
                          <a:pt x="62" y="42"/>
                        </a:cubicBezTo>
                        <a:cubicBezTo>
                          <a:pt x="62" y="42"/>
                          <a:pt x="62" y="42"/>
                          <a:pt x="62" y="42"/>
                        </a:cubicBezTo>
                        <a:cubicBezTo>
                          <a:pt x="62" y="41"/>
                          <a:pt x="62" y="41"/>
                          <a:pt x="62" y="41"/>
                        </a:cubicBezTo>
                        <a:cubicBezTo>
                          <a:pt x="62" y="41"/>
                          <a:pt x="62" y="41"/>
                          <a:pt x="62" y="41"/>
                        </a:cubicBezTo>
                        <a:cubicBezTo>
                          <a:pt x="62" y="41"/>
                          <a:pt x="62" y="41"/>
                          <a:pt x="62" y="41"/>
                        </a:cubicBezTo>
                        <a:cubicBezTo>
                          <a:pt x="62" y="40"/>
                          <a:pt x="62" y="40"/>
                          <a:pt x="62" y="40"/>
                        </a:cubicBezTo>
                        <a:cubicBezTo>
                          <a:pt x="62" y="40"/>
                          <a:pt x="62" y="40"/>
                          <a:pt x="62" y="40"/>
                        </a:cubicBezTo>
                        <a:cubicBezTo>
                          <a:pt x="61" y="39"/>
                          <a:pt x="59" y="37"/>
                          <a:pt x="57" y="35"/>
                        </a:cubicBezTo>
                        <a:cubicBezTo>
                          <a:pt x="55" y="33"/>
                          <a:pt x="54" y="29"/>
                          <a:pt x="54" y="27"/>
                        </a:cubicBezTo>
                        <a:cubicBezTo>
                          <a:pt x="52" y="24"/>
                          <a:pt x="52" y="24"/>
                          <a:pt x="52" y="24"/>
                        </a:cubicBezTo>
                        <a:cubicBezTo>
                          <a:pt x="52" y="24"/>
                          <a:pt x="52" y="24"/>
                          <a:pt x="52" y="24"/>
                        </a:cubicBezTo>
                        <a:cubicBezTo>
                          <a:pt x="52" y="24"/>
                          <a:pt x="52" y="24"/>
                          <a:pt x="52" y="24"/>
                        </a:cubicBezTo>
                        <a:cubicBezTo>
                          <a:pt x="52" y="24"/>
                          <a:pt x="52" y="24"/>
                          <a:pt x="52" y="24"/>
                        </a:cubicBezTo>
                        <a:cubicBezTo>
                          <a:pt x="52" y="23"/>
                          <a:pt x="52" y="23"/>
                          <a:pt x="52" y="21"/>
                        </a:cubicBezTo>
                        <a:cubicBezTo>
                          <a:pt x="52" y="21"/>
                          <a:pt x="52" y="21"/>
                          <a:pt x="52" y="21"/>
                        </a:cubicBezTo>
                        <a:cubicBezTo>
                          <a:pt x="51" y="21"/>
                          <a:pt x="51" y="21"/>
                          <a:pt x="51" y="20"/>
                        </a:cubicBezTo>
                        <a:cubicBezTo>
                          <a:pt x="51" y="20"/>
                          <a:pt x="51" y="20"/>
                          <a:pt x="51" y="20"/>
                        </a:cubicBezTo>
                        <a:cubicBezTo>
                          <a:pt x="51" y="20"/>
                          <a:pt x="50" y="19"/>
                          <a:pt x="50" y="19"/>
                        </a:cubicBezTo>
                        <a:cubicBezTo>
                          <a:pt x="50" y="19"/>
                          <a:pt x="50" y="19"/>
                          <a:pt x="50" y="19"/>
                        </a:cubicBezTo>
                        <a:cubicBezTo>
                          <a:pt x="50" y="19"/>
                          <a:pt x="49" y="18"/>
                          <a:pt x="49" y="18"/>
                        </a:cubicBezTo>
                        <a:cubicBezTo>
                          <a:pt x="49" y="18"/>
                          <a:pt x="49" y="18"/>
                          <a:pt x="49" y="18"/>
                        </a:cubicBezTo>
                        <a:cubicBezTo>
                          <a:pt x="48" y="18"/>
                          <a:pt x="48" y="17"/>
                          <a:pt x="47" y="17"/>
                        </a:cubicBezTo>
                        <a:cubicBezTo>
                          <a:pt x="44" y="16"/>
                          <a:pt x="41" y="12"/>
                          <a:pt x="40" y="9"/>
                        </a:cubicBezTo>
                        <a:cubicBezTo>
                          <a:pt x="39" y="9"/>
                          <a:pt x="39" y="8"/>
                          <a:pt x="39" y="7"/>
                        </a:cubicBezTo>
                        <a:cubicBezTo>
                          <a:pt x="35" y="7"/>
                          <a:pt x="35" y="7"/>
                          <a:pt x="35" y="7"/>
                        </a:cubicBezTo>
                        <a:cubicBezTo>
                          <a:pt x="35" y="6"/>
                          <a:pt x="35" y="6"/>
                          <a:pt x="35" y="6"/>
                        </a:cubicBezTo>
                        <a:cubicBezTo>
                          <a:pt x="34" y="5"/>
                          <a:pt x="31" y="2"/>
                          <a:pt x="29" y="1"/>
                        </a:cubicBezTo>
                        <a:cubicBezTo>
                          <a:pt x="27" y="0"/>
                          <a:pt x="23" y="2"/>
                          <a:pt x="22" y="2"/>
                        </a:cubicBezTo>
                        <a:cubicBezTo>
                          <a:pt x="21" y="2"/>
                          <a:pt x="21" y="2"/>
                          <a:pt x="21" y="2"/>
                        </a:cubicBezTo>
                        <a:cubicBezTo>
                          <a:pt x="21" y="2"/>
                          <a:pt x="18" y="3"/>
                          <a:pt x="15" y="3"/>
                        </a:cubicBezTo>
                        <a:cubicBezTo>
                          <a:pt x="13" y="3"/>
                          <a:pt x="12" y="2"/>
                          <a:pt x="10" y="2"/>
                        </a:cubicBezTo>
                        <a:cubicBezTo>
                          <a:pt x="10" y="2"/>
                          <a:pt x="10" y="2"/>
                          <a:pt x="9" y="3"/>
                        </a:cubicBezTo>
                        <a:cubicBezTo>
                          <a:pt x="9" y="3"/>
                          <a:pt x="9" y="3"/>
                          <a:pt x="9" y="4"/>
                        </a:cubicBezTo>
                        <a:cubicBezTo>
                          <a:pt x="9" y="4"/>
                          <a:pt x="9" y="4"/>
                          <a:pt x="8" y="5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8" y="5"/>
                          <a:pt x="8" y="6"/>
                          <a:pt x="8" y="6"/>
                        </a:cubicBezTo>
                        <a:cubicBezTo>
                          <a:pt x="7" y="6"/>
                          <a:pt x="7" y="6"/>
                          <a:pt x="7" y="6"/>
                        </a:cubicBezTo>
                        <a:cubicBezTo>
                          <a:pt x="7" y="6"/>
                          <a:pt x="7" y="7"/>
                          <a:pt x="7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6" y="7"/>
                          <a:pt x="6" y="7"/>
                          <a:pt x="6" y="7"/>
                        </a:cubicBezTo>
                        <a:cubicBezTo>
                          <a:pt x="5" y="10"/>
                          <a:pt x="5" y="14"/>
                          <a:pt x="3" y="16"/>
                        </a:cubicBezTo>
                        <a:cubicBezTo>
                          <a:pt x="0" y="20"/>
                          <a:pt x="4" y="27"/>
                          <a:pt x="7" y="29"/>
                        </a:cubicBezTo>
                        <a:cubicBezTo>
                          <a:pt x="7" y="30"/>
                          <a:pt x="8" y="30"/>
                          <a:pt x="8" y="31"/>
                        </a:cubicBezTo>
                        <a:cubicBezTo>
                          <a:pt x="8" y="31"/>
                          <a:pt x="9" y="31"/>
                          <a:pt x="9" y="31"/>
                        </a:cubicBezTo>
                        <a:cubicBezTo>
                          <a:pt x="9" y="31"/>
                          <a:pt x="10" y="31"/>
                          <a:pt x="10" y="31"/>
                        </a:cubicBezTo>
                        <a:cubicBezTo>
                          <a:pt x="11" y="31"/>
                          <a:pt x="12" y="31"/>
                          <a:pt x="12" y="31"/>
                        </a:cubicBezTo>
                        <a:cubicBezTo>
                          <a:pt x="13" y="31"/>
                          <a:pt x="13" y="31"/>
                          <a:pt x="13" y="31"/>
                        </a:cubicBezTo>
                        <a:cubicBezTo>
                          <a:pt x="14" y="31"/>
                          <a:pt x="15" y="31"/>
                          <a:pt x="15" y="30"/>
                        </a:cubicBezTo>
                        <a:cubicBezTo>
                          <a:pt x="16" y="30"/>
                          <a:pt x="16" y="30"/>
                          <a:pt x="16" y="30"/>
                        </a:cubicBezTo>
                        <a:cubicBezTo>
                          <a:pt x="17" y="30"/>
                          <a:pt x="18" y="29"/>
                          <a:pt x="19" y="29"/>
                        </a:cubicBezTo>
                        <a:cubicBezTo>
                          <a:pt x="20" y="28"/>
                          <a:pt x="21" y="28"/>
                          <a:pt x="22" y="28"/>
                        </a:cubicBezTo>
                        <a:cubicBezTo>
                          <a:pt x="25" y="28"/>
                          <a:pt x="26" y="30"/>
                          <a:pt x="27" y="31"/>
                        </a:cubicBezTo>
                        <a:cubicBezTo>
                          <a:pt x="28" y="32"/>
                          <a:pt x="29" y="33"/>
                          <a:pt x="31" y="33"/>
                        </a:cubicBezTo>
                        <a:cubicBezTo>
                          <a:pt x="37" y="34"/>
                          <a:pt x="38" y="34"/>
                          <a:pt x="38" y="35"/>
                        </a:cubicBezTo>
                        <a:cubicBezTo>
                          <a:pt x="41" y="36"/>
                          <a:pt x="41" y="36"/>
                          <a:pt x="41" y="36"/>
                        </a:cubicBezTo>
                        <a:cubicBezTo>
                          <a:pt x="38" y="38"/>
                          <a:pt x="38" y="38"/>
                          <a:pt x="38" y="38"/>
                        </a:cubicBezTo>
                        <a:cubicBezTo>
                          <a:pt x="38" y="38"/>
                          <a:pt x="34" y="41"/>
                          <a:pt x="30" y="40"/>
                        </a:cubicBezTo>
                        <a:cubicBezTo>
                          <a:pt x="28" y="40"/>
                          <a:pt x="27" y="39"/>
                          <a:pt x="25" y="38"/>
                        </a:cubicBezTo>
                        <a:cubicBezTo>
                          <a:pt x="24" y="38"/>
                          <a:pt x="23" y="37"/>
                          <a:pt x="22" y="37"/>
                        </a:cubicBezTo>
                        <a:cubicBezTo>
                          <a:pt x="19" y="40"/>
                          <a:pt x="10" y="41"/>
                          <a:pt x="8" y="41"/>
                        </a:cubicBezTo>
                        <a:cubicBezTo>
                          <a:pt x="8" y="41"/>
                          <a:pt x="8" y="41"/>
                          <a:pt x="8" y="41"/>
                        </a:cubicBezTo>
                        <a:cubicBezTo>
                          <a:pt x="8" y="41"/>
                          <a:pt x="8" y="41"/>
                          <a:pt x="8" y="41"/>
                        </a:cubicBezTo>
                        <a:cubicBezTo>
                          <a:pt x="8" y="41"/>
                          <a:pt x="8" y="41"/>
                          <a:pt x="7" y="41"/>
                        </a:cubicBezTo>
                        <a:cubicBezTo>
                          <a:pt x="7" y="41"/>
                          <a:pt x="7" y="41"/>
                          <a:pt x="7" y="41"/>
                        </a:cubicBezTo>
                        <a:cubicBezTo>
                          <a:pt x="7" y="41"/>
                          <a:pt x="7" y="41"/>
                          <a:pt x="7" y="41"/>
                        </a:cubicBezTo>
                        <a:cubicBezTo>
                          <a:pt x="7" y="42"/>
                          <a:pt x="7" y="43"/>
                          <a:pt x="7" y="44"/>
                        </a:cubicBezTo>
                        <a:cubicBezTo>
                          <a:pt x="8" y="44"/>
                          <a:pt x="8" y="44"/>
                          <a:pt x="8" y="44"/>
                        </a:cubicBezTo>
                        <a:cubicBezTo>
                          <a:pt x="8" y="44"/>
                          <a:pt x="8" y="44"/>
                          <a:pt x="8" y="44"/>
                        </a:cubicBezTo>
                        <a:cubicBezTo>
                          <a:pt x="9" y="44"/>
                          <a:pt x="9" y="44"/>
                          <a:pt x="10" y="44"/>
                        </a:cubicBezTo>
                        <a:cubicBezTo>
                          <a:pt x="10" y="44"/>
                          <a:pt x="10" y="44"/>
                          <a:pt x="11" y="44"/>
                        </a:cubicBezTo>
                        <a:cubicBezTo>
                          <a:pt x="11" y="44"/>
                          <a:pt x="11" y="44"/>
                          <a:pt x="12" y="44"/>
                        </a:cubicBezTo>
                        <a:cubicBezTo>
                          <a:pt x="12" y="44"/>
                          <a:pt x="12" y="45"/>
                          <a:pt x="12" y="45"/>
                        </a:cubicBezTo>
                        <a:cubicBezTo>
                          <a:pt x="12" y="45"/>
                          <a:pt x="13" y="45"/>
                          <a:pt x="13" y="45"/>
                        </a:cubicBezTo>
                        <a:cubicBezTo>
                          <a:pt x="13" y="45"/>
                          <a:pt x="13" y="45"/>
                          <a:pt x="13" y="45"/>
                        </a:cubicBezTo>
                        <a:cubicBezTo>
                          <a:pt x="13" y="46"/>
                          <a:pt x="13" y="46"/>
                          <a:pt x="13" y="46"/>
                        </a:cubicBezTo>
                        <a:cubicBezTo>
                          <a:pt x="14" y="46"/>
                          <a:pt x="14" y="46"/>
                          <a:pt x="14" y="46"/>
                        </a:cubicBezTo>
                        <a:cubicBezTo>
                          <a:pt x="14" y="46"/>
                          <a:pt x="15" y="46"/>
                          <a:pt x="15" y="46"/>
                        </a:cubicBezTo>
                        <a:cubicBezTo>
                          <a:pt x="15" y="45"/>
                          <a:pt x="15" y="45"/>
                          <a:pt x="16" y="45"/>
                        </a:cubicBezTo>
                        <a:cubicBezTo>
                          <a:pt x="16" y="45"/>
                          <a:pt x="16" y="45"/>
                          <a:pt x="16" y="45"/>
                        </a:cubicBezTo>
                        <a:cubicBezTo>
                          <a:pt x="16" y="45"/>
                          <a:pt x="17" y="45"/>
                          <a:pt x="17" y="44"/>
                        </a:cubicBezTo>
                        <a:cubicBezTo>
                          <a:pt x="17" y="44"/>
                          <a:pt x="18" y="44"/>
                          <a:pt x="18" y="44"/>
                        </a:cubicBezTo>
                        <a:cubicBezTo>
                          <a:pt x="18" y="44"/>
                          <a:pt x="18" y="44"/>
                          <a:pt x="18" y="44"/>
                        </a:cubicBezTo>
                        <a:cubicBezTo>
                          <a:pt x="19" y="43"/>
                          <a:pt x="19" y="43"/>
                          <a:pt x="19" y="43"/>
                        </a:cubicBezTo>
                        <a:cubicBezTo>
                          <a:pt x="19" y="43"/>
                          <a:pt x="33" y="42"/>
                          <a:pt x="35" y="42"/>
                        </a:cubicBezTo>
                        <a:cubicBezTo>
                          <a:pt x="36" y="42"/>
                          <a:pt x="36" y="42"/>
                          <a:pt x="36" y="42"/>
                        </a:cubicBezTo>
                        <a:lnTo>
                          <a:pt x="36" y="4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1" name="Freeform 1331">
                    <a:extLst>
                      <a:ext uri="{FF2B5EF4-FFF2-40B4-BE49-F238E27FC236}">
                        <a16:creationId xmlns="" xmlns:a16="http://schemas.microsoft.com/office/drawing/2014/main" id="{927BF0F0-C752-4329-9C37-788A677029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1" y="283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2" name="Freeform 1332">
                    <a:extLst>
                      <a:ext uri="{FF2B5EF4-FFF2-40B4-BE49-F238E27FC236}">
                        <a16:creationId xmlns="" xmlns:a16="http://schemas.microsoft.com/office/drawing/2014/main" id="{880206E3-C290-4A77-9059-57E5A933E3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0" y="283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3" name="Freeform 1333">
                    <a:extLst>
                      <a:ext uri="{FF2B5EF4-FFF2-40B4-BE49-F238E27FC236}">
                        <a16:creationId xmlns="" xmlns:a16="http://schemas.microsoft.com/office/drawing/2014/main" id="{29B9D30F-D918-4C8D-A664-20D865F88A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0" y="2832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4" name="Freeform 1334">
                    <a:extLst>
                      <a:ext uri="{FF2B5EF4-FFF2-40B4-BE49-F238E27FC236}">
                        <a16:creationId xmlns="" xmlns:a16="http://schemas.microsoft.com/office/drawing/2014/main" id="{E0B3BAE6-D060-4F3B-96D4-4575203FCF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8" y="2821"/>
                    <a:ext cx="3" cy="1"/>
                  </a:xfrm>
                  <a:custGeom>
                    <a:avLst/>
                    <a:gdLst>
                      <a:gd name="T0" fmla="*/ 3 w 3"/>
                      <a:gd name="T1" fmla="*/ 0 h 1"/>
                      <a:gd name="T2" fmla="*/ 0 w 3"/>
                      <a:gd name="T3" fmla="*/ 1 h 1"/>
                      <a:gd name="T4" fmla="*/ 3 w 3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">
                        <a:moveTo>
                          <a:pt x="3" y="0"/>
                        </a:moveTo>
                        <a:cubicBezTo>
                          <a:pt x="2" y="0"/>
                          <a:pt x="1" y="1"/>
                          <a:pt x="0" y="1"/>
                        </a:cubicBezTo>
                        <a:cubicBezTo>
                          <a:pt x="1" y="1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5" name="Freeform 1335">
                    <a:extLst>
                      <a:ext uri="{FF2B5EF4-FFF2-40B4-BE49-F238E27FC236}">
                        <a16:creationId xmlns="" xmlns:a16="http://schemas.microsoft.com/office/drawing/2014/main" id="{2803D170-2240-46E9-9EF6-F897521B3A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6" y="2822"/>
                    <a:ext cx="1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1"/>
                          <a:pt x="1" y="1"/>
                          <a:pt x="0" y="1"/>
                        </a:cubicBezTo>
                        <a:cubicBezTo>
                          <a:pt x="1" y="1"/>
                          <a:pt x="2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6" name="Freeform 1336">
                    <a:extLst>
                      <a:ext uri="{FF2B5EF4-FFF2-40B4-BE49-F238E27FC236}">
                        <a16:creationId xmlns="" xmlns:a16="http://schemas.microsoft.com/office/drawing/2014/main" id="{6283890E-BC66-4AF1-8B7A-226DC461EE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3" y="2823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7" name="Freeform 1337">
                    <a:extLst>
                      <a:ext uri="{FF2B5EF4-FFF2-40B4-BE49-F238E27FC236}">
                        <a16:creationId xmlns="" xmlns:a16="http://schemas.microsoft.com/office/drawing/2014/main" id="{14DE7031-644D-403C-B2D9-DCB9934727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1" y="2823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  <a:gd name="T3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8" name="Freeform 1338">
                    <a:extLst>
                      <a:ext uri="{FF2B5EF4-FFF2-40B4-BE49-F238E27FC236}">
                        <a16:creationId xmlns="" xmlns:a16="http://schemas.microsoft.com/office/drawing/2014/main" id="{660AD836-F230-48E5-B302-1889639400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6" y="2837"/>
                    <a:ext cx="22" cy="13"/>
                  </a:xfrm>
                  <a:custGeom>
                    <a:avLst/>
                    <a:gdLst>
                      <a:gd name="T0" fmla="*/ 23 w 23"/>
                      <a:gd name="T1" fmla="*/ 0 h 14"/>
                      <a:gd name="T2" fmla="*/ 7 w 23"/>
                      <a:gd name="T3" fmla="*/ 1 h 14"/>
                      <a:gd name="T4" fmla="*/ 0 w 23"/>
                      <a:gd name="T5" fmla="*/ 4 h 14"/>
                      <a:gd name="T6" fmla="*/ 0 w 23"/>
                      <a:gd name="T7" fmla="*/ 4 h 14"/>
                      <a:gd name="T8" fmla="*/ 4 w 23"/>
                      <a:gd name="T9" fmla="*/ 5 h 14"/>
                      <a:gd name="T10" fmla="*/ 8 w 23"/>
                      <a:gd name="T11" fmla="*/ 12 h 14"/>
                      <a:gd name="T12" fmla="*/ 9 w 23"/>
                      <a:gd name="T13" fmla="*/ 14 h 14"/>
                      <a:gd name="T14" fmla="*/ 9 w 23"/>
                      <a:gd name="T15" fmla="*/ 14 h 14"/>
                      <a:gd name="T16" fmla="*/ 9 w 23"/>
                      <a:gd name="T17" fmla="*/ 14 h 14"/>
                      <a:gd name="T18" fmla="*/ 11 w 23"/>
                      <a:gd name="T19" fmla="*/ 13 h 14"/>
                      <a:gd name="T20" fmla="*/ 20 w 23"/>
                      <a:gd name="T21" fmla="*/ 8 h 14"/>
                      <a:gd name="T22" fmla="*/ 21 w 23"/>
                      <a:gd name="T23" fmla="*/ 8 h 14"/>
                      <a:gd name="T24" fmla="*/ 21 w 23"/>
                      <a:gd name="T25" fmla="*/ 8 h 14"/>
                      <a:gd name="T26" fmla="*/ 20 w 23"/>
                      <a:gd name="T27" fmla="*/ 3 h 14"/>
                      <a:gd name="T28" fmla="*/ 22 w 23"/>
                      <a:gd name="T29" fmla="*/ 1 h 14"/>
                      <a:gd name="T30" fmla="*/ 23 w 23"/>
                      <a:gd name="T31" fmla="*/ 1 h 14"/>
                      <a:gd name="T32" fmla="*/ 23 w 23"/>
                      <a:gd name="T33" fmla="*/ 1 h 14"/>
                      <a:gd name="T34" fmla="*/ 23 w 23"/>
                      <a:gd name="T35" fmla="*/ 0 h 14"/>
                      <a:gd name="T36" fmla="*/ 23 w 23"/>
                      <a:gd name="T37" fmla="*/ 0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23" h="14">
                        <a:moveTo>
                          <a:pt x="23" y="0"/>
                        </a:moveTo>
                        <a:cubicBezTo>
                          <a:pt x="21" y="0"/>
                          <a:pt x="9" y="1"/>
                          <a:pt x="7" y="1"/>
                        </a:cubicBezTo>
                        <a:cubicBezTo>
                          <a:pt x="5" y="2"/>
                          <a:pt x="2" y="4"/>
                          <a:pt x="0" y="4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1" y="5"/>
                          <a:pt x="2" y="5"/>
                          <a:pt x="4" y="5"/>
                        </a:cubicBezTo>
                        <a:cubicBezTo>
                          <a:pt x="8" y="7"/>
                          <a:pt x="8" y="9"/>
                          <a:pt x="8" y="12"/>
                        </a:cubicBezTo>
                        <a:cubicBezTo>
                          <a:pt x="8" y="13"/>
                          <a:pt x="8" y="13"/>
                          <a:pt x="9" y="14"/>
                        </a:cubicBezTo>
                        <a:cubicBezTo>
                          <a:pt x="9" y="14"/>
                          <a:pt x="9" y="14"/>
                          <a:pt x="9" y="14"/>
                        </a:cubicBezTo>
                        <a:cubicBezTo>
                          <a:pt x="9" y="14"/>
                          <a:pt x="9" y="14"/>
                          <a:pt x="9" y="14"/>
                        </a:cubicBezTo>
                        <a:cubicBezTo>
                          <a:pt x="10" y="14"/>
                          <a:pt x="10" y="13"/>
                          <a:pt x="11" y="13"/>
                        </a:cubicBezTo>
                        <a:cubicBezTo>
                          <a:pt x="15" y="9"/>
                          <a:pt x="18" y="7"/>
                          <a:pt x="20" y="8"/>
                        </a:cubicBezTo>
                        <a:cubicBezTo>
                          <a:pt x="21" y="8"/>
                          <a:pt x="21" y="8"/>
                          <a:pt x="21" y="8"/>
                        </a:cubicBezTo>
                        <a:cubicBezTo>
                          <a:pt x="21" y="8"/>
                          <a:pt x="21" y="8"/>
                          <a:pt x="21" y="8"/>
                        </a:cubicBezTo>
                        <a:cubicBezTo>
                          <a:pt x="20" y="7"/>
                          <a:pt x="19" y="5"/>
                          <a:pt x="20" y="3"/>
                        </a:cubicBezTo>
                        <a:cubicBezTo>
                          <a:pt x="20" y="3"/>
                          <a:pt x="21" y="2"/>
                          <a:pt x="22" y="1"/>
                        </a:cubicBezTo>
                        <a:cubicBezTo>
                          <a:pt x="22" y="1"/>
                          <a:pt x="23" y="1"/>
                          <a:pt x="23" y="1"/>
                        </a:cubicBezTo>
                        <a:cubicBezTo>
                          <a:pt x="23" y="1"/>
                          <a:pt x="23" y="1"/>
                          <a:pt x="23" y="1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09" name="Freeform 1339">
                    <a:extLst>
                      <a:ext uri="{FF2B5EF4-FFF2-40B4-BE49-F238E27FC236}">
                        <a16:creationId xmlns="" xmlns:a16="http://schemas.microsoft.com/office/drawing/2014/main" id="{4962CBC3-9185-4FD1-8FBC-0ED68B96EA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18" y="283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0" name="Freeform 1340">
                    <a:extLst>
                      <a:ext uri="{FF2B5EF4-FFF2-40B4-BE49-F238E27FC236}">
                        <a16:creationId xmlns="" xmlns:a16="http://schemas.microsoft.com/office/drawing/2014/main" id="{5049DCE2-214B-45C0-B7BE-A75F28FEC7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6" y="2854"/>
                    <a:ext cx="128" cy="87"/>
                  </a:xfrm>
                  <a:custGeom>
                    <a:avLst/>
                    <a:gdLst>
                      <a:gd name="T0" fmla="*/ 120 w 134"/>
                      <a:gd name="T1" fmla="*/ 46 h 91"/>
                      <a:gd name="T2" fmla="*/ 113 w 134"/>
                      <a:gd name="T3" fmla="*/ 39 h 91"/>
                      <a:gd name="T4" fmla="*/ 108 w 134"/>
                      <a:gd name="T5" fmla="*/ 33 h 91"/>
                      <a:gd name="T6" fmla="*/ 100 w 134"/>
                      <a:gd name="T7" fmla="*/ 29 h 91"/>
                      <a:gd name="T8" fmla="*/ 94 w 134"/>
                      <a:gd name="T9" fmla="*/ 25 h 91"/>
                      <a:gd name="T10" fmla="*/ 92 w 134"/>
                      <a:gd name="T11" fmla="*/ 21 h 91"/>
                      <a:gd name="T12" fmla="*/ 96 w 134"/>
                      <a:gd name="T13" fmla="*/ 17 h 91"/>
                      <a:gd name="T14" fmla="*/ 93 w 134"/>
                      <a:gd name="T15" fmla="*/ 10 h 91"/>
                      <a:gd name="T16" fmla="*/ 93 w 134"/>
                      <a:gd name="T17" fmla="*/ 9 h 91"/>
                      <a:gd name="T18" fmla="*/ 92 w 134"/>
                      <a:gd name="T19" fmla="*/ 8 h 91"/>
                      <a:gd name="T20" fmla="*/ 91 w 134"/>
                      <a:gd name="T21" fmla="*/ 7 h 91"/>
                      <a:gd name="T22" fmla="*/ 90 w 134"/>
                      <a:gd name="T23" fmla="*/ 5 h 91"/>
                      <a:gd name="T24" fmla="*/ 89 w 134"/>
                      <a:gd name="T25" fmla="*/ 4 h 91"/>
                      <a:gd name="T26" fmla="*/ 86 w 134"/>
                      <a:gd name="T27" fmla="*/ 1 h 91"/>
                      <a:gd name="T28" fmla="*/ 86 w 134"/>
                      <a:gd name="T29" fmla="*/ 1 h 91"/>
                      <a:gd name="T30" fmla="*/ 84 w 134"/>
                      <a:gd name="T31" fmla="*/ 0 h 91"/>
                      <a:gd name="T32" fmla="*/ 77 w 134"/>
                      <a:gd name="T33" fmla="*/ 5 h 91"/>
                      <a:gd name="T34" fmla="*/ 74 w 134"/>
                      <a:gd name="T35" fmla="*/ 10 h 91"/>
                      <a:gd name="T36" fmla="*/ 54 w 134"/>
                      <a:gd name="T37" fmla="*/ 23 h 91"/>
                      <a:gd name="T38" fmla="*/ 48 w 134"/>
                      <a:gd name="T39" fmla="*/ 24 h 91"/>
                      <a:gd name="T40" fmla="*/ 47 w 134"/>
                      <a:gd name="T41" fmla="*/ 29 h 91"/>
                      <a:gd name="T42" fmla="*/ 37 w 134"/>
                      <a:gd name="T43" fmla="*/ 35 h 91"/>
                      <a:gd name="T44" fmla="*/ 27 w 134"/>
                      <a:gd name="T45" fmla="*/ 37 h 91"/>
                      <a:gd name="T46" fmla="*/ 25 w 134"/>
                      <a:gd name="T47" fmla="*/ 39 h 91"/>
                      <a:gd name="T48" fmla="*/ 22 w 134"/>
                      <a:gd name="T49" fmla="*/ 40 h 91"/>
                      <a:gd name="T50" fmla="*/ 19 w 134"/>
                      <a:gd name="T51" fmla="*/ 39 h 91"/>
                      <a:gd name="T52" fmla="*/ 12 w 134"/>
                      <a:gd name="T53" fmla="*/ 42 h 91"/>
                      <a:gd name="T54" fmla="*/ 10 w 134"/>
                      <a:gd name="T55" fmla="*/ 42 h 91"/>
                      <a:gd name="T56" fmla="*/ 9 w 134"/>
                      <a:gd name="T57" fmla="*/ 41 h 91"/>
                      <a:gd name="T58" fmla="*/ 8 w 134"/>
                      <a:gd name="T59" fmla="*/ 43 h 91"/>
                      <a:gd name="T60" fmla="*/ 6 w 134"/>
                      <a:gd name="T61" fmla="*/ 44 h 91"/>
                      <a:gd name="T62" fmla="*/ 5 w 134"/>
                      <a:gd name="T63" fmla="*/ 46 h 91"/>
                      <a:gd name="T64" fmla="*/ 0 w 134"/>
                      <a:gd name="T65" fmla="*/ 57 h 91"/>
                      <a:gd name="T66" fmla="*/ 1 w 134"/>
                      <a:gd name="T67" fmla="*/ 66 h 91"/>
                      <a:gd name="T68" fmla="*/ 6 w 134"/>
                      <a:gd name="T69" fmla="*/ 81 h 91"/>
                      <a:gd name="T70" fmla="*/ 12 w 134"/>
                      <a:gd name="T71" fmla="*/ 87 h 91"/>
                      <a:gd name="T72" fmla="*/ 14 w 134"/>
                      <a:gd name="T73" fmla="*/ 89 h 91"/>
                      <a:gd name="T74" fmla="*/ 15 w 134"/>
                      <a:gd name="T75" fmla="*/ 90 h 91"/>
                      <a:gd name="T76" fmla="*/ 16 w 134"/>
                      <a:gd name="T77" fmla="*/ 91 h 91"/>
                      <a:gd name="T78" fmla="*/ 16 w 134"/>
                      <a:gd name="T79" fmla="*/ 91 h 91"/>
                      <a:gd name="T80" fmla="*/ 16 w 134"/>
                      <a:gd name="T81" fmla="*/ 90 h 91"/>
                      <a:gd name="T82" fmla="*/ 17 w 134"/>
                      <a:gd name="T83" fmla="*/ 89 h 91"/>
                      <a:gd name="T84" fmla="*/ 17 w 134"/>
                      <a:gd name="T85" fmla="*/ 88 h 91"/>
                      <a:gd name="T86" fmla="*/ 17 w 134"/>
                      <a:gd name="T87" fmla="*/ 87 h 91"/>
                      <a:gd name="T88" fmla="*/ 17 w 134"/>
                      <a:gd name="T89" fmla="*/ 86 h 91"/>
                      <a:gd name="T90" fmla="*/ 17 w 134"/>
                      <a:gd name="T91" fmla="*/ 86 h 91"/>
                      <a:gd name="T92" fmla="*/ 17 w 134"/>
                      <a:gd name="T93" fmla="*/ 84 h 91"/>
                      <a:gd name="T94" fmla="*/ 30 w 134"/>
                      <a:gd name="T95" fmla="*/ 80 h 91"/>
                      <a:gd name="T96" fmla="*/ 38 w 134"/>
                      <a:gd name="T97" fmla="*/ 75 h 91"/>
                      <a:gd name="T98" fmla="*/ 52 w 134"/>
                      <a:gd name="T99" fmla="*/ 65 h 91"/>
                      <a:gd name="T100" fmla="*/ 81 w 134"/>
                      <a:gd name="T101" fmla="*/ 75 h 91"/>
                      <a:gd name="T102" fmla="*/ 90 w 134"/>
                      <a:gd name="T103" fmla="*/ 68 h 91"/>
                      <a:gd name="T104" fmla="*/ 94 w 134"/>
                      <a:gd name="T105" fmla="*/ 68 h 91"/>
                      <a:gd name="T106" fmla="*/ 111 w 134"/>
                      <a:gd name="T107" fmla="*/ 65 h 91"/>
                      <a:gd name="T108" fmla="*/ 114 w 134"/>
                      <a:gd name="T109" fmla="*/ 64 h 91"/>
                      <a:gd name="T110" fmla="*/ 128 w 134"/>
                      <a:gd name="T111" fmla="*/ 64 h 91"/>
                      <a:gd name="T112" fmla="*/ 132 w 134"/>
                      <a:gd name="T113" fmla="*/ 60 h 9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34" h="91">
                        <a:moveTo>
                          <a:pt x="124" y="52"/>
                        </a:moveTo>
                        <a:cubicBezTo>
                          <a:pt x="124" y="51"/>
                          <a:pt x="124" y="49"/>
                          <a:pt x="120" y="46"/>
                        </a:cubicBezTo>
                        <a:cubicBezTo>
                          <a:pt x="119" y="45"/>
                          <a:pt x="118" y="44"/>
                          <a:pt x="117" y="44"/>
                        </a:cubicBezTo>
                        <a:cubicBezTo>
                          <a:pt x="115" y="42"/>
                          <a:pt x="113" y="41"/>
                          <a:pt x="113" y="39"/>
                        </a:cubicBezTo>
                        <a:cubicBezTo>
                          <a:pt x="113" y="38"/>
                          <a:pt x="113" y="38"/>
                          <a:pt x="111" y="36"/>
                        </a:cubicBezTo>
                        <a:cubicBezTo>
                          <a:pt x="110" y="35"/>
                          <a:pt x="109" y="34"/>
                          <a:pt x="108" y="33"/>
                        </a:cubicBezTo>
                        <a:cubicBezTo>
                          <a:pt x="106" y="30"/>
                          <a:pt x="101" y="29"/>
                          <a:pt x="101" y="29"/>
                        </a:cubicBezTo>
                        <a:cubicBezTo>
                          <a:pt x="100" y="29"/>
                          <a:pt x="100" y="29"/>
                          <a:pt x="100" y="29"/>
                        </a:cubicBezTo>
                        <a:cubicBezTo>
                          <a:pt x="98" y="26"/>
                          <a:pt x="98" y="26"/>
                          <a:pt x="98" y="26"/>
                        </a:cubicBezTo>
                        <a:cubicBezTo>
                          <a:pt x="94" y="25"/>
                          <a:pt x="94" y="25"/>
                          <a:pt x="94" y="25"/>
                        </a:cubicBezTo>
                        <a:cubicBezTo>
                          <a:pt x="93" y="25"/>
                          <a:pt x="93" y="25"/>
                          <a:pt x="93" y="25"/>
                        </a:cubicBezTo>
                        <a:cubicBezTo>
                          <a:pt x="93" y="24"/>
                          <a:pt x="92" y="23"/>
                          <a:pt x="92" y="21"/>
                        </a:cubicBezTo>
                        <a:cubicBezTo>
                          <a:pt x="92" y="20"/>
                          <a:pt x="93" y="18"/>
                          <a:pt x="95" y="17"/>
                        </a:cubicBezTo>
                        <a:cubicBezTo>
                          <a:pt x="96" y="17"/>
                          <a:pt x="96" y="17"/>
                          <a:pt x="96" y="17"/>
                        </a:cubicBezTo>
                        <a:cubicBezTo>
                          <a:pt x="96" y="16"/>
                          <a:pt x="95" y="13"/>
                          <a:pt x="94" y="12"/>
                        </a:cubicBezTo>
                        <a:cubicBezTo>
                          <a:pt x="94" y="11"/>
                          <a:pt x="94" y="11"/>
                          <a:pt x="93" y="10"/>
                        </a:cubicBezTo>
                        <a:cubicBezTo>
                          <a:pt x="93" y="10"/>
                          <a:pt x="93" y="10"/>
                          <a:pt x="93" y="9"/>
                        </a:cubicBezTo>
                        <a:cubicBezTo>
                          <a:pt x="93" y="9"/>
                          <a:pt x="93" y="9"/>
                          <a:pt x="93" y="9"/>
                        </a:cubicBezTo>
                        <a:cubicBezTo>
                          <a:pt x="93" y="9"/>
                          <a:pt x="93" y="9"/>
                          <a:pt x="93" y="9"/>
                        </a:cubicBezTo>
                        <a:cubicBezTo>
                          <a:pt x="93" y="8"/>
                          <a:pt x="92" y="8"/>
                          <a:pt x="92" y="8"/>
                        </a:cubicBezTo>
                        <a:cubicBezTo>
                          <a:pt x="92" y="8"/>
                          <a:pt x="92" y="8"/>
                          <a:pt x="92" y="8"/>
                        </a:cubicBezTo>
                        <a:cubicBezTo>
                          <a:pt x="92" y="7"/>
                          <a:pt x="92" y="7"/>
                          <a:pt x="91" y="7"/>
                        </a:cubicBezTo>
                        <a:cubicBezTo>
                          <a:pt x="91" y="7"/>
                          <a:pt x="91" y="7"/>
                          <a:pt x="91" y="6"/>
                        </a:cubicBezTo>
                        <a:cubicBezTo>
                          <a:pt x="91" y="6"/>
                          <a:pt x="91" y="6"/>
                          <a:pt x="90" y="5"/>
                        </a:cubicBezTo>
                        <a:cubicBezTo>
                          <a:pt x="90" y="5"/>
                          <a:pt x="90" y="5"/>
                          <a:pt x="90" y="5"/>
                        </a:cubicBezTo>
                        <a:cubicBezTo>
                          <a:pt x="90" y="5"/>
                          <a:pt x="89" y="4"/>
                          <a:pt x="89" y="4"/>
                        </a:cubicBezTo>
                        <a:cubicBezTo>
                          <a:pt x="89" y="4"/>
                          <a:pt x="89" y="4"/>
                          <a:pt x="89" y="4"/>
                        </a:cubicBezTo>
                        <a:cubicBezTo>
                          <a:pt x="88" y="3"/>
                          <a:pt x="87" y="2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ubicBezTo>
                          <a:pt x="86" y="1"/>
                          <a:pt x="86" y="1"/>
                          <a:pt x="86" y="1"/>
                        </a:cubicBezTo>
                        <a:cubicBezTo>
                          <a:pt x="85" y="0"/>
                          <a:pt x="85" y="0"/>
                          <a:pt x="84" y="0"/>
                        </a:cubicBezTo>
                        <a:cubicBezTo>
                          <a:pt x="84" y="0"/>
                          <a:pt x="84" y="0"/>
                          <a:pt x="84" y="0"/>
                        </a:cubicBezTo>
                        <a:cubicBezTo>
                          <a:pt x="82" y="0"/>
                          <a:pt x="79" y="2"/>
                          <a:pt x="77" y="3"/>
                        </a:cubicBezTo>
                        <a:cubicBezTo>
                          <a:pt x="77" y="4"/>
                          <a:pt x="77" y="4"/>
                          <a:pt x="77" y="5"/>
                        </a:cubicBezTo>
                        <a:cubicBezTo>
                          <a:pt x="77" y="6"/>
                          <a:pt x="76" y="7"/>
                          <a:pt x="75" y="9"/>
                        </a:cubicBezTo>
                        <a:cubicBezTo>
                          <a:pt x="75" y="9"/>
                          <a:pt x="74" y="10"/>
                          <a:pt x="74" y="10"/>
                        </a:cubicBezTo>
                        <a:cubicBezTo>
                          <a:pt x="71" y="13"/>
                          <a:pt x="67" y="16"/>
                          <a:pt x="64" y="20"/>
                        </a:cubicBezTo>
                        <a:cubicBezTo>
                          <a:pt x="62" y="23"/>
                          <a:pt x="58" y="23"/>
                          <a:pt x="54" y="23"/>
                        </a:cubicBezTo>
                        <a:cubicBezTo>
                          <a:pt x="51" y="23"/>
                          <a:pt x="51" y="23"/>
                          <a:pt x="51" y="23"/>
                        </a:cubicBezTo>
                        <a:cubicBezTo>
                          <a:pt x="49" y="23"/>
                          <a:pt x="48" y="23"/>
                          <a:pt x="48" y="24"/>
                        </a:cubicBezTo>
                        <a:cubicBezTo>
                          <a:pt x="48" y="24"/>
                          <a:pt x="48" y="24"/>
                          <a:pt x="48" y="24"/>
                        </a:cubicBezTo>
                        <a:cubicBezTo>
                          <a:pt x="48" y="25"/>
                          <a:pt x="49" y="28"/>
                          <a:pt x="47" y="29"/>
                        </a:cubicBezTo>
                        <a:cubicBezTo>
                          <a:pt x="46" y="31"/>
                          <a:pt x="42" y="32"/>
                          <a:pt x="39" y="34"/>
                        </a:cubicBezTo>
                        <a:cubicBezTo>
                          <a:pt x="37" y="35"/>
                          <a:pt x="37" y="35"/>
                          <a:pt x="37" y="35"/>
                        </a:cubicBezTo>
                        <a:cubicBezTo>
                          <a:pt x="36" y="36"/>
                          <a:pt x="35" y="36"/>
                          <a:pt x="33" y="36"/>
                        </a:cubicBezTo>
                        <a:cubicBezTo>
                          <a:pt x="31" y="36"/>
                          <a:pt x="28" y="37"/>
                          <a:pt x="27" y="37"/>
                        </a:cubicBezTo>
                        <a:cubicBezTo>
                          <a:pt x="26" y="38"/>
                          <a:pt x="26" y="38"/>
                          <a:pt x="25" y="38"/>
                        </a:cubicBezTo>
                        <a:cubicBezTo>
                          <a:pt x="25" y="38"/>
                          <a:pt x="25" y="39"/>
                          <a:pt x="25" y="39"/>
                        </a:cubicBezTo>
                        <a:cubicBezTo>
                          <a:pt x="24" y="40"/>
                          <a:pt x="23" y="40"/>
                          <a:pt x="22" y="40"/>
                        </a:cubicBezTo>
                        <a:cubicBezTo>
                          <a:pt x="22" y="40"/>
                          <a:pt x="22" y="40"/>
                          <a:pt x="22" y="40"/>
                        </a:cubicBezTo>
                        <a:cubicBezTo>
                          <a:pt x="22" y="40"/>
                          <a:pt x="22" y="40"/>
                          <a:pt x="22" y="40"/>
                        </a:cubicBezTo>
                        <a:cubicBezTo>
                          <a:pt x="21" y="40"/>
                          <a:pt x="20" y="39"/>
                          <a:pt x="19" y="39"/>
                        </a:cubicBezTo>
                        <a:cubicBezTo>
                          <a:pt x="19" y="38"/>
                          <a:pt x="18" y="38"/>
                          <a:pt x="18" y="38"/>
                        </a:cubicBezTo>
                        <a:cubicBezTo>
                          <a:pt x="16" y="42"/>
                          <a:pt x="13" y="42"/>
                          <a:pt x="12" y="42"/>
                        </a:cubicBezTo>
                        <a:cubicBezTo>
                          <a:pt x="11" y="42"/>
                          <a:pt x="11" y="42"/>
                          <a:pt x="10" y="42"/>
                        </a:cubicBezTo>
                        <a:cubicBezTo>
                          <a:pt x="10" y="42"/>
                          <a:pt x="10" y="42"/>
                          <a:pt x="10" y="42"/>
                        </a:cubicBezTo>
                        <a:cubicBezTo>
                          <a:pt x="9" y="42"/>
                          <a:pt x="9" y="41"/>
                          <a:pt x="9" y="41"/>
                        </a:cubicBezTo>
                        <a:cubicBezTo>
                          <a:pt x="9" y="41"/>
                          <a:pt x="9" y="41"/>
                          <a:pt x="9" y="41"/>
                        </a:cubicBezTo>
                        <a:cubicBezTo>
                          <a:pt x="9" y="42"/>
                          <a:pt x="8" y="42"/>
                          <a:pt x="8" y="42"/>
                        </a:cubicBezTo>
                        <a:cubicBezTo>
                          <a:pt x="8" y="42"/>
                          <a:pt x="8" y="42"/>
                          <a:pt x="8" y="43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7" y="44"/>
                          <a:pt x="7" y="44"/>
                          <a:pt x="6" y="44"/>
                        </a:cubicBezTo>
                        <a:cubicBezTo>
                          <a:pt x="6" y="44"/>
                          <a:pt x="6" y="44"/>
                          <a:pt x="6" y="45"/>
                        </a:cubicBezTo>
                        <a:cubicBezTo>
                          <a:pt x="6" y="45"/>
                          <a:pt x="5" y="46"/>
                          <a:pt x="5" y="46"/>
                        </a:cubicBezTo>
                        <a:cubicBezTo>
                          <a:pt x="4" y="49"/>
                          <a:pt x="3" y="51"/>
                          <a:pt x="2" y="53"/>
                        </a:cubicBezTo>
                        <a:cubicBezTo>
                          <a:pt x="1" y="54"/>
                          <a:pt x="0" y="56"/>
                          <a:pt x="0" y="57"/>
                        </a:cubicBezTo>
                        <a:cubicBezTo>
                          <a:pt x="0" y="57"/>
                          <a:pt x="0" y="58"/>
                          <a:pt x="0" y="59"/>
                        </a:cubicBezTo>
                        <a:cubicBezTo>
                          <a:pt x="1" y="61"/>
                          <a:pt x="1" y="63"/>
                          <a:pt x="1" y="66"/>
                        </a:cubicBezTo>
                        <a:cubicBezTo>
                          <a:pt x="1" y="69"/>
                          <a:pt x="2" y="71"/>
                          <a:pt x="4" y="74"/>
                        </a:cubicBezTo>
                        <a:cubicBezTo>
                          <a:pt x="6" y="77"/>
                          <a:pt x="6" y="80"/>
                          <a:pt x="6" y="81"/>
                        </a:cubicBezTo>
                        <a:cubicBezTo>
                          <a:pt x="7" y="82"/>
                          <a:pt x="7" y="83"/>
                          <a:pt x="8" y="84"/>
                        </a:cubicBezTo>
                        <a:cubicBezTo>
                          <a:pt x="9" y="85"/>
                          <a:pt x="10" y="86"/>
                          <a:pt x="12" y="87"/>
                        </a:cubicBezTo>
                        <a:cubicBezTo>
                          <a:pt x="12" y="88"/>
                          <a:pt x="13" y="88"/>
                          <a:pt x="13" y="88"/>
                        </a:cubicBezTo>
                        <a:cubicBezTo>
                          <a:pt x="13" y="89"/>
                          <a:pt x="13" y="89"/>
                          <a:pt x="14" y="89"/>
                        </a:cubicBezTo>
                        <a:cubicBezTo>
                          <a:pt x="14" y="89"/>
                          <a:pt x="14" y="89"/>
                          <a:pt x="14" y="90"/>
                        </a:cubicBezTo>
                        <a:cubicBezTo>
                          <a:pt x="15" y="90"/>
                          <a:pt x="15" y="90"/>
                          <a:pt x="15" y="90"/>
                        </a:cubicBezTo>
                        <a:cubicBezTo>
                          <a:pt x="15" y="90"/>
                          <a:pt x="15" y="91"/>
                          <a:pt x="15" y="91"/>
                        </a:cubicBezTo>
                        <a:cubicBezTo>
                          <a:pt x="15" y="91"/>
                          <a:pt x="16" y="91"/>
                          <a:pt x="16" y="91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91"/>
                          <a:pt x="16" y="90"/>
                          <a:pt x="16" y="90"/>
                        </a:cubicBezTo>
                        <a:cubicBezTo>
                          <a:pt x="16" y="90"/>
                          <a:pt x="16" y="90"/>
                          <a:pt x="16" y="90"/>
                        </a:cubicBezTo>
                        <a:cubicBezTo>
                          <a:pt x="17" y="90"/>
                          <a:pt x="17" y="89"/>
                          <a:pt x="17" y="89"/>
                        </a:cubicBezTo>
                        <a:cubicBezTo>
                          <a:pt x="17" y="89"/>
                          <a:pt x="17" y="89"/>
                          <a:pt x="17" y="89"/>
                        </a:cubicBezTo>
                        <a:cubicBezTo>
                          <a:pt x="17" y="88"/>
                          <a:pt x="17" y="88"/>
                          <a:pt x="17" y="88"/>
                        </a:cubicBezTo>
                        <a:cubicBezTo>
                          <a:pt x="17" y="88"/>
                          <a:pt x="17" y="88"/>
                          <a:pt x="17" y="88"/>
                        </a:cubicBezTo>
                        <a:cubicBezTo>
                          <a:pt x="17" y="87"/>
                          <a:pt x="17" y="87"/>
                          <a:pt x="17" y="87"/>
                        </a:cubicBezTo>
                        <a:cubicBezTo>
                          <a:pt x="17" y="87"/>
                          <a:pt x="17" y="87"/>
                          <a:pt x="17" y="87"/>
                        </a:cubicBezTo>
                        <a:cubicBezTo>
                          <a:pt x="17" y="87"/>
                          <a:pt x="17" y="87"/>
                          <a:pt x="17" y="86"/>
                        </a:cubicBezTo>
                        <a:cubicBezTo>
                          <a:pt x="17" y="86"/>
                          <a:pt x="17" y="86"/>
                          <a:pt x="17" y="86"/>
                        </a:cubicBezTo>
                        <a:cubicBezTo>
                          <a:pt x="17" y="86"/>
                          <a:pt x="17" y="86"/>
                          <a:pt x="17" y="86"/>
                        </a:cubicBezTo>
                        <a:cubicBezTo>
                          <a:pt x="17" y="86"/>
                          <a:pt x="17" y="85"/>
                          <a:pt x="17" y="85"/>
                        </a:cubicBezTo>
                        <a:cubicBezTo>
                          <a:pt x="17" y="84"/>
                          <a:pt x="17" y="84"/>
                          <a:pt x="17" y="84"/>
                        </a:cubicBezTo>
                        <a:cubicBezTo>
                          <a:pt x="25" y="82"/>
                          <a:pt x="25" y="82"/>
                          <a:pt x="25" y="82"/>
                        </a:cubicBezTo>
                        <a:cubicBezTo>
                          <a:pt x="30" y="80"/>
                          <a:pt x="30" y="80"/>
                          <a:pt x="30" y="80"/>
                        </a:cubicBezTo>
                        <a:cubicBezTo>
                          <a:pt x="38" y="81"/>
                          <a:pt x="38" y="81"/>
                          <a:pt x="38" y="81"/>
                        </a:cubicBezTo>
                        <a:cubicBezTo>
                          <a:pt x="38" y="75"/>
                          <a:pt x="38" y="75"/>
                          <a:pt x="38" y="75"/>
                        </a:cubicBezTo>
                        <a:cubicBezTo>
                          <a:pt x="38" y="75"/>
                          <a:pt x="38" y="75"/>
                          <a:pt x="38" y="75"/>
                        </a:cubicBezTo>
                        <a:cubicBezTo>
                          <a:pt x="39" y="73"/>
                          <a:pt x="46" y="65"/>
                          <a:pt x="52" y="65"/>
                        </a:cubicBezTo>
                        <a:cubicBezTo>
                          <a:pt x="56" y="65"/>
                          <a:pt x="60" y="70"/>
                          <a:pt x="62" y="72"/>
                        </a:cubicBezTo>
                        <a:cubicBezTo>
                          <a:pt x="81" y="75"/>
                          <a:pt x="81" y="75"/>
                          <a:pt x="81" y="75"/>
                        </a:cubicBezTo>
                        <a:cubicBezTo>
                          <a:pt x="81" y="73"/>
                          <a:pt x="83" y="69"/>
                          <a:pt x="84" y="68"/>
                        </a:cubicBezTo>
                        <a:cubicBezTo>
                          <a:pt x="86" y="67"/>
                          <a:pt x="88" y="67"/>
                          <a:pt x="90" y="68"/>
                        </a:cubicBezTo>
                        <a:cubicBezTo>
                          <a:pt x="91" y="68"/>
                          <a:pt x="92" y="68"/>
                          <a:pt x="93" y="68"/>
                        </a:cubicBezTo>
                        <a:cubicBezTo>
                          <a:pt x="93" y="68"/>
                          <a:pt x="94" y="68"/>
                          <a:pt x="94" y="68"/>
                        </a:cubicBezTo>
                        <a:cubicBezTo>
                          <a:pt x="97" y="67"/>
                          <a:pt x="101" y="64"/>
                          <a:pt x="106" y="64"/>
                        </a:cubicBezTo>
                        <a:cubicBezTo>
                          <a:pt x="108" y="64"/>
                          <a:pt x="110" y="65"/>
                          <a:pt x="111" y="65"/>
                        </a:cubicBezTo>
                        <a:cubicBezTo>
                          <a:pt x="112" y="65"/>
                          <a:pt x="112" y="65"/>
                          <a:pt x="113" y="65"/>
                        </a:cubicBezTo>
                        <a:cubicBezTo>
                          <a:pt x="113" y="65"/>
                          <a:pt x="113" y="65"/>
                          <a:pt x="114" y="64"/>
                        </a:cubicBezTo>
                        <a:cubicBezTo>
                          <a:pt x="114" y="63"/>
                          <a:pt x="116" y="61"/>
                          <a:pt x="119" y="61"/>
                        </a:cubicBezTo>
                        <a:cubicBezTo>
                          <a:pt x="122" y="61"/>
                          <a:pt x="127" y="63"/>
                          <a:pt x="128" y="64"/>
                        </a:cubicBezTo>
                        <a:cubicBezTo>
                          <a:pt x="134" y="63"/>
                          <a:pt x="134" y="63"/>
                          <a:pt x="134" y="63"/>
                        </a:cubicBezTo>
                        <a:cubicBezTo>
                          <a:pt x="132" y="60"/>
                          <a:pt x="132" y="60"/>
                          <a:pt x="132" y="60"/>
                        </a:cubicBezTo>
                        <a:cubicBezTo>
                          <a:pt x="127" y="57"/>
                          <a:pt x="124" y="55"/>
                          <a:pt x="124" y="5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1" name="Freeform 1341">
                    <a:extLst>
                      <a:ext uri="{FF2B5EF4-FFF2-40B4-BE49-F238E27FC236}">
                        <a16:creationId xmlns="" xmlns:a16="http://schemas.microsoft.com/office/drawing/2014/main" id="{E4200006-78D2-4CAE-86B9-3182E5E6B0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9" y="2825"/>
                    <a:ext cx="125" cy="99"/>
                  </a:xfrm>
                  <a:custGeom>
                    <a:avLst/>
                    <a:gdLst>
                      <a:gd name="T0" fmla="*/ 123 w 130"/>
                      <a:gd name="T1" fmla="*/ 6 h 104"/>
                      <a:gd name="T2" fmla="*/ 122 w 130"/>
                      <a:gd name="T3" fmla="*/ 4 h 104"/>
                      <a:gd name="T4" fmla="*/ 119 w 130"/>
                      <a:gd name="T5" fmla="*/ 1 h 104"/>
                      <a:gd name="T6" fmla="*/ 119 w 130"/>
                      <a:gd name="T7" fmla="*/ 1 h 104"/>
                      <a:gd name="T8" fmla="*/ 119 w 130"/>
                      <a:gd name="T9" fmla="*/ 1 h 104"/>
                      <a:gd name="T10" fmla="*/ 116 w 130"/>
                      <a:gd name="T11" fmla="*/ 3 h 104"/>
                      <a:gd name="T12" fmla="*/ 108 w 130"/>
                      <a:gd name="T13" fmla="*/ 8 h 104"/>
                      <a:gd name="T14" fmla="*/ 96 w 130"/>
                      <a:gd name="T15" fmla="*/ 5 h 104"/>
                      <a:gd name="T16" fmla="*/ 91 w 130"/>
                      <a:gd name="T17" fmla="*/ 6 h 104"/>
                      <a:gd name="T18" fmla="*/ 86 w 130"/>
                      <a:gd name="T19" fmla="*/ 6 h 104"/>
                      <a:gd name="T20" fmla="*/ 82 w 130"/>
                      <a:gd name="T21" fmla="*/ 8 h 104"/>
                      <a:gd name="T22" fmla="*/ 73 w 130"/>
                      <a:gd name="T23" fmla="*/ 12 h 104"/>
                      <a:gd name="T24" fmla="*/ 63 w 130"/>
                      <a:gd name="T25" fmla="*/ 9 h 104"/>
                      <a:gd name="T26" fmla="*/ 50 w 130"/>
                      <a:gd name="T27" fmla="*/ 9 h 104"/>
                      <a:gd name="T28" fmla="*/ 43 w 130"/>
                      <a:gd name="T29" fmla="*/ 5 h 104"/>
                      <a:gd name="T30" fmla="*/ 38 w 130"/>
                      <a:gd name="T31" fmla="*/ 2 h 104"/>
                      <a:gd name="T32" fmla="*/ 31 w 130"/>
                      <a:gd name="T33" fmla="*/ 1 h 104"/>
                      <a:gd name="T34" fmla="*/ 27 w 130"/>
                      <a:gd name="T35" fmla="*/ 3 h 104"/>
                      <a:gd name="T36" fmla="*/ 27 w 130"/>
                      <a:gd name="T37" fmla="*/ 3 h 104"/>
                      <a:gd name="T38" fmla="*/ 20 w 130"/>
                      <a:gd name="T39" fmla="*/ 2 h 104"/>
                      <a:gd name="T40" fmla="*/ 17 w 130"/>
                      <a:gd name="T41" fmla="*/ 7 h 104"/>
                      <a:gd name="T42" fmla="*/ 11 w 130"/>
                      <a:gd name="T43" fmla="*/ 18 h 104"/>
                      <a:gd name="T44" fmla="*/ 11 w 130"/>
                      <a:gd name="T45" fmla="*/ 19 h 104"/>
                      <a:gd name="T46" fmla="*/ 10 w 130"/>
                      <a:gd name="T47" fmla="*/ 21 h 104"/>
                      <a:gd name="T48" fmla="*/ 10 w 130"/>
                      <a:gd name="T49" fmla="*/ 22 h 104"/>
                      <a:gd name="T50" fmla="*/ 11 w 130"/>
                      <a:gd name="T51" fmla="*/ 24 h 104"/>
                      <a:gd name="T52" fmla="*/ 11 w 130"/>
                      <a:gd name="T53" fmla="*/ 26 h 104"/>
                      <a:gd name="T54" fmla="*/ 9 w 130"/>
                      <a:gd name="T55" fmla="*/ 45 h 104"/>
                      <a:gd name="T56" fmla="*/ 5 w 130"/>
                      <a:gd name="T57" fmla="*/ 51 h 104"/>
                      <a:gd name="T58" fmla="*/ 1 w 130"/>
                      <a:gd name="T59" fmla="*/ 58 h 104"/>
                      <a:gd name="T60" fmla="*/ 1 w 130"/>
                      <a:gd name="T61" fmla="*/ 71 h 104"/>
                      <a:gd name="T62" fmla="*/ 4 w 130"/>
                      <a:gd name="T63" fmla="*/ 77 h 104"/>
                      <a:gd name="T64" fmla="*/ 4 w 130"/>
                      <a:gd name="T65" fmla="*/ 79 h 104"/>
                      <a:gd name="T66" fmla="*/ 15 w 130"/>
                      <a:gd name="T67" fmla="*/ 82 h 104"/>
                      <a:gd name="T68" fmla="*/ 32 w 130"/>
                      <a:gd name="T69" fmla="*/ 96 h 104"/>
                      <a:gd name="T70" fmla="*/ 38 w 130"/>
                      <a:gd name="T71" fmla="*/ 104 h 104"/>
                      <a:gd name="T72" fmla="*/ 48 w 130"/>
                      <a:gd name="T73" fmla="*/ 101 h 104"/>
                      <a:gd name="T74" fmla="*/ 61 w 130"/>
                      <a:gd name="T75" fmla="*/ 100 h 104"/>
                      <a:gd name="T76" fmla="*/ 63 w 130"/>
                      <a:gd name="T77" fmla="*/ 99 h 104"/>
                      <a:gd name="T78" fmla="*/ 64 w 130"/>
                      <a:gd name="T79" fmla="*/ 97 h 104"/>
                      <a:gd name="T80" fmla="*/ 65 w 130"/>
                      <a:gd name="T81" fmla="*/ 95 h 104"/>
                      <a:gd name="T82" fmla="*/ 65 w 130"/>
                      <a:gd name="T83" fmla="*/ 93 h 104"/>
                      <a:gd name="T84" fmla="*/ 65 w 130"/>
                      <a:gd name="T85" fmla="*/ 92 h 104"/>
                      <a:gd name="T86" fmla="*/ 66 w 130"/>
                      <a:gd name="T87" fmla="*/ 90 h 104"/>
                      <a:gd name="T88" fmla="*/ 66 w 130"/>
                      <a:gd name="T89" fmla="*/ 90 h 104"/>
                      <a:gd name="T90" fmla="*/ 66 w 130"/>
                      <a:gd name="T91" fmla="*/ 89 h 104"/>
                      <a:gd name="T92" fmla="*/ 66 w 130"/>
                      <a:gd name="T93" fmla="*/ 88 h 104"/>
                      <a:gd name="T94" fmla="*/ 83 w 130"/>
                      <a:gd name="T95" fmla="*/ 75 h 104"/>
                      <a:gd name="T96" fmla="*/ 89 w 130"/>
                      <a:gd name="T97" fmla="*/ 74 h 104"/>
                      <a:gd name="T98" fmla="*/ 97 w 130"/>
                      <a:gd name="T99" fmla="*/ 78 h 104"/>
                      <a:gd name="T100" fmla="*/ 106 w 130"/>
                      <a:gd name="T101" fmla="*/ 60 h 104"/>
                      <a:gd name="T102" fmla="*/ 112 w 130"/>
                      <a:gd name="T103" fmla="*/ 53 h 104"/>
                      <a:gd name="T104" fmla="*/ 114 w 130"/>
                      <a:gd name="T105" fmla="*/ 45 h 104"/>
                      <a:gd name="T106" fmla="*/ 123 w 130"/>
                      <a:gd name="T107" fmla="*/ 26 h 104"/>
                      <a:gd name="T108" fmla="*/ 129 w 130"/>
                      <a:gd name="T109" fmla="*/ 23 h 104"/>
                      <a:gd name="T110" fmla="*/ 130 w 130"/>
                      <a:gd name="T111" fmla="*/ 18 h 104"/>
                      <a:gd name="T112" fmla="*/ 124 w 130"/>
                      <a:gd name="T113" fmla="*/ 11 h 104"/>
                      <a:gd name="T114" fmla="*/ 124 w 130"/>
                      <a:gd name="T115" fmla="*/ 9 h 104"/>
                      <a:gd name="T116" fmla="*/ 124 w 130"/>
                      <a:gd name="T117" fmla="*/ 8 h 104"/>
                      <a:gd name="T118" fmla="*/ 124 w 130"/>
                      <a:gd name="T119" fmla="*/ 7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30" h="104">
                        <a:moveTo>
                          <a:pt x="124" y="7"/>
                        </a:moveTo>
                        <a:cubicBezTo>
                          <a:pt x="123" y="7"/>
                          <a:pt x="123" y="6"/>
                          <a:pt x="123" y="6"/>
                        </a:cubicBezTo>
                        <a:cubicBezTo>
                          <a:pt x="123" y="6"/>
                          <a:pt x="123" y="6"/>
                          <a:pt x="123" y="6"/>
                        </a:cubicBezTo>
                        <a:cubicBezTo>
                          <a:pt x="122" y="5"/>
                          <a:pt x="122" y="5"/>
                          <a:pt x="122" y="4"/>
                        </a:cubicBezTo>
                        <a:cubicBezTo>
                          <a:pt x="121" y="4"/>
                          <a:pt x="121" y="3"/>
                          <a:pt x="121" y="3"/>
                        </a:cubicBezTo>
                        <a:cubicBezTo>
                          <a:pt x="120" y="2"/>
                          <a:pt x="120" y="2"/>
                          <a:pt x="119" y="1"/>
                        </a:cubicBezTo>
                        <a:cubicBezTo>
                          <a:pt x="119" y="1"/>
                          <a:pt x="119" y="1"/>
                          <a:pt x="119" y="1"/>
                        </a:cubicBezTo>
                        <a:cubicBezTo>
                          <a:pt x="119" y="1"/>
                          <a:pt x="119" y="1"/>
                          <a:pt x="119" y="1"/>
                        </a:cubicBezTo>
                        <a:cubicBezTo>
                          <a:pt x="119" y="1"/>
                          <a:pt x="119" y="1"/>
                          <a:pt x="119" y="1"/>
                        </a:cubicBezTo>
                        <a:cubicBezTo>
                          <a:pt x="119" y="1"/>
                          <a:pt x="119" y="1"/>
                          <a:pt x="119" y="1"/>
                        </a:cubicBezTo>
                        <a:cubicBezTo>
                          <a:pt x="118" y="1"/>
                          <a:pt x="117" y="2"/>
                          <a:pt x="117" y="3"/>
                        </a:cubicBezTo>
                        <a:cubicBezTo>
                          <a:pt x="116" y="3"/>
                          <a:pt x="116" y="3"/>
                          <a:pt x="116" y="3"/>
                        </a:cubicBezTo>
                        <a:cubicBezTo>
                          <a:pt x="114" y="5"/>
                          <a:pt x="113" y="7"/>
                          <a:pt x="111" y="8"/>
                        </a:cubicBezTo>
                        <a:cubicBezTo>
                          <a:pt x="110" y="8"/>
                          <a:pt x="109" y="8"/>
                          <a:pt x="108" y="8"/>
                        </a:cubicBezTo>
                        <a:cubicBezTo>
                          <a:pt x="105" y="8"/>
                          <a:pt x="102" y="7"/>
                          <a:pt x="100" y="6"/>
                        </a:cubicBezTo>
                        <a:cubicBezTo>
                          <a:pt x="100" y="6"/>
                          <a:pt x="99" y="5"/>
                          <a:pt x="96" y="5"/>
                        </a:cubicBezTo>
                        <a:cubicBezTo>
                          <a:pt x="95" y="5"/>
                          <a:pt x="94" y="6"/>
                          <a:pt x="92" y="6"/>
                        </a:cubicBezTo>
                        <a:cubicBezTo>
                          <a:pt x="92" y="6"/>
                          <a:pt x="91" y="6"/>
                          <a:pt x="91" y="6"/>
                        </a:cubicBezTo>
                        <a:cubicBezTo>
                          <a:pt x="90" y="6"/>
                          <a:pt x="89" y="6"/>
                          <a:pt x="89" y="6"/>
                        </a:cubicBezTo>
                        <a:cubicBezTo>
                          <a:pt x="88" y="6"/>
                          <a:pt x="87" y="6"/>
                          <a:pt x="86" y="6"/>
                        </a:cubicBezTo>
                        <a:cubicBezTo>
                          <a:pt x="86" y="6"/>
                          <a:pt x="86" y="6"/>
                          <a:pt x="86" y="6"/>
                        </a:cubicBezTo>
                        <a:cubicBezTo>
                          <a:pt x="85" y="6"/>
                          <a:pt x="83" y="7"/>
                          <a:pt x="82" y="8"/>
                        </a:cubicBezTo>
                        <a:cubicBezTo>
                          <a:pt x="81" y="9"/>
                          <a:pt x="80" y="10"/>
                          <a:pt x="79" y="11"/>
                        </a:cubicBezTo>
                        <a:cubicBezTo>
                          <a:pt x="78" y="11"/>
                          <a:pt x="76" y="12"/>
                          <a:pt x="73" y="12"/>
                        </a:cubicBezTo>
                        <a:cubicBezTo>
                          <a:pt x="71" y="12"/>
                          <a:pt x="68" y="11"/>
                          <a:pt x="66" y="11"/>
                        </a:cubicBezTo>
                        <a:cubicBezTo>
                          <a:pt x="65" y="10"/>
                          <a:pt x="64" y="10"/>
                          <a:pt x="63" y="9"/>
                        </a:cubicBezTo>
                        <a:cubicBezTo>
                          <a:pt x="61" y="8"/>
                          <a:pt x="59" y="6"/>
                          <a:pt x="58" y="6"/>
                        </a:cubicBezTo>
                        <a:cubicBezTo>
                          <a:pt x="57" y="6"/>
                          <a:pt x="53" y="7"/>
                          <a:pt x="50" y="9"/>
                        </a:cubicBezTo>
                        <a:cubicBezTo>
                          <a:pt x="49" y="9"/>
                          <a:pt x="49" y="9"/>
                          <a:pt x="48" y="9"/>
                        </a:cubicBezTo>
                        <a:cubicBezTo>
                          <a:pt x="45" y="9"/>
                          <a:pt x="44" y="7"/>
                          <a:pt x="43" y="5"/>
                        </a:cubicBezTo>
                        <a:cubicBezTo>
                          <a:pt x="42" y="4"/>
                          <a:pt x="42" y="3"/>
                          <a:pt x="41" y="2"/>
                        </a:cubicBezTo>
                        <a:cubicBezTo>
                          <a:pt x="41" y="2"/>
                          <a:pt x="40" y="2"/>
                          <a:pt x="38" y="2"/>
                        </a:cubicBezTo>
                        <a:cubicBezTo>
                          <a:pt x="37" y="1"/>
                          <a:pt x="34" y="1"/>
                          <a:pt x="32" y="0"/>
                        </a:cubicBezTo>
                        <a:cubicBezTo>
                          <a:pt x="32" y="0"/>
                          <a:pt x="31" y="0"/>
                          <a:pt x="31" y="1"/>
                        </a:cubicBezTo>
                        <a:cubicBezTo>
                          <a:pt x="31" y="1"/>
                          <a:pt x="31" y="1"/>
                          <a:pt x="30" y="1"/>
                        </a:cubicBezTo>
                        <a:cubicBezTo>
                          <a:pt x="30" y="2"/>
                          <a:pt x="29" y="3"/>
                          <a:pt x="27" y="3"/>
                        </a:cubicBezTo>
                        <a:cubicBezTo>
                          <a:pt x="27" y="3"/>
                          <a:pt x="27" y="3"/>
                          <a:pt x="27" y="3"/>
                        </a:cubicBezTo>
                        <a:cubicBezTo>
                          <a:pt x="27" y="3"/>
                          <a:pt x="27" y="3"/>
                          <a:pt x="27" y="3"/>
                        </a:cubicBezTo>
                        <a:cubicBezTo>
                          <a:pt x="26" y="2"/>
                          <a:pt x="26" y="2"/>
                          <a:pt x="26" y="2"/>
                        </a:cubicBezTo>
                        <a:cubicBezTo>
                          <a:pt x="24" y="2"/>
                          <a:pt x="22" y="2"/>
                          <a:pt x="20" y="2"/>
                        </a:cubicBezTo>
                        <a:cubicBezTo>
                          <a:pt x="18" y="2"/>
                          <a:pt x="18" y="2"/>
                          <a:pt x="18" y="2"/>
                        </a:cubicBezTo>
                        <a:cubicBezTo>
                          <a:pt x="17" y="3"/>
                          <a:pt x="17" y="5"/>
                          <a:pt x="17" y="7"/>
                        </a:cubicBezTo>
                        <a:cubicBezTo>
                          <a:pt x="17" y="9"/>
                          <a:pt x="16" y="10"/>
                          <a:pt x="15" y="11"/>
                        </a:cubicBezTo>
                        <a:cubicBezTo>
                          <a:pt x="14" y="13"/>
                          <a:pt x="11" y="16"/>
                          <a:pt x="11" y="18"/>
                        </a:cubicBezTo>
                        <a:cubicBezTo>
                          <a:pt x="11" y="18"/>
                          <a:pt x="11" y="19"/>
                          <a:pt x="11" y="19"/>
                        </a:cubicBezTo>
                        <a:cubicBezTo>
                          <a:pt x="11" y="19"/>
                          <a:pt x="11" y="19"/>
                          <a:pt x="11" y="19"/>
                        </a:cubicBezTo>
                        <a:cubicBezTo>
                          <a:pt x="11" y="20"/>
                          <a:pt x="10" y="20"/>
                          <a:pt x="10" y="20"/>
                        </a:cubicBezTo>
                        <a:cubicBezTo>
                          <a:pt x="10" y="20"/>
                          <a:pt x="10" y="21"/>
                          <a:pt x="10" y="21"/>
                        </a:cubicBezTo>
                        <a:cubicBezTo>
                          <a:pt x="10" y="21"/>
                          <a:pt x="10" y="21"/>
                          <a:pt x="10" y="21"/>
                        </a:cubicBezTo>
                        <a:cubicBezTo>
                          <a:pt x="10" y="21"/>
                          <a:pt x="10" y="22"/>
                          <a:pt x="10" y="22"/>
                        </a:cubicBezTo>
                        <a:cubicBezTo>
                          <a:pt x="10" y="22"/>
                          <a:pt x="10" y="23"/>
                          <a:pt x="11" y="23"/>
                        </a:cubicBezTo>
                        <a:cubicBezTo>
                          <a:pt x="11" y="23"/>
                          <a:pt x="11" y="24"/>
                          <a:pt x="11" y="24"/>
                        </a:cubicBezTo>
                        <a:cubicBezTo>
                          <a:pt x="11" y="25"/>
                          <a:pt x="11" y="25"/>
                          <a:pt x="11" y="25"/>
                        </a:cubicBezTo>
                        <a:cubicBezTo>
                          <a:pt x="11" y="25"/>
                          <a:pt x="11" y="26"/>
                          <a:pt x="11" y="26"/>
                        </a:cubicBezTo>
                        <a:cubicBezTo>
                          <a:pt x="11" y="26"/>
                          <a:pt x="11" y="27"/>
                          <a:pt x="11" y="27"/>
                        </a:cubicBezTo>
                        <a:cubicBezTo>
                          <a:pt x="12" y="31"/>
                          <a:pt x="12" y="42"/>
                          <a:pt x="9" y="45"/>
                        </a:cubicBezTo>
                        <a:cubicBezTo>
                          <a:pt x="7" y="47"/>
                          <a:pt x="6" y="50"/>
                          <a:pt x="5" y="51"/>
                        </a:cubicBezTo>
                        <a:cubicBezTo>
                          <a:pt x="5" y="51"/>
                          <a:pt x="5" y="51"/>
                          <a:pt x="5" y="51"/>
                        </a:cubicBezTo>
                        <a:cubicBezTo>
                          <a:pt x="5" y="52"/>
                          <a:pt x="5" y="52"/>
                          <a:pt x="5" y="52"/>
                        </a:cubicBezTo>
                        <a:cubicBezTo>
                          <a:pt x="5" y="52"/>
                          <a:pt x="2" y="54"/>
                          <a:pt x="1" y="58"/>
                        </a:cubicBezTo>
                        <a:cubicBezTo>
                          <a:pt x="0" y="62"/>
                          <a:pt x="1" y="64"/>
                          <a:pt x="1" y="67"/>
                        </a:cubicBezTo>
                        <a:cubicBezTo>
                          <a:pt x="1" y="68"/>
                          <a:pt x="1" y="70"/>
                          <a:pt x="1" y="71"/>
                        </a:cubicBezTo>
                        <a:cubicBezTo>
                          <a:pt x="1" y="73"/>
                          <a:pt x="2" y="74"/>
                          <a:pt x="3" y="75"/>
                        </a:cubicBezTo>
                        <a:cubicBezTo>
                          <a:pt x="3" y="76"/>
                          <a:pt x="3" y="77"/>
                          <a:pt x="4" y="77"/>
                        </a:cubicBezTo>
                        <a:cubicBezTo>
                          <a:pt x="4" y="77"/>
                          <a:pt x="4" y="78"/>
                          <a:pt x="4" y="78"/>
                        </a:cubicBezTo>
                        <a:cubicBezTo>
                          <a:pt x="4" y="78"/>
                          <a:pt x="4" y="79"/>
                          <a:pt x="4" y="79"/>
                        </a:cubicBezTo>
                        <a:cubicBezTo>
                          <a:pt x="4" y="79"/>
                          <a:pt x="4" y="79"/>
                          <a:pt x="4" y="79"/>
                        </a:cubicBezTo>
                        <a:cubicBezTo>
                          <a:pt x="5" y="80"/>
                          <a:pt x="11" y="81"/>
                          <a:pt x="15" y="82"/>
                        </a:cubicBezTo>
                        <a:cubicBezTo>
                          <a:pt x="17" y="82"/>
                          <a:pt x="18" y="82"/>
                          <a:pt x="20" y="83"/>
                        </a:cubicBezTo>
                        <a:cubicBezTo>
                          <a:pt x="26" y="84"/>
                          <a:pt x="32" y="93"/>
                          <a:pt x="32" y="96"/>
                        </a:cubicBezTo>
                        <a:cubicBezTo>
                          <a:pt x="32" y="98"/>
                          <a:pt x="35" y="103"/>
                          <a:pt x="37" y="104"/>
                        </a:cubicBezTo>
                        <a:cubicBezTo>
                          <a:pt x="38" y="104"/>
                          <a:pt x="38" y="104"/>
                          <a:pt x="38" y="104"/>
                        </a:cubicBezTo>
                        <a:cubicBezTo>
                          <a:pt x="39" y="104"/>
                          <a:pt x="41" y="103"/>
                          <a:pt x="42" y="103"/>
                        </a:cubicBezTo>
                        <a:cubicBezTo>
                          <a:pt x="44" y="102"/>
                          <a:pt x="46" y="101"/>
                          <a:pt x="48" y="101"/>
                        </a:cubicBezTo>
                        <a:cubicBezTo>
                          <a:pt x="50" y="101"/>
                          <a:pt x="50" y="101"/>
                          <a:pt x="50" y="101"/>
                        </a:cubicBezTo>
                        <a:cubicBezTo>
                          <a:pt x="59" y="101"/>
                          <a:pt x="61" y="100"/>
                          <a:pt x="61" y="100"/>
                        </a:cubicBezTo>
                        <a:cubicBezTo>
                          <a:pt x="62" y="100"/>
                          <a:pt x="63" y="99"/>
                          <a:pt x="63" y="99"/>
                        </a:cubicBezTo>
                        <a:cubicBezTo>
                          <a:pt x="63" y="99"/>
                          <a:pt x="63" y="99"/>
                          <a:pt x="63" y="99"/>
                        </a:cubicBezTo>
                        <a:cubicBezTo>
                          <a:pt x="63" y="99"/>
                          <a:pt x="64" y="98"/>
                          <a:pt x="64" y="98"/>
                        </a:cubicBezTo>
                        <a:cubicBezTo>
                          <a:pt x="64" y="98"/>
                          <a:pt x="64" y="97"/>
                          <a:pt x="64" y="97"/>
                        </a:cubicBezTo>
                        <a:cubicBezTo>
                          <a:pt x="64" y="97"/>
                          <a:pt x="64" y="96"/>
                          <a:pt x="64" y="96"/>
                        </a:cubicBezTo>
                        <a:cubicBezTo>
                          <a:pt x="64" y="96"/>
                          <a:pt x="64" y="95"/>
                          <a:pt x="65" y="95"/>
                        </a:cubicBezTo>
                        <a:cubicBezTo>
                          <a:pt x="65" y="95"/>
                          <a:pt x="65" y="94"/>
                          <a:pt x="65" y="94"/>
                        </a:cubicBezTo>
                        <a:cubicBezTo>
                          <a:pt x="65" y="94"/>
                          <a:pt x="65" y="93"/>
                          <a:pt x="65" y="93"/>
                        </a:cubicBezTo>
                        <a:cubicBezTo>
                          <a:pt x="65" y="93"/>
                          <a:pt x="65" y="93"/>
                          <a:pt x="65" y="93"/>
                        </a:cubicBezTo>
                        <a:cubicBezTo>
                          <a:pt x="65" y="92"/>
                          <a:pt x="65" y="92"/>
                          <a:pt x="65" y="92"/>
                        </a:cubicBezTo>
                        <a:cubicBezTo>
                          <a:pt x="65" y="91"/>
                          <a:pt x="65" y="91"/>
                          <a:pt x="65" y="91"/>
                        </a:cubicBezTo>
                        <a:cubicBezTo>
                          <a:pt x="66" y="91"/>
                          <a:pt x="66" y="91"/>
                          <a:pt x="66" y="90"/>
                        </a:cubicBezTo>
                        <a:cubicBezTo>
                          <a:pt x="66" y="90"/>
                          <a:pt x="66" y="90"/>
                          <a:pt x="66" y="90"/>
                        </a:cubicBezTo>
                        <a:cubicBezTo>
                          <a:pt x="66" y="90"/>
                          <a:pt x="66" y="90"/>
                          <a:pt x="66" y="90"/>
                        </a:cubicBezTo>
                        <a:cubicBezTo>
                          <a:pt x="66" y="90"/>
                          <a:pt x="66" y="90"/>
                          <a:pt x="66" y="90"/>
                        </a:cubicBezTo>
                        <a:cubicBezTo>
                          <a:pt x="66" y="89"/>
                          <a:pt x="66" y="89"/>
                          <a:pt x="66" y="89"/>
                        </a:cubicBezTo>
                        <a:cubicBezTo>
                          <a:pt x="66" y="89"/>
                          <a:pt x="66" y="89"/>
                          <a:pt x="66" y="89"/>
                        </a:cubicBezTo>
                        <a:cubicBezTo>
                          <a:pt x="66" y="88"/>
                          <a:pt x="66" y="88"/>
                          <a:pt x="66" y="88"/>
                        </a:cubicBezTo>
                        <a:cubicBezTo>
                          <a:pt x="78" y="76"/>
                          <a:pt x="80" y="75"/>
                          <a:pt x="80" y="75"/>
                        </a:cubicBezTo>
                        <a:cubicBezTo>
                          <a:pt x="81" y="75"/>
                          <a:pt x="82" y="75"/>
                          <a:pt x="83" y="75"/>
                        </a:cubicBezTo>
                        <a:cubicBezTo>
                          <a:pt x="84" y="75"/>
                          <a:pt x="85" y="75"/>
                          <a:pt x="86" y="75"/>
                        </a:cubicBezTo>
                        <a:cubicBezTo>
                          <a:pt x="87" y="74"/>
                          <a:pt x="88" y="74"/>
                          <a:pt x="89" y="74"/>
                        </a:cubicBezTo>
                        <a:cubicBezTo>
                          <a:pt x="91" y="74"/>
                          <a:pt x="95" y="76"/>
                          <a:pt x="97" y="79"/>
                        </a:cubicBezTo>
                        <a:cubicBezTo>
                          <a:pt x="97" y="79"/>
                          <a:pt x="97" y="78"/>
                          <a:pt x="97" y="78"/>
                        </a:cubicBezTo>
                        <a:cubicBezTo>
                          <a:pt x="99" y="74"/>
                          <a:pt x="99" y="74"/>
                          <a:pt x="99" y="74"/>
                        </a:cubicBezTo>
                        <a:cubicBezTo>
                          <a:pt x="101" y="71"/>
                          <a:pt x="106" y="62"/>
                          <a:pt x="106" y="60"/>
                        </a:cubicBezTo>
                        <a:cubicBezTo>
                          <a:pt x="106" y="57"/>
                          <a:pt x="109" y="55"/>
                          <a:pt x="110" y="54"/>
                        </a:cubicBezTo>
                        <a:cubicBezTo>
                          <a:pt x="111" y="54"/>
                          <a:pt x="111" y="53"/>
                          <a:pt x="112" y="53"/>
                        </a:cubicBezTo>
                        <a:cubicBezTo>
                          <a:pt x="112" y="52"/>
                          <a:pt x="112" y="52"/>
                          <a:pt x="112" y="52"/>
                        </a:cubicBezTo>
                        <a:cubicBezTo>
                          <a:pt x="112" y="50"/>
                          <a:pt x="112" y="46"/>
                          <a:pt x="114" y="45"/>
                        </a:cubicBezTo>
                        <a:cubicBezTo>
                          <a:pt x="115" y="44"/>
                          <a:pt x="116" y="41"/>
                          <a:pt x="116" y="40"/>
                        </a:cubicBezTo>
                        <a:cubicBezTo>
                          <a:pt x="115" y="37"/>
                          <a:pt x="123" y="26"/>
                          <a:pt x="123" y="26"/>
                        </a:cubicBezTo>
                        <a:cubicBezTo>
                          <a:pt x="124" y="25"/>
                          <a:pt x="125" y="25"/>
                          <a:pt x="127" y="24"/>
                        </a:cubicBezTo>
                        <a:cubicBezTo>
                          <a:pt x="127" y="24"/>
                          <a:pt x="129" y="24"/>
                          <a:pt x="129" y="23"/>
                        </a:cubicBezTo>
                        <a:cubicBezTo>
                          <a:pt x="129" y="23"/>
                          <a:pt x="129" y="22"/>
                          <a:pt x="129" y="22"/>
                        </a:cubicBezTo>
                        <a:cubicBezTo>
                          <a:pt x="129" y="20"/>
                          <a:pt x="130" y="19"/>
                          <a:pt x="130" y="18"/>
                        </a:cubicBezTo>
                        <a:cubicBezTo>
                          <a:pt x="127" y="18"/>
                          <a:pt x="124" y="15"/>
                          <a:pt x="124" y="12"/>
                        </a:cubicBezTo>
                        <a:cubicBezTo>
                          <a:pt x="124" y="12"/>
                          <a:pt x="124" y="11"/>
                          <a:pt x="124" y="11"/>
                        </a:cubicBezTo>
                        <a:cubicBezTo>
                          <a:pt x="124" y="11"/>
                          <a:pt x="124" y="11"/>
                          <a:pt x="124" y="10"/>
                        </a:cubicBezTo>
                        <a:cubicBezTo>
                          <a:pt x="124" y="10"/>
                          <a:pt x="124" y="10"/>
                          <a:pt x="124" y="9"/>
                        </a:cubicBezTo>
                        <a:cubicBezTo>
                          <a:pt x="124" y="9"/>
                          <a:pt x="124" y="9"/>
                          <a:pt x="124" y="9"/>
                        </a:cubicBezTo>
                        <a:cubicBezTo>
                          <a:pt x="124" y="8"/>
                          <a:pt x="124" y="8"/>
                          <a:pt x="124" y="8"/>
                        </a:cubicBezTo>
                        <a:cubicBezTo>
                          <a:pt x="124" y="7"/>
                          <a:pt x="124" y="7"/>
                          <a:pt x="124" y="7"/>
                        </a:cubicBezTo>
                        <a:cubicBezTo>
                          <a:pt x="124" y="7"/>
                          <a:pt x="124" y="7"/>
                          <a:pt x="124" y="7"/>
                        </a:cubicBezTo>
                        <a:cubicBezTo>
                          <a:pt x="124" y="7"/>
                          <a:pt x="124" y="7"/>
                          <a:pt x="124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2" name="Freeform 1342">
                    <a:extLst>
                      <a:ext uri="{FF2B5EF4-FFF2-40B4-BE49-F238E27FC236}">
                        <a16:creationId xmlns="" xmlns:a16="http://schemas.microsoft.com/office/drawing/2014/main" id="{046CDD03-6266-4A67-8C09-FE13D70D1A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8" y="2840"/>
                    <a:ext cx="29" cy="62"/>
                  </a:xfrm>
                  <a:custGeom>
                    <a:avLst/>
                    <a:gdLst>
                      <a:gd name="T0" fmla="*/ 26 w 30"/>
                      <a:gd name="T1" fmla="*/ 5 h 65"/>
                      <a:gd name="T2" fmla="*/ 23 w 30"/>
                      <a:gd name="T3" fmla="*/ 1 h 65"/>
                      <a:gd name="T4" fmla="*/ 22 w 30"/>
                      <a:gd name="T5" fmla="*/ 0 h 65"/>
                      <a:gd name="T6" fmla="*/ 21 w 30"/>
                      <a:gd name="T7" fmla="*/ 0 h 65"/>
                      <a:gd name="T8" fmla="*/ 21 w 30"/>
                      <a:gd name="T9" fmla="*/ 2 h 65"/>
                      <a:gd name="T10" fmla="*/ 21 w 30"/>
                      <a:gd name="T11" fmla="*/ 3 h 65"/>
                      <a:gd name="T12" fmla="*/ 20 w 30"/>
                      <a:gd name="T13" fmla="*/ 7 h 65"/>
                      <a:gd name="T14" fmla="*/ 17 w 30"/>
                      <a:gd name="T15" fmla="*/ 9 h 65"/>
                      <a:gd name="T16" fmla="*/ 6 w 30"/>
                      <a:gd name="T17" fmla="*/ 12 h 65"/>
                      <a:gd name="T18" fmla="*/ 1 w 30"/>
                      <a:gd name="T19" fmla="*/ 16 h 65"/>
                      <a:gd name="T20" fmla="*/ 0 w 30"/>
                      <a:gd name="T21" fmla="*/ 16 h 65"/>
                      <a:gd name="T22" fmla="*/ 1 w 30"/>
                      <a:gd name="T23" fmla="*/ 18 h 65"/>
                      <a:gd name="T24" fmla="*/ 1 w 30"/>
                      <a:gd name="T25" fmla="*/ 19 h 65"/>
                      <a:gd name="T26" fmla="*/ 1 w 30"/>
                      <a:gd name="T27" fmla="*/ 20 h 65"/>
                      <a:gd name="T28" fmla="*/ 2 w 30"/>
                      <a:gd name="T29" fmla="*/ 21 h 65"/>
                      <a:gd name="T30" fmla="*/ 2 w 30"/>
                      <a:gd name="T31" fmla="*/ 21 h 65"/>
                      <a:gd name="T32" fmla="*/ 3 w 30"/>
                      <a:gd name="T33" fmla="*/ 22 h 65"/>
                      <a:gd name="T34" fmla="*/ 4 w 30"/>
                      <a:gd name="T35" fmla="*/ 22 h 65"/>
                      <a:gd name="T36" fmla="*/ 8 w 30"/>
                      <a:gd name="T37" fmla="*/ 31 h 65"/>
                      <a:gd name="T38" fmla="*/ 10 w 30"/>
                      <a:gd name="T39" fmla="*/ 41 h 65"/>
                      <a:gd name="T40" fmla="*/ 10 w 30"/>
                      <a:gd name="T41" fmla="*/ 48 h 65"/>
                      <a:gd name="T42" fmla="*/ 11 w 30"/>
                      <a:gd name="T43" fmla="*/ 49 h 65"/>
                      <a:gd name="T44" fmla="*/ 11 w 30"/>
                      <a:gd name="T45" fmla="*/ 51 h 65"/>
                      <a:gd name="T46" fmla="*/ 11 w 30"/>
                      <a:gd name="T47" fmla="*/ 54 h 65"/>
                      <a:gd name="T48" fmla="*/ 11 w 30"/>
                      <a:gd name="T49" fmla="*/ 56 h 65"/>
                      <a:gd name="T50" fmla="*/ 11 w 30"/>
                      <a:gd name="T51" fmla="*/ 59 h 65"/>
                      <a:gd name="T52" fmla="*/ 11 w 30"/>
                      <a:gd name="T53" fmla="*/ 63 h 65"/>
                      <a:gd name="T54" fmla="*/ 11 w 30"/>
                      <a:gd name="T55" fmla="*/ 65 h 65"/>
                      <a:gd name="T56" fmla="*/ 20 w 30"/>
                      <a:gd name="T57" fmla="*/ 63 h 65"/>
                      <a:gd name="T58" fmla="*/ 21 w 30"/>
                      <a:gd name="T59" fmla="*/ 61 h 65"/>
                      <a:gd name="T60" fmla="*/ 19 w 30"/>
                      <a:gd name="T61" fmla="*/ 51 h 65"/>
                      <a:gd name="T62" fmla="*/ 24 w 30"/>
                      <a:gd name="T63" fmla="*/ 33 h 65"/>
                      <a:gd name="T64" fmla="*/ 29 w 30"/>
                      <a:gd name="T65" fmla="*/ 12 h 65"/>
                      <a:gd name="T66" fmla="*/ 29 w 30"/>
                      <a:gd name="T67" fmla="*/ 10 h 65"/>
                      <a:gd name="T68" fmla="*/ 29 w 30"/>
                      <a:gd name="T69" fmla="*/ 8 h 65"/>
                      <a:gd name="T70" fmla="*/ 27 w 30"/>
                      <a:gd name="T71" fmla="*/ 6 h 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0" h="65">
                        <a:moveTo>
                          <a:pt x="27" y="6"/>
                        </a:moveTo>
                        <a:cubicBezTo>
                          <a:pt x="27" y="6"/>
                          <a:pt x="26" y="6"/>
                          <a:pt x="26" y="5"/>
                        </a:cubicBezTo>
                        <a:cubicBezTo>
                          <a:pt x="24" y="5"/>
                          <a:pt x="23" y="3"/>
                          <a:pt x="23" y="2"/>
                        </a:cubicBezTo>
                        <a:cubicBezTo>
                          <a:pt x="23" y="2"/>
                          <a:pt x="23" y="1"/>
                          <a:pt x="23" y="1"/>
                        </a:cubicBezTo>
                        <a:cubicBezTo>
                          <a:pt x="23" y="1"/>
                          <a:pt x="23" y="0"/>
                          <a:pt x="23" y="0"/>
                        </a:cubicBezTo>
                        <a:cubicBezTo>
                          <a:pt x="23" y="0"/>
                          <a:pt x="22" y="0"/>
                          <a:pt x="22" y="0"/>
                        </a:cubicBezTo>
                        <a:cubicBezTo>
                          <a:pt x="22" y="0"/>
                          <a:pt x="22" y="0"/>
                          <a:pt x="21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21" y="1"/>
                          <a:pt x="21" y="1"/>
                          <a:pt x="21" y="1"/>
                        </a:cubicBezTo>
                        <a:cubicBezTo>
                          <a:pt x="21" y="1"/>
                          <a:pt x="21" y="2"/>
                          <a:pt x="21" y="2"/>
                        </a:cubicBezTo>
                        <a:cubicBezTo>
                          <a:pt x="21" y="2"/>
                          <a:pt x="21" y="2"/>
                          <a:pt x="21" y="3"/>
                        </a:cubicBezTo>
                        <a:cubicBezTo>
                          <a:pt x="21" y="3"/>
                          <a:pt x="21" y="3"/>
                          <a:pt x="21" y="3"/>
                        </a:cubicBezTo>
                        <a:cubicBezTo>
                          <a:pt x="22" y="9"/>
                          <a:pt x="22" y="9"/>
                          <a:pt x="22" y="9"/>
                        </a:cubicBezTo>
                        <a:cubicBezTo>
                          <a:pt x="20" y="7"/>
                          <a:pt x="20" y="7"/>
                          <a:pt x="20" y="7"/>
                        </a:cubicBezTo>
                        <a:cubicBezTo>
                          <a:pt x="19" y="8"/>
                          <a:pt x="19" y="8"/>
                          <a:pt x="18" y="8"/>
                        </a:cubicBezTo>
                        <a:cubicBezTo>
                          <a:pt x="18" y="9"/>
                          <a:pt x="18" y="9"/>
                          <a:pt x="17" y="9"/>
                        </a:cubicBezTo>
                        <a:cubicBezTo>
                          <a:pt x="16" y="11"/>
                          <a:pt x="13" y="11"/>
                          <a:pt x="10" y="12"/>
                        </a:cubicBezTo>
                        <a:cubicBezTo>
                          <a:pt x="9" y="12"/>
                          <a:pt x="7" y="12"/>
                          <a:pt x="6" y="12"/>
                        </a:cubicBezTo>
                        <a:cubicBezTo>
                          <a:pt x="6" y="12"/>
                          <a:pt x="5" y="13"/>
                          <a:pt x="4" y="14"/>
                        </a:cubicBezTo>
                        <a:cubicBezTo>
                          <a:pt x="3" y="15"/>
                          <a:pt x="2" y="16"/>
                          <a:pt x="1" y="16"/>
                        </a:cubicBezTo>
                        <a:cubicBezTo>
                          <a:pt x="1" y="16"/>
                          <a:pt x="1" y="16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6"/>
                          <a:pt x="0" y="17"/>
                          <a:pt x="0" y="17"/>
                        </a:cubicBezTo>
                        <a:cubicBezTo>
                          <a:pt x="1" y="17"/>
                          <a:pt x="1" y="18"/>
                          <a:pt x="1" y="18"/>
                        </a:cubicBezTo>
                        <a:cubicBezTo>
                          <a:pt x="1" y="18"/>
                          <a:pt x="1" y="18"/>
                          <a:pt x="1" y="18"/>
                        </a:cubicBezTo>
                        <a:cubicBezTo>
                          <a:pt x="1" y="19"/>
                          <a:pt x="1" y="19"/>
                          <a:pt x="1" y="19"/>
                        </a:cubicBezTo>
                        <a:cubicBezTo>
                          <a:pt x="1" y="19"/>
                          <a:pt x="1" y="19"/>
                          <a:pt x="1" y="19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cubicBezTo>
                          <a:pt x="1" y="20"/>
                          <a:pt x="1" y="20"/>
                          <a:pt x="1" y="20"/>
                        </a:cubicBezTo>
                        <a:cubicBezTo>
                          <a:pt x="1" y="20"/>
                          <a:pt x="1" y="21"/>
                          <a:pt x="2" y="21"/>
                        </a:cubicBezTo>
                        <a:cubicBezTo>
                          <a:pt x="2" y="21"/>
                          <a:pt x="2" y="21"/>
                          <a:pt x="2" y="21"/>
                        </a:cubicBezTo>
                        <a:cubicBezTo>
                          <a:pt x="2" y="21"/>
                          <a:pt x="2" y="21"/>
                          <a:pt x="2" y="21"/>
                        </a:cubicBezTo>
                        <a:cubicBezTo>
                          <a:pt x="2" y="21"/>
                          <a:pt x="2" y="21"/>
                          <a:pt x="2" y="21"/>
                        </a:cubicBezTo>
                        <a:cubicBezTo>
                          <a:pt x="2" y="22"/>
                          <a:pt x="3" y="22"/>
                          <a:pt x="3" y="22"/>
                        </a:cubicBezTo>
                        <a:cubicBezTo>
                          <a:pt x="3" y="22"/>
                          <a:pt x="3" y="22"/>
                          <a:pt x="3" y="22"/>
                        </a:cubicBezTo>
                        <a:cubicBezTo>
                          <a:pt x="3" y="22"/>
                          <a:pt x="3" y="22"/>
                          <a:pt x="4" y="22"/>
                        </a:cubicBezTo>
                        <a:cubicBezTo>
                          <a:pt x="4" y="23"/>
                          <a:pt x="5" y="23"/>
                          <a:pt x="5" y="23"/>
                        </a:cubicBezTo>
                        <a:cubicBezTo>
                          <a:pt x="10" y="26"/>
                          <a:pt x="9" y="29"/>
                          <a:pt x="8" y="31"/>
                        </a:cubicBezTo>
                        <a:cubicBezTo>
                          <a:pt x="8" y="31"/>
                          <a:pt x="8" y="32"/>
                          <a:pt x="8" y="32"/>
                        </a:cubicBezTo>
                        <a:cubicBezTo>
                          <a:pt x="10" y="34"/>
                          <a:pt x="10" y="37"/>
                          <a:pt x="10" y="41"/>
                        </a:cubicBezTo>
                        <a:cubicBezTo>
                          <a:pt x="10" y="43"/>
                          <a:pt x="10" y="45"/>
                          <a:pt x="10" y="46"/>
                        </a:cubicBezTo>
                        <a:cubicBezTo>
                          <a:pt x="10" y="47"/>
                          <a:pt x="10" y="47"/>
                          <a:pt x="10" y="48"/>
                        </a:cubicBezTo>
                        <a:cubicBezTo>
                          <a:pt x="11" y="48"/>
                          <a:pt x="11" y="48"/>
                          <a:pt x="11" y="48"/>
                        </a:cubicBezTo>
                        <a:cubicBezTo>
                          <a:pt x="11" y="49"/>
                          <a:pt x="11" y="49"/>
                          <a:pt x="11" y="49"/>
                        </a:cubicBezTo>
                        <a:cubicBezTo>
                          <a:pt x="11" y="50"/>
                          <a:pt x="11" y="50"/>
                          <a:pt x="11" y="50"/>
                        </a:cubicBezTo>
                        <a:cubicBezTo>
                          <a:pt x="11" y="51"/>
                          <a:pt x="11" y="51"/>
                          <a:pt x="11" y="51"/>
                        </a:cubicBezTo>
                        <a:cubicBezTo>
                          <a:pt x="11" y="52"/>
                          <a:pt x="11" y="52"/>
                          <a:pt x="11" y="52"/>
                        </a:cubicBezTo>
                        <a:cubicBezTo>
                          <a:pt x="11" y="53"/>
                          <a:pt x="11" y="53"/>
                          <a:pt x="11" y="54"/>
                        </a:cubicBezTo>
                        <a:cubicBezTo>
                          <a:pt x="11" y="54"/>
                          <a:pt x="11" y="54"/>
                          <a:pt x="11" y="55"/>
                        </a:cubicBezTo>
                        <a:cubicBezTo>
                          <a:pt x="11" y="55"/>
                          <a:pt x="11" y="56"/>
                          <a:pt x="11" y="56"/>
                        </a:cubicBezTo>
                        <a:cubicBezTo>
                          <a:pt x="11" y="57"/>
                          <a:pt x="11" y="57"/>
                          <a:pt x="11" y="57"/>
                        </a:cubicBezTo>
                        <a:cubicBezTo>
                          <a:pt x="11" y="58"/>
                          <a:pt x="11" y="59"/>
                          <a:pt x="11" y="59"/>
                        </a:cubicBezTo>
                        <a:cubicBezTo>
                          <a:pt x="11" y="60"/>
                          <a:pt x="11" y="60"/>
                          <a:pt x="11" y="60"/>
                        </a:cubicBezTo>
                        <a:cubicBezTo>
                          <a:pt x="11" y="61"/>
                          <a:pt x="11" y="62"/>
                          <a:pt x="11" y="63"/>
                        </a:cubicBezTo>
                        <a:cubicBezTo>
                          <a:pt x="11" y="63"/>
                          <a:pt x="11" y="64"/>
                          <a:pt x="11" y="64"/>
                        </a:cubicBezTo>
                        <a:cubicBezTo>
                          <a:pt x="11" y="64"/>
                          <a:pt x="11" y="65"/>
                          <a:pt x="11" y="65"/>
                        </a:cubicBezTo>
                        <a:cubicBezTo>
                          <a:pt x="14" y="65"/>
                          <a:pt x="16" y="65"/>
                          <a:pt x="17" y="65"/>
                        </a:cubicBezTo>
                        <a:cubicBezTo>
                          <a:pt x="18" y="65"/>
                          <a:pt x="19" y="64"/>
                          <a:pt x="20" y="63"/>
                        </a:cubicBezTo>
                        <a:cubicBezTo>
                          <a:pt x="20" y="63"/>
                          <a:pt x="21" y="62"/>
                          <a:pt x="22" y="62"/>
                        </a:cubicBezTo>
                        <a:cubicBezTo>
                          <a:pt x="21" y="62"/>
                          <a:pt x="21" y="62"/>
                          <a:pt x="21" y="61"/>
                        </a:cubicBezTo>
                        <a:cubicBezTo>
                          <a:pt x="20" y="60"/>
                          <a:pt x="19" y="58"/>
                          <a:pt x="19" y="55"/>
                        </a:cubicBezTo>
                        <a:cubicBezTo>
                          <a:pt x="19" y="54"/>
                          <a:pt x="19" y="53"/>
                          <a:pt x="19" y="51"/>
                        </a:cubicBezTo>
                        <a:cubicBezTo>
                          <a:pt x="19" y="48"/>
                          <a:pt x="18" y="46"/>
                          <a:pt x="19" y="42"/>
                        </a:cubicBezTo>
                        <a:cubicBezTo>
                          <a:pt x="20" y="37"/>
                          <a:pt x="23" y="34"/>
                          <a:pt x="24" y="33"/>
                        </a:cubicBezTo>
                        <a:cubicBezTo>
                          <a:pt x="25" y="31"/>
                          <a:pt x="26" y="28"/>
                          <a:pt x="28" y="26"/>
                        </a:cubicBezTo>
                        <a:cubicBezTo>
                          <a:pt x="30" y="25"/>
                          <a:pt x="30" y="18"/>
                          <a:pt x="29" y="12"/>
                        </a:cubicBezTo>
                        <a:cubicBezTo>
                          <a:pt x="29" y="11"/>
                          <a:pt x="29" y="11"/>
                          <a:pt x="29" y="10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cubicBezTo>
                          <a:pt x="29" y="10"/>
                          <a:pt x="29" y="9"/>
                          <a:pt x="29" y="9"/>
                        </a:cubicBezTo>
                        <a:cubicBezTo>
                          <a:pt x="29" y="8"/>
                          <a:pt x="29" y="8"/>
                          <a:pt x="29" y="8"/>
                        </a:cubicBezTo>
                        <a:cubicBezTo>
                          <a:pt x="29" y="8"/>
                          <a:pt x="28" y="7"/>
                          <a:pt x="28" y="6"/>
                        </a:cubicBezTo>
                        <a:cubicBezTo>
                          <a:pt x="28" y="6"/>
                          <a:pt x="28" y="6"/>
                          <a:pt x="27" y="6"/>
                        </a:cubicBezTo>
                        <a:cubicBezTo>
                          <a:pt x="27" y="6"/>
                          <a:pt x="27" y="6"/>
                          <a:pt x="27" y="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3" name="Freeform 1343">
                    <a:extLst>
                      <a:ext uri="{FF2B5EF4-FFF2-40B4-BE49-F238E27FC236}">
                        <a16:creationId xmlns="" xmlns:a16="http://schemas.microsoft.com/office/drawing/2014/main" id="{60D73B53-C70B-4E71-B883-64EAD5BCDC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6" y="2849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4" name="Freeform 1344">
                    <a:extLst>
                      <a:ext uri="{FF2B5EF4-FFF2-40B4-BE49-F238E27FC236}">
                        <a16:creationId xmlns="" xmlns:a16="http://schemas.microsoft.com/office/drawing/2014/main" id="{89CA08EA-2BF7-4C97-9850-83ABB2D87C3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8" y="2898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  <a:gd name="T6" fmla="*/ 1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5" name="Freeform 1345">
                    <a:extLst>
                      <a:ext uri="{FF2B5EF4-FFF2-40B4-BE49-F238E27FC236}">
                        <a16:creationId xmlns="" xmlns:a16="http://schemas.microsoft.com/office/drawing/2014/main" id="{D88FD448-1EA4-4DE3-8673-8695F037F58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6" y="2849"/>
                    <a:ext cx="0" cy="0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6" name="Freeform 1346">
                    <a:extLst>
                      <a:ext uri="{FF2B5EF4-FFF2-40B4-BE49-F238E27FC236}">
                        <a16:creationId xmlns="" xmlns:a16="http://schemas.microsoft.com/office/drawing/2014/main" id="{98D50335-94F3-42BD-A6D1-F1BB2DDBF1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5" y="2846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0 h 2"/>
                      <a:gd name="T4" fmla="*/ 1 w 1"/>
                      <a:gd name="T5" fmla="*/ 2 h 2"/>
                      <a:gd name="T6" fmla="*/ 0 w 1"/>
                      <a:gd name="T7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1" y="2"/>
                          <a:pt x="1" y="2"/>
                        </a:cubicBezTo>
                        <a:cubicBezTo>
                          <a:pt x="1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7" name="Freeform 1347">
                    <a:extLst>
                      <a:ext uri="{FF2B5EF4-FFF2-40B4-BE49-F238E27FC236}">
                        <a16:creationId xmlns="" xmlns:a16="http://schemas.microsoft.com/office/drawing/2014/main" id="{37A188BE-3202-4C52-B4CE-116DB8F86C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0" y="2854"/>
                    <a:ext cx="15" cy="51"/>
                  </a:xfrm>
                  <a:custGeom>
                    <a:avLst/>
                    <a:gdLst>
                      <a:gd name="T0" fmla="*/ 2 w 16"/>
                      <a:gd name="T1" fmla="*/ 1 h 53"/>
                      <a:gd name="T2" fmla="*/ 2 w 16"/>
                      <a:gd name="T3" fmla="*/ 0 h 53"/>
                      <a:gd name="T4" fmla="*/ 0 w 16"/>
                      <a:gd name="T5" fmla="*/ 0 h 53"/>
                      <a:gd name="T6" fmla="*/ 0 w 16"/>
                      <a:gd name="T7" fmla="*/ 0 h 53"/>
                      <a:gd name="T8" fmla="*/ 0 w 16"/>
                      <a:gd name="T9" fmla="*/ 0 h 53"/>
                      <a:gd name="T10" fmla="*/ 0 w 16"/>
                      <a:gd name="T11" fmla="*/ 2 h 53"/>
                      <a:gd name="T12" fmla="*/ 0 w 16"/>
                      <a:gd name="T13" fmla="*/ 2 h 53"/>
                      <a:gd name="T14" fmla="*/ 1 w 16"/>
                      <a:gd name="T15" fmla="*/ 3 h 53"/>
                      <a:gd name="T16" fmla="*/ 1 w 16"/>
                      <a:gd name="T17" fmla="*/ 3 h 53"/>
                      <a:gd name="T18" fmla="*/ 1 w 16"/>
                      <a:gd name="T19" fmla="*/ 4 h 53"/>
                      <a:gd name="T20" fmla="*/ 1 w 16"/>
                      <a:gd name="T21" fmla="*/ 4 h 53"/>
                      <a:gd name="T22" fmla="*/ 1 w 16"/>
                      <a:gd name="T23" fmla="*/ 4 h 53"/>
                      <a:gd name="T24" fmla="*/ 4 w 16"/>
                      <a:gd name="T25" fmla="*/ 12 h 53"/>
                      <a:gd name="T26" fmla="*/ 4 w 16"/>
                      <a:gd name="T27" fmla="*/ 14 h 53"/>
                      <a:gd name="T28" fmla="*/ 5 w 16"/>
                      <a:gd name="T29" fmla="*/ 27 h 53"/>
                      <a:gd name="T30" fmla="*/ 8 w 16"/>
                      <a:gd name="T31" fmla="*/ 43 h 53"/>
                      <a:gd name="T32" fmla="*/ 8 w 16"/>
                      <a:gd name="T33" fmla="*/ 46 h 53"/>
                      <a:gd name="T34" fmla="*/ 8 w 16"/>
                      <a:gd name="T35" fmla="*/ 46 h 53"/>
                      <a:gd name="T36" fmla="*/ 9 w 16"/>
                      <a:gd name="T37" fmla="*/ 48 h 53"/>
                      <a:gd name="T38" fmla="*/ 9 w 16"/>
                      <a:gd name="T39" fmla="*/ 49 h 53"/>
                      <a:gd name="T40" fmla="*/ 10 w 16"/>
                      <a:gd name="T41" fmla="*/ 51 h 53"/>
                      <a:gd name="T42" fmla="*/ 10 w 16"/>
                      <a:gd name="T43" fmla="*/ 53 h 53"/>
                      <a:gd name="T44" fmla="*/ 11 w 16"/>
                      <a:gd name="T45" fmla="*/ 53 h 53"/>
                      <a:gd name="T46" fmla="*/ 11 w 16"/>
                      <a:gd name="T47" fmla="*/ 53 h 53"/>
                      <a:gd name="T48" fmla="*/ 16 w 16"/>
                      <a:gd name="T49" fmla="*/ 51 h 53"/>
                      <a:gd name="T50" fmla="*/ 16 w 16"/>
                      <a:gd name="T51" fmla="*/ 50 h 53"/>
                      <a:gd name="T52" fmla="*/ 16 w 16"/>
                      <a:gd name="T53" fmla="*/ 48 h 53"/>
                      <a:gd name="T54" fmla="*/ 16 w 16"/>
                      <a:gd name="T55" fmla="*/ 46 h 53"/>
                      <a:gd name="T56" fmla="*/ 16 w 16"/>
                      <a:gd name="T57" fmla="*/ 45 h 53"/>
                      <a:gd name="T58" fmla="*/ 16 w 16"/>
                      <a:gd name="T59" fmla="*/ 43 h 53"/>
                      <a:gd name="T60" fmla="*/ 16 w 16"/>
                      <a:gd name="T61" fmla="*/ 42 h 53"/>
                      <a:gd name="T62" fmla="*/ 16 w 16"/>
                      <a:gd name="T63" fmla="*/ 40 h 53"/>
                      <a:gd name="T64" fmla="*/ 16 w 16"/>
                      <a:gd name="T65" fmla="*/ 39 h 53"/>
                      <a:gd name="T66" fmla="*/ 16 w 16"/>
                      <a:gd name="T67" fmla="*/ 38 h 53"/>
                      <a:gd name="T68" fmla="*/ 16 w 16"/>
                      <a:gd name="T69" fmla="*/ 37 h 53"/>
                      <a:gd name="T70" fmla="*/ 16 w 16"/>
                      <a:gd name="T71" fmla="*/ 35 h 53"/>
                      <a:gd name="T72" fmla="*/ 16 w 16"/>
                      <a:gd name="T73" fmla="*/ 35 h 53"/>
                      <a:gd name="T74" fmla="*/ 16 w 16"/>
                      <a:gd name="T75" fmla="*/ 33 h 53"/>
                      <a:gd name="T76" fmla="*/ 16 w 16"/>
                      <a:gd name="T77" fmla="*/ 33 h 53"/>
                      <a:gd name="T78" fmla="*/ 15 w 16"/>
                      <a:gd name="T79" fmla="*/ 32 h 53"/>
                      <a:gd name="T80" fmla="*/ 15 w 16"/>
                      <a:gd name="T81" fmla="*/ 26 h 53"/>
                      <a:gd name="T82" fmla="*/ 14 w 16"/>
                      <a:gd name="T83" fmla="*/ 20 h 53"/>
                      <a:gd name="T84" fmla="*/ 13 w 16"/>
                      <a:gd name="T85" fmla="*/ 15 h 53"/>
                      <a:gd name="T86" fmla="*/ 12 w 16"/>
                      <a:gd name="T87" fmla="*/ 12 h 53"/>
                      <a:gd name="T88" fmla="*/ 11 w 16"/>
                      <a:gd name="T89" fmla="*/ 11 h 53"/>
                      <a:gd name="T90" fmla="*/ 10 w 16"/>
                      <a:gd name="T91" fmla="*/ 10 h 53"/>
                      <a:gd name="T92" fmla="*/ 9 w 16"/>
                      <a:gd name="T93" fmla="*/ 10 h 53"/>
                      <a:gd name="T94" fmla="*/ 9 w 16"/>
                      <a:gd name="T95" fmla="*/ 9 h 53"/>
                      <a:gd name="T96" fmla="*/ 8 w 16"/>
                      <a:gd name="T97" fmla="*/ 9 h 53"/>
                      <a:gd name="T98" fmla="*/ 8 w 16"/>
                      <a:gd name="T99" fmla="*/ 9 h 53"/>
                      <a:gd name="T100" fmla="*/ 7 w 16"/>
                      <a:gd name="T101" fmla="*/ 8 h 53"/>
                      <a:gd name="T102" fmla="*/ 7 w 16"/>
                      <a:gd name="T103" fmla="*/ 8 h 53"/>
                      <a:gd name="T104" fmla="*/ 7 w 16"/>
                      <a:gd name="T105" fmla="*/ 7 h 53"/>
                      <a:gd name="T106" fmla="*/ 6 w 16"/>
                      <a:gd name="T107" fmla="*/ 6 h 53"/>
                      <a:gd name="T108" fmla="*/ 6 w 16"/>
                      <a:gd name="T109" fmla="*/ 6 h 53"/>
                      <a:gd name="T110" fmla="*/ 6 w 16"/>
                      <a:gd name="T111" fmla="*/ 5 h 53"/>
                      <a:gd name="T112" fmla="*/ 6 w 16"/>
                      <a:gd name="T113" fmla="*/ 4 h 53"/>
                      <a:gd name="T114" fmla="*/ 6 w 16"/>
                      <a:gd name="T115" fmla="*/ 3 h 53"/>
                      <a:gd name="T116" fmla="*/ 5 w 16"/>
                      <a:gd name="T117" fmla="*/ 2 h 53"/>
                      <a:gd name="T118" fmla="*/ 5 w 16"/>
                      <a:gd name="T119" fmla="*/ 1 h 53"/>
                      <a:gd name="T120" fmla="*/ 2 w 16"/>
                      <a:gd name="T121" fmla="*/ 1 h 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16" h="53">
                        <a:moveTo>
                          <a:pt x="2" y="1"/>
                        </a:moveTo>
                        <a:cubicBezTo>
                          <a:pt x="2" y="1"/>
                          <a:pt x="2" y="1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1" y="3"/>
                          <a:pt x="1" y="4"/>
                          <a:pt x="1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1" y="4"/>
                          <a:pt x="1" y="4"/>
                          <a:pt x="1" y="4"/>
                        </a:cubicBezTo>
                        <a:cubicBezTo>
                          <a:pt x="3" y="5"/>
                          <a:pt x="5" y="7"/>
                          <a:pt x="4" y="12"/>
                        </a:cubicBezTo>
                        <a:cubicBezTo>
                          <a:pt x="4" y="14"/>
                          <a:pt x="4" y="14"/>
                          <a:pt x="4" y="14"/>
                        </a:cubicBezTo>
                        <a:cubicBezTo>
                          <a:pt x="4" y="18"/>
                          <a:pt x="3" y="24"/>
                          <a:pt x="5" y="27"/>
                        </a:cubicBezTo>
                        <a:cubicBezTo>
                          <a:pt x="6" y="31"/>
                          <a:pt x="8" y="37"/>
                          <a:pt x="8" y="43"/>
                        </a:cubicBezTo>
                        <a:cubicBezTo>
                          <a:pt x="8" y="44"/>
                          <a:pt x="8" y="45"/>
                          <a:pt x="8" y="46"/>
                        </a:cubicBezTo>
                        <a:cubicBezTo>
                          <a:pt x="8" y="46"/>
                          <a:pt x="8" y="46"/>
                          <a:pt x="8" y="46"/>
                        </a:cubicBezTo>
                        <a:cubicBezTo>
                          <a:pt x="8" y="47"/>
                          <a:pt x="8" y="48"/>
                          <a:pt x="9" y="48"/>
                        </a:cubicBezTo>
                        <a:cubicBezTo>
                          <a:pt x="9" y="49"/>
                          <a:pt x="9" y="49"/>
                          <a:pt x="9" y="49"/>
                        </a:cubicBezTo>
                        <a:cubicBezTo>
                          <a:pt x="9" y="50"/>
                          <a:pt x="9" y="51"/>
                          <a:pt x="10" y="51"/>
                        </a:cubicBezTo>
                        <a:cubicBezTo>
                          <a:pt x="10" y="52"/>
                          <a:pt x="10" y="52"/>
                          <a:pt x="10" y="53"/>
                        </a:cubicBezTo>
                        <a:cubicBezTo>
                          <a:pt x="10" y="53"/>
                          <a:pt x="11" y="53"/>
                          <a:pt x="11" y="53"/>
                        </a:cubicBezTo>
                        <a:cubicBezTo>
                          <a:pt x="11" y="53"/>
                          <a:pt x="11" y="53"/>
                          <a:pt x="11" y="53"/>
                        </a:cubicBezTo>
                        <a:cubicBezTo>
                          <a:pt x="12" y="52"/>
                          <a:pt x="14" y="51"/>
                          <a:pt x="16" y="51"/>
                        </a:cubicBezTo>
                        <a:cubicBezTo>
                          <a:pt x="16" y="51"/>
                          <a:pt x="16" y="50"/>
                          <a:pt x="16" y="50"/>
                        </a:cubicBezTo>
                        <a:cubicBezTo>
                          <a:pt x="16" y="49"/>
                          <a:pt x="16" y="49"/>
                          <a:pt x="16" y="48"/>
                        </a:cubicBezTo>
                        <a:cubicBezTo>
                          <a:pt x="16" y="47"/>
                          <a:pt x="16" y="47"/>
                          <a:pt x="16" y="46"/>
                        </a:cubicBezTo>
                        <a:cubicBezTo>
                          <a:pt x="16" y="46"/>
                          <a:pt x="16" y="45"/>
                          <a:pt x="16" y="45"/>
                        </a:cubicBezTo>
                        <a:cubicBezTo>
                          <a:pt x="16" y="44"/>
                          <a:pt x="16" y="44"/>
                          <a:pt x="16" y="43"/>
                        </a:cubicBezTo>
                        <a:cubicBezTo>
                          <a:pt x="16" y="43"/>
                          <a:pt x="16" y="42"/>
                          <a:pt x="16" y="42"/>
                        </a:cubicBezTo>
                        <a:cubicBezTo>
                          <a:pt x="16" y="41"/>
                          <a:pt x="16" y="40"/>
                          <a:pt x="16" y="40"/>
                        </a:cubicBezTo>
                        <a:cubicBezTo>
                          <a:pt x="16" y="40"/>
                          <a:pt x="16" y="39"/>
                          <a:pt x="16" y="39"/>
                        </a:cubicBezTo>
                        <a:cubicBezTo>
                          <a:pt x="16" y="38"/>
                          <a:pt x="16" y="38"/>
                          <a:pt x="16" y="38"/>
                        </a:cubicBezTo>
                        <a:cubicBezTo>
                          <a:pt x="16" y="37"/>
                          <a:pt x="16" y="37"/>
                          <a:pt x="16" y="37"/>
                        </a:cubicBezTo>
                        <a:cubicBezTo>
                          <a:pt x="16" y="36"/>
                          <a:pt x="16" y="36"/>
                          <a:pt x="16" y="35"/>
                        </a:cubicBezTo>
                        <a:cubicBezTo>
                          <a:pt x="16" y="35"/>
                          <a:pt x="16" y="35"/>
                          <a:pt x="16" y="35"/>
                        </a:cubicBezTo>
                        <a:cubicBezTo>
                          <a:pt x="16" y="34"/>
                          <a:pt x="16" y="34"/>
                          <a:pt x="16" y="33"/>
                        </a:cubicBezTo>
                        <a:cubicBezTo>
                          <a:pt x="16" y="33"/>
                          <a:pt x="16" y="33"/>
                          <a:pt x="16" y="33"/>
                        </a:cubicBezTo>
                        <a:cubicBezTo>
                          <a:pt x="15" y="33"/>
                          <a:pt x="15" y="32"/>
                          <a:pt x="15" y="32"/>
                        </a:cubicBezTo>
                        <a:cubicBezTo>
                          <a:pt x="15" y="30"/>
                          <a:pt x="15" y="28"/>
                          <a:pt x="15" y="26"/>
                        </a:cubicBezTo>
                        <a:cubicBezTo>
                          <a:pt x="15" y="23"/>
                          <a:pt x="15" y="21"/>
                          <a:pt x="14" y="20"/>
                        </a:cubicBezTo>
                        <a:cubicBezTo>
                          <a:pt x="13" y="18"/>
                          <a:pt x="13" y="16"/>
                          <a:pt x="13" y="15"/>
                        </a:cubicBezTo>
                        <a:cubicBezTo>
                          <a:pt x="14" y="13"/>
                          <a:pt x="14" y="13"/>
                          <a:pt x="12" y="12"/>
                        </a:cubicBezTo>
                        <a:cubicBezTo>
                          <a:pt x="12" y="11"/>
                          <a:pt x="11" y="11"/>
                          <a:pt x="11" y="11"/>
                        </a:cubicBezTo>
                        <a:cubicBezTo>
                          <a:pt x="10" y="11"/>
                          <a:pt x="10" y="10"/>
                          <a:pt x="10" y="10"/>
                        </a:cubicBezTo>
                        <a:cubicBezTo>
                          <a:pt x="9" y="10"/>
                          <a:pt x="9" y="10"/>
                          <a:pt x="9" y="10"/>
                        </a:cubicBezTo>
                        <a:cubicBezTo>
                          <a:pt x="9" y="10"/>
                          <a:pt x="9" y="10"/>
                          <a:pt x="9" y="9"/>
                        </a:cubicBezTo>
                        <a:cubicBezTo>
                          <a:pt x="8" y="9"/>
                          <a:pt x="8" y="9"/>
                          <a:pt x="8" y="9"/>
                        </a:cubicBezTo>
                        <a:cubicBezTo>
                          <a:pt x="8" y="9"/>
                          <a:pt x="8" y="9"/>
                          <a:pt x="8" y="9"/>
                        </a:cubicBezTo>
                        <a:cubicBezTo>
                          <a:pt x="8" y="8"/>
                          <a:pt x="7" y="8"/>
                          <a:pt x="7" y="8"/>
                        </a:cubicBezTo>
                        <a:cubicBezTo>
                          <a:pt x="7" y="8"/>
                          <a:pt x="7" y="8"/>
                          <a:pt x="7" y="8"/>
                        </a:cubicBezTo>
                        <a:cubicBezTo>
                          <a:pt x="7" y="7"/>
                          <a:pt x="7" y="7"/>
                          <a:pt x="7" y="7"/>
                        </a:cubicBezTo>
                        <a:cubicBezTo>
                          <a:pt x="7" y="7"/>
                          <a:pt x="6" y="7"/>
                          <a:pt x="6" y="6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6" y="2"/>
                          <a:pt x="5" y="2"/>
                          <a:pt x="5" y="2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4" y="1"/>
                          <a:pt x="3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8" name="Freeform 1348">
                    <a:extLst>
                      <a:ext uri="{FF2B5EF4-FFF2-40B4-BE49-F238E27FC236}">
                        <a16:creationId xmlns="" xmlns:a16="http://schemas.microsoft.com/office/drawing/2014/main" id="{4B6C5E7C-B6DC-4BD3-BD1B-DEE1530880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4" y="2856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19" name="Freeform 1349">
                    <a:extLst>
                      <a:ext uri="{FF2B5EF4-FFF2-40B4-BE49-F238E27FC236}">
                        <a16:creationId xmlns="" xmlns:a16="http://schemas.microsoft.com/office/drawing/2014/main" id="{A023160D-4BCD-44B7-9751-781619394B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4" y="2885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0" name="Freeform 1350">
                    <a:extLst>
                      <a:ext uri="{FF2B5EF4-FFF2-40B4-BE49-F238E27FC236}">
                        <a16:creationId xmlns="" xmlns:a16="http://schemas.microsoft.com/office/drawing/2014/main" id="{D7DDF5E9-802E-4D6A-A194-5A7D80B2CD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7" y="2863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1" name="Freeform 1351">
                    <a:extLst>
                      <a:ext uri="{FF2B5EF4-FFF2-40B4-BE49-F238E27FC236}">
                        <a16:creationId xmlns="" xmlns:a16="http://schemas.microsoft.com/office/drawing/2014/main" id="{27EB2180-31C0-4E2A-8104-555948FCD3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898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2" name="Freeform 1352">
                    <a:extLst>
                      <a:ext uri="{FF2B5EF4-FFF2-40B4-BE49-F238E27FC236}">
                        <a16:creationId xmlns="" xmlns:a16="http://schemas.microsoft.com/office/drawing/2014/main" id="{7B372EBF-5003-43AB-AF29-942386DC24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895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3" name="Freeform 1353">
                    <a:extLst>
                      <a:ext uri="{FF2B5EF4-FFF2-40B4-BE49-F238E27FC236}">
                        <a16:creationId xmlns="" xmlns:a16="http://schemas.microsoft.com/office/drawing/2014/main" id="{23916A51-8DE3-4611-BFEF-32C62E9215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8" y="286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4" name="Freeform 1354">
                    <a:extLst>
                      <a:ext uri="{FF2B5EF4-FFF2-40B4-BE49-F238E27FC236}">
                        <a16:creationId xmlns="" xmlns:a16="http://schemas.microsoft.com/office/drawing/2014/main" id="{DD5E0422-E6AC-4A75-AA57-ED41F8E3D8A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893"/>
                    <a:ext cx="0" cy="1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5" name="Freeform 1355">
                    <a:extLst>
                      <a:ext uri="{FF2B5EF4-FFF2-40B4-BE49-F238E27FC236}">
                        <a16:creationId xmlns="" xmlns:a16="http://schemas.microsoft.com/office/drawing/2014/main" id="{BC41BAD0-397D-4F50-9F16-1120C1A063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6" y="286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6" name="Freeform 1356">
                    <a:extLst>
                      <a:ext uri="{FF2B5EF4-FFF2-40B4-BE49-F238E27FC236}">
                        <a16:creationId xmlns="" xmlns:a16="http://schemas.microsoft.com/office/drawing/2014/main" id="{FEA23E7C-8C22-4F15-81BC-FA61AA2D58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888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7" name="Freeform 1357">
                    <a:extLst>
                      <a:ext uri="{FF2B5EF4-FFF2-40B4-BE49-F238E27FC236}">
                        <a16:creationId xmlns="" xmlns:a16="http://schemas.microsoft.com/office/drawing/2014/main" id="{94BFA69E-0D2B-4862-AFE2-29A2A1115F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886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8" name="Freeform 1358">
                    <a:extLst>
                      <a:ext uri="{FF2B5EF4-FFF2-40B4-BE49-F238E27FC236}">
                        <a16:creationId xmlns="" xmlns:a16="http://schemas.microsoft.com/office/drawing/2014/main" id="{79622899-9045-435C-968A-50729C6DDE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89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29" name="Freeform 1359">
                    <a:extLst>
                      <a:ext uri="{FF2B5EF4-FFF2-40B4-BE49-F238E27FC236}">
                        <a16:creationId xmlns="" xmlns:a16="http://schemas.microsoft.com/office/drawing/2014/main" id="{7CEC40CE-431B-42C3-BED1-682B89758D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6" y="2862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0" name="Freeform 1360">
                    <a:extLst>
                      <a:ext uri="{FF2B5EF4-FFF2-40B4-BE49-F238E27FC236}">
                        <a16:creationId xmlns="" xmlns:a16="http://schemas.microsoft.com/office/drawing/2014/main" id="{ABC8D832-0B42-491B-BF57-0A4C3D0A2C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5" y="286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1" name="Freeform 1361">
                    <a:extLst>
                      <a:ext uri="{FF2B5EF4-FFF2-40B4-BE49-F238E27FC236}">
                        <a16:creationId xmlns="" xmlns:a16="http://schemas.microsoft.com/office/drawing/2014/main" id="{4D7E65BB-0840-4187-9D88-EB3296360E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5" y="285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2" name="Freeform 1362">
                    <a:extLst>
                      <a:ext uri="{FF2B5EF4-FFF2-40B4-BE49-F238E27FC236}">
                        <a16:creationId xmlns="" xmlns:a16="http://schemas.microsoft.com/office/drawing/2014/main" id="{C5F77194-A49F-44B2-803D-F9B62E898E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5" y="2902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3" name="Freeform 1363">
                    <a:extLst>
                      <a:ext uri="{FF2B5EF4-FFF2-40B4-BE49-F238E27FC236}">
                        <a16:creationId xmlns="" xmlns:a16="http://schemas.microsoft.com/office/drawing/2014/main" id="{515D6C84-1D31-4D12-A7C5-17A7367F7D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2" y="2832"/>
                    <a:ext cx="4" cy="7"/>
                  </a:xfrm>
                  <a:custGeom>
                    <a:avLst/>
                    <a:gdLst>
                      <a:gd name="T0" fmla="*/ 4 w 4"/>
                      <a:gd name="T1" fmla="*/ 7 h 7"/>
                      <a:gd name="T2" fmla="*/ 4 w 4"/>
                      <a:gd name="T3" fmla="*/ 7 h 7"/>
                      <a:gd name="T4" fmla="*/ 3 w 4"/>
                      <a:gd name="T5" fmla="*/ 5 h 7"/>
                      <a:gd name="T6" fmla="*/ 3 w 4"/>
                      <a:gd name="T7" fmla="*/ 5 h 7"/>
                      <a:gd name="T8" fmla="*/ 2 w 4"/>
                      <a:gd name="T9" fmla="*/ 4 h 7"/>
                      <a:gd name="T10" fmla="*/ 2 w 4"/>
                      <a:gd name="T11" fmla="*/ 3 h 7"/>
                      <a:gd name="T12" fmla="*/ 1 w 4"/>
                      <a:gd name="T13" fmla="*/ 1 h 7"/>
                      <a:gd name="T14" fmla="*/ 0 w 4"/>
                      <a:gd name="T15" fmla="*/ 0 h 7"/>
                      <a:gd name="T16" fmla="*/ 0 w 4"/>
                      <a:gd name="T17" fmla="*/ 0 h 7"/>
                      <a:gd name="T18" fmla="*/ 0 w 4"/>
                      <a:gd name="T19" fmla="*/ 2 h 7"/>
                      <a:gd name="T20" fmla="*/ 0 w 4"/>
                      <a:gd name="T21" fmla="*/ 2 h 7"/>
                      <a:gd name="T22" fmla="*/ 0 w 4"/>
                      <a:gd name="T23" fmla="*/ 3 h 7"/>
                      <a:gd name="T24" fmla="*/ 0 w 4"/>
                      <a:gd name="T25" fmla="*/ 3 h 7"/>
                      <a:gd name="T26" fmla="*/ 0 w 4"/>
                      <a:gd name="T27" fmla="*/ 4 h 7"/>
                      <a:gd name="T28" fmla="*/ 3 w 4"/>
                      <a:gd name="T29" fmla="*/ 7 h 7"/>
                      <a:gd name="T30" fmla="*/ 4 w 4"/>
                      <a:gd name="T31" fmla="*/ 7 h 7"/>
                      <a:gd name="T32" fmla="*/ 4 w 4"/>
                      <a:gd name="T33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" h="7">
                        <a:moveTo>
                          <a:pt x="4" y="7"/>
                        </a:move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6"/>
                          <a:pt x="4" y="6"/>
                          <a:pt x="3" y="5"/>
                        </a:cubicBezTo>
                        <a:cubicBezTo>
                          <a:pt x="3" y="5"/>
                          <a:pt x="3" y="5"/>
                          <a:pt x="3" y="5"/>
                        </a:cubicBezTo>
                        <a:cubicBezTo>
                          <a:pt x="3" y="4"/>
                          <a:pt x="3" y="4"/>
                          <a:pt x="2" y="4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2"/>
                          <a:pt x="1" y="2"/>
                          <a:pt x="1" y="1"/>
                        </a:cubicBez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3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3"/>
                          <a:pt x="0" y="4"/>
                          <a:pt x="0" y="4"/>
                        </a:cubicBezTo>
                        <a:cubicBezTo>
                          <a:pt x="0" y="5"/>
                          <a:pt x="2" y="6"/>
                          <a:pt x="3" y="7"/>
                        </a:cubicBezTo>
                        <a:cubicBezTo>
                          <a:pt x="3" y="7"/>
                          <a:pt x="4" y="7"/>
                          <a:pt x="4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4" name="Freeform 1364">
                    <a:extLst>
                      <a:ext uri="{FF2B5EF4-FFF2-40B4-BE49-F238E27FC236}">
                        <a16:creationId xmlns="" xmlns:a16="http://schemas.microsoft.com/office/drawing/2014/main" id="{6269E047-7514-457F-A40A-163033FD91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3" y="2847"/>
                    <a:ext cx="76" cy="105"/>
                  </a:xfrm>
                  <a:custGeom>
                    <a:avLst/>
                    <a:gdLst>
                      <a:gd name="T0" fmla="*/ 32 w 79"/>
                      <a:gd name="T1" fmla="*/ 104 h 110"/>
                      <a:gd name="T2" fmla="*/ 33 w 79"/>
                      <a:gd name="T3" fmla="*/ 104 h 110"/>
                      <a:gd name="T4" fmla="*/ 49 w 79"/>
                      <a:gd name="T5" fmla="*/ 105 h 110"/>
                      <a:gd name="T6" fmla="*/ 50 w 79"/>
                      <a:gd name="T7" fmla="*/ 105 h 110"/>
                      <a:gd name="T8" fmla="*/ 53 w 79"/>
                      <a:gd name="T9" fmla="*/ 105 h 110"/>
                      <a:gd name="T10" fmla="*/ 55 w 79"/>
                      <a:gd name="T11" fmla="*/ 105 h 110"/>
                      <a:gd name="T12" fmla="*/ 58 w 79"/>
                      <a:gd name="T13" fmla="*/ 105 h 110"/>
                      <a:gd name="T14" fmla="*/ 63 w 79"/>
                      <a:gd name="T15" fmla="*/ 105 h 110"/>
                      <a:gd name="T16" fmla="*/ 77 w 79"/>
                      <a:gd name="T17" fmla="*/ 110 h 110"/>
                      <a:gd name="T18" fmla="*/ 79 w 79"/>
                      <a:gd name="T19" fmla="*/ 103 h 110"/>
                      <a:gd name="T20" fmla="*/ 78 w 79"/>
                      <a:gd name="T21" fmla="*/ 102 h 110"/>
                      <a:gd name="T22" fmla="*/ 77 w 79"/>
                      <a:gd name="T23" fmla="*/ 101 h 110"/>
                      <a:gd name="T24" fmla="*/ 70 w 79"/>
                      <a:gd name="T25" fmla="*/ 95 h 110"/>
                      <a:gd name="T26" fmla="*/ 67 w 79"/>
                      <a:gd name="T27" fmla="*/ 90 h 110"/>
                      <a:gd name="T28" fmla="*/ 66 w 79"/>
                      <a:gd name="T29" fmla="*/ 84 h 110"/>
                      <a:gd name="T30" fmla="*/ 62 w 79"/>
                      <a:gd name="T31" fmla="*/ 68 h 110"/>
                      <a:gd name="T32" fmla="*/ 63 w 79"/>
                      <a:gd name="T33" fmla="*/ 59 h 110"/>
                      <a:gd name="T34" fmla="*/ 67 w 79"/>
                      <a:gd name="T35" fmla="*/ 51 h 110"/>
                      <a:gd name="T36" fmla="*/ 69 w 79"/>
                      <a:gd name="T37" fmla="*/ 49 h 110"/>
                      <a:gd name="T38" fmla="*/ 70 w 79"/>
                      <a:gd name="T39" fmla="*/ 47 h 110"/>
                      <a:gd name="T40" fmla="*/ 72 w 79"/>
                      <a:gd name="T41" fmla="*/ 46 h 110"/>
                      <a:gd name="T42" fmla="*/ 71 w 79"/>
                      <a:gd name="T43" fmla="*/ 45 h 110"/>
                      <a:gd name="T44" fmla="*/ 70 w 79"/>
                      <a:gd name="T45" fmla="*/ 42 h 110"/>
                      <a:gd name="T46" fmla="*/ 64 w 79"/>
                      <a:gd name="T47" fmla="*/ 33 h 110"/>
                      <a:gd name="T48" fmla="*/ 58 w 79"/>
                      <a:gd name="T49" fmla="*/ 27 h 110"/>
                      <a:gd name="T50" fmla="*/ 57 w 79"/>
                      <a:gd name="T51" fmla="*/ 21 h 110"/>
                      <a:gd name="T52" fmla="*/ 64 w 79"/>
                      <a:gd name="T53" fmla="*/ 17 h 110"/>
                      <a:gd name="T54" fmla="*/ 70 w 79"/>
                      <a:gd name="T55" fmla="*/ 17 h 110"/>
                      <a:gd name="T56" fmla="*/ 66 w 79"/>
                      <a:gd name="T57" fmla="*/ 2 h 110"/>
                      <a:gd name="T58" fmla="*/ 66 w 79"/>
                      <a:gd name="T59" fmla="*/ 0 h 110"/>
                      <a:gd name="T60" fmla="*/ 66 w 79"/>
                      <a:gd name="T61" fmla="*/ 1 h 110"/>
                      <a:gd name="T62" fmla="*/ 59 w 79"/>
                      <a:gd name="T63" fmla="*/ 6 h 110"/>
                      <a:gd name="T64" fmla="*/ 49 w 79"/>
                      <a:gd name="T65" fmla="*/ 26 h 110"/>
                      <a:gd name="T66" fmla="*/ 49 w 79"/>
                      <a:gd name="T67" fmla="*/ 30 h 110"/>
                      <a:gd name="T68" fmla="*/ 43 w 79"/>
                      <a:gd name="T69" fmla="*/ 37 h 110"/>
                      <a:gd name="T70" fmla="*/ 34 w 79"/>
                      <a:gd name="T71" fmla="*/ 57 h 110"/>
                      <a:gd name="T72" fmla="*/ 26 w 79"/>
                      <a:gd name="T73" fmla="*/ 59 h 110"/>
                      <a:gd name="T74" fmla="*/ 15 w 79"/>
                      <a:gd name="T75" fmla="*/ 56 h 110"/>
                      <a:gd name="T76" fmla="*/ 3 w 79"/>
                      <a:gd name="T77" fmla="*/ 68 h 110"/>
                      <a:gd name="T78" fmla="*/ 2 w 79"/>
                      <a:gd name="T79" fmla="*/ 69 h 110"/>
                      <a:gd name="T80" fmla="*/ 2 w 79"/>
                      <a:gd name="T81" fmla="*/ 70 h 110"/>
                      <a:gd name="T82" fmla="*/ 2 w 79"/>
                      <a:gd name="T83" fmla="*/ 71 h 110"/>
                      <a:gd name="T84" fmla="*/ 2 w 79"/>
                      <a:gd name="T85" fmla="*/ 72 h 110"/>
                      <a:gd name="T86" fmla="*/ 1 w 79"/>
                      <a:gd name="T87" fmla="*/ 74 h 110"/>
                      <a:gd name="T88" fmla="*/ 1 w 79"/>
                      <a:gd name="T89" fmla="*/ 76 h 110"/>
                      <a:gd name="T90" fmla="*/ 0 w 79"/>
                      <a:gd name="T91" fmla="*/ 78 h 110"/>
                      <a:gd name="T92" fmla="*/ 3 w 79"/>
                      <a:gd name="T93" fmla="*/ 82 h 110"/>
                      <a:gd name="T94" fmla="*/ 6 w 79"/>
                      <a:gd name="T95" fmla="*/ 85 h 110"/>
                      <a:gd name="T96" fmla="*/ 12 w 79"/>
                      <a:gd name="T97" fmla="*/ 85 h 110"/>
                      <a:gd name="T98" fmla="*/ 15 w 79"/>
                      <a:gd name="T99" fmla="*/ 100 h 110"/>
                      <a:gd name="T100" fmla="*/ 27 w 79"/>
                      <a:gd name="T101" fmla="*/ 106 h 1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79" h="110">
                        <a:moveTo>
                          <a:pt x="32" y="104"/>
                        </a:moveTo>
                        <a:cubicBezTo>
                          <a:pt x="32" y="104"/>
                          <a:pt x="32" y="104"/>
                          <a:pt x="32" y="104"/>
                        </a:cubicBezTo>
                        <a:cubicBezTo>
                          <a:pt x="32" y="104"/>
                          <a:pt x="32" y="104"/>
                          <a:pt x="32" y="104"/>
                        </a:cubicBezTo>
                        <a:cubicBezTo>
                          <a:pt x="33" y="104"/>
                          <a:pt x="33" y="104"/>
                          <a:pt x="33" y="104"/>
                        </a:cubicBezTo>
                        <a:cubicBezTo>
                          <a:pt x="33" y="104"/>
                          <a:pt x="33" y="104"/>
                          <a:pt x="33" y="104"/>
                        </a:cubicBezTo>
                        <a:cubicBezTo>
                          <a:pt x="35" y="104"/>
                          <a:pt x="42" y="105"/>
                          <a:pt x="49" y="105"/>
                        </a:cubicBezTo>
                        <a:cubicBezTo>
                          <a:pt x="49" y="105"/>
                          <a:pt x="50" y="105"/>
                          <a:pt x="50" y="105"/>
                        </a:cubicBezTo>
                        <a:cubicBezTo>
                          <a:pt x="50" y="105"/>
                          <a:pt x="50" y="105"/>
                          <a:pt x="50" y="105"/>
                        </a:cubicBezTo>
                        <a:cubicBezTo>
                          <a:pt x="51" y="105"/>
                          <a:pt x="52" y="105"/>
                          <a:pt x="52" y="105"/>
                        </a:cubicBezTo>
                        <a:cubicBezTo>
                          <a:pt x="52" y="105"/>
                          <a:pt x="53" y="105"/>
                          <a:pt x="53" y="105"/>
                        </a:cubicBezTo>
                        <a:cubicBezTo>
                          <a:pt x="53" y="105"/>
                          <a:pt x="54" y="105"/>
                          <a:pt x="54" y="105"/>
                        </a:cubicBezTo>
                        <a:cubicBezTo>
                          <a:pt x="55" y="105"/>
                          <a:pt x="55" y="105"/>
                          <a:pt x="55" y="105"/>
                        </a:cubicBezTo>
                        <a:cubicBezTo>
                          <a:pt x="56" y="105"/>
                          <a:pt x="56" y="105"/>
                          <a:pt x="56" y="105"/>
                        </a:cubicBezTo>
                        <a:cubicBezTo>
                          <a:pt x="57" y="105"/>
                          <a:pt x="57" y="105"/>
                          <a:pt x="58" y="105"/>
                        </a:cubicBezTo>
                        <a:cubicBezTo>
                          <a:pt x="61" y="105"/>
                          <a:pt x="62" y="105"/>
                          <a:pt x="62" y="105"/>
                        </a:cubicBezTo>
                        <a:cubicBezTo>
                          <a:pt x="62" y="105"/>
                          <a:pt x="63" y="105"/>
                          <a:pt x="63" y="105"/>
                        </a:cubicBezTo>
                        <a:cubicBezTo>
                          <a:pt x="66" y="105"/>
                          <a:pt x="73" y="108"/>
                          <a:pt x="77" y="110"/>
                        </a:cubicBezTo>
                        <a:cubicBezTo>
                          <a:pt x="77" y="110"/>
                          <a:pt x="77" y="110"/>
                          <a:pt x="77" y="110"/>
                        </a:cubicBezTo>
                        <a:cubicBezTo>
                          <a:pt x="77" y="108"/>
                          <a:pt x="78" y="106"/>
                          <a:pt x="78" y="104"/>
                        </a:cubicBezTo>
                        <a:cubicBezTo>
                          <a:pt x="78" y="104"/>
                          <a:pt x="78" y="103"/>
                          <a:pt x="79" y="103"/>
                        </a:cubicBezTo>
                        <a:cubicBezTo>
                          <a:pt x="78" y="103"/>
                          <a:pt x="78" y="103"/>
                          <a:pt x="78" y="103"/>
                        </a:cubicBezTo>
                        <a:cubicBezTo>
                          <a:pt x="78" y="103"/>
                          <a:pt x="78" y="103"/>
                          <a:pt x="78" y="102"/>
                        </a:cubicBezTo>
                        <a:cubicBezTo>
                          <a:pt x="78" y="102"/>
                          <a:pt x="78" y="102"/>
                          <a:pt x="78" y="102"/>
                        </a:cubicBezTo>
                        <a:cubicBezTo>
                          <a:pt x="77" y="102"/>
                          <a:pt x="77" y="102"/>
                          <a:pt x="77" y="101"/>
                        </a:cubicBezTo>
                        <a:cubicBezTo>
                          <a:pt x="77" y="101"/>
                          <a:pt x="75" y="99"/>
                          <a:pt x="74" y="98"/>
                        </a:cubicBezTo>
                        <a:cubicBezTo>
                          <a:pt x="73" y="97"/>
                          <a:pt x="71" y="96"/>
                          <a:pt x="70" y="95"/>
                        </a:cubicBezTo>
                        <a:cubicBezTo>
                          <a:pt x="68" y="92"/>
                          <a:pt x="68" y="91"/>
                          <a:pt x="68" y="91"/>
                        </a:cubicBezTo>
                        <a:cubicBezTo>
                          <a:pt x="67" y="90"/>
                          <a:pt x="67" y="90"/>
                          <a:pt x="67" y="90"/>
                        </a:cubicBezTo>
                        <a:cubicBezTo>
                          <a:pt x="67" y="89"/>
                          <a:pt x="67" y="89"/>
                          <a:pt x="67" y="89"/>
                        </a:cubicBezTo>
                        <a:cubicBezTo>
                          <a:pt x="67" y="89"/>
                          <a:pt x="68" y="86"/>
                          <a:pt x="66" y="84"/>
                        </a:cubicBezTo>
                        <a:cubicBezTo>
                          <a:pt x="64" y="81"/>
                          <a:pt x="62" y="78"/>
                          <a:pt x="62" y="74"/>
                        </a:cubicBezTo>
                        <a:cubicBezTo>
                          <a:pt x="62" y="72"/>
                          <a:pt x="62" y="70"/>
                          <a:pt x="62" y="68"/>
                        </a:cubicBezTo>
                        <a:cubicBezTo>
                          <a:pt x="61" y="67"/>
                          <a:pt x="61" y="66"/>
                          <a:pt x="61" y="65"/>
                        </a:cubicBezTo>
                        <a:cubicBezTo>
                          <a:pt x="61" y="63"/>
                          <a:pt x="62" y="61"/>
                          <a:pt x="63" y="59"/>
                        </a:cubicBezTo>
                        <a:cubicBezTo>
                          <a:pt x="65" y="57"/>
                          <a:pt x="66" y="55"/>
                          <a:pt x="66" y="53"/>
                        </a:cubicBezTo>
                        <a:cubicBezTo>
                          <a:pt x="67" y="52"/>
                          <a:pt x="67" y="51"/>
                          <a:pt x="67" y="51"/>
                        </a:cubicBezTo>
                        <a:cubicBezTo>
                          <a:pt x="68" y="50"/>
                          <a:pt x="68" y="50"/>
                          <a:pt x="68" y="50"/>
                        </a:cubicBezTo>
                        <a:cubicBezTo>
                          <a:pt x="68" y="50"/>
                          <a:pt x="68" y="49"/>
                          <a:pt x="69" y="49"/>
                        </a:cubicBezTo>
                        <a:cubicBezTo>
                          <a:pt x="69" y="49"/>
                          <a:pt x="69" y="48"/>
                          <a:pt x="69" y="48"/>
                        </a:cubicBezTo>
                        <a:cubicBezTo>
                          <a:pt x="70" y="48"/>
                          <a:pt x="70" y="47"/>
                          <a:pt x="70" y="47"/>
                        </a:cubicBezTo>
                        <a:cubicBezTo>
                          <a:pt x="71" y="47"/>
                          <a:pt x="71" y="47"/>
                          <a:pt x="71" y="46"/>
                        </a:cubicBezTo>
                        <a:cubicBezTo>
                          <a:pt x="71" y="46"/>
                          <a:pt x="71" y="46"/>
                          <a:pt x="72" y="46"/>
                        </a:cubicBezTo>
                        <a:cubicBezTo>
                          <a:pt x="72" y="46"/>
                          <a:pt x="72" y="46"/>
                          <a:pt x="71" y="46"/>
                        </a:cubicBezTo>
                        <a:cubicBezTo>
                          <a:pt x="71" y="46"/>
                          <a:pt x="71" y="45"/>
                          <a:pt x="71" y="45"/>
                        </a:cubicBezTo>
                        <a:cubicBezTo>
                          <a:pt x="71" y="44"/>
                          <a:pt x="71" y="44"/>
                          <a:pt x="70" y="43"/>
                        </a:cubicBezTo>
                        <a:cubicBezTo>
                          <a:pt x="70" y="43"/>
                          <a:pt x="70" y="43"/>
                          <a:pt x="70" y="42"/>
                        </a:cubicBezTo>
                        <a:cubicBezTo>
                          <a:pt x="70" y="41"/>
                          <a:pt x="69" y="40"/>
                          <a:pt x="69" y="39"/>
                        </a:cubicBezTo>
                        <a:cubicBezTo>
                          <a:pt x="68" y="36"/>
                          <a:pt x="66" y="35"/>
                          <a:pt x="64" y="33"/>
                        </a:cubicBezTo>
                        <a:cubicBezTo>
                          <a:pt x="63" y="32"/>
                          <a:pt x="61" y="31"/>
                          <a:pt x="60" y="30"/>
                        </a:cubicBezTo>
                        <a:cubicBezTo>
                          <a:pt x="59" y="29"/>
                          <a:pt x="58" y="28"/>
                          <a:pt x="58" y="27"/>
                        </a:cubicBezTo>
                        <a:cubicBezTo>
                          <a:pt x="57" y="26"/>
                          <a:pt x="56" y="24"/>
                          <a:pt x="56" y="23"/>
                        </a:cubicBezTo>
                        <a:cubicBezTo>
                          <a:pt x="56" y="22"/>
                          <a:pt x="57" y="22"/>
                          <a:pt x="57" y="21"/>
                        </a:cubicBezTo>
                        <a:cubicBezTo>
                          <a:pt x="57" y="21"/>
                          <a:pt x="57" y="21"/>
                          <a:pt x="57" y="21"/>
                        </a:cubicBezTo>
                        <a:cubicBezTo>
                          <a:pt x="57" y="17"/>
                          <a:pt x="62" y="17"/>
                          <a:pt x="64" y="17"/>
                        </a:cubicBezTo>
                        <a:cubicBezTo>
                          <a:pt x="66" y="17"/>
                          <a:pt x="67" y="17"/>
                          <a:pt x="69" y="17"/>
                        </a:cubicBezTo>
                        <a:cubicBezTo>
                          <a:pt x="69" y="17"/>
                          <a:pt x="70" y="17"/>
                          <a:pt x="70" y="17"/>
                        </a:cubicBezTo>
                        <a:cubicBezTo>
                          <a:pt x="68" y="14"/>
                          <a:pt x="66" y="8"/>
                          <a:pt x="66" y="3"/>
                        </a:cubicBezTo>
                        <a:cubicBezTo>
                          <a:pt x="66" y="3"/>
                          <a:pt x="66" y="2"/>
                          <a:pt x="66" y="2"/>
                        </a:cubicBezTo>
                        <a:cubicBezTo>
                          <a:pt x="66" y="1"/>
                          <a:pt x="66" y="1"/>
                          <a:pt x="66" y="1"/>
                        </a:cubicBezTo>
                        <a:cubicBezTo>
                          <a:pt x="66" y="1"/>
                          <a:pt x="66" y="0"/>
                          <a:pt x="66" y="0"/>
                        </a:cubicBezTo>
                        <a:cubicBezTo>
                          <a:pt x="66" y="0"/>
                          <a:pt x="66" y="0"/>
                          <a:pt x="66" y="0"/>
                        </a:cubicBezTo>
                        <a:cubicBezTo>
                          <a:pt x="66" y="0"/>
                          <a:pt x="66" y="0"/>
                          <a:pt x="66" y="1"/>
                        </a:cubicBezTo>
                        <a:cubicBezTo>
                          <a:pt x="66" y="4"/>
                          <a:pt x="62" y="5"/>
                          <a:pt x="60" y="5"/>
                        </a:cubicBezTo>
                        <a:cubicBezTo>
                          <a:pt x="60" y="5"/>
                          <a:pt x="59" y="6"/>
                          <a:pt x="59" y="6"/>
                        </a:cubicBezTo>
                        <a:cubicBezTo>
                          <a:pt x="58" y="7"/>
                          <a:pt x="53" y="15"/>
                          <a:pt x="53" y="16"/>
                        </a:cubicBezTo>
                        <a:cubicBezTo>
                          <a:pt x="53" y="18"/>
                          <a:pt x="52" y="25"/>
                          <a:pt x="49" y="26"/>
                        </a:cubicBezTo>
                        <a:cubicBezTo>
                          <a:pt x="49" y="26"/>
                          <a:pt x="49" y="28"/>
                          <a:pt x="49" y="29"/>
                        </a:cubicBezTo>
                        <a:cubicBezTo>
                          <a:pt x="49" y="30"/>
                          <a:pt x="49" y="30"/>
                          <a:pt x="49" y="30"/>
                        </a:cubicBezTo>
                        <a:cubicBezTo>
                          <a:pt x="49" y="32"/>
                          <a:pt x="47" y="33"/>
                          <a:pt x="46" y="34"/>
                        </a:cubicBezTo>
                        <a:cubicBezTo>
                          <a:pt x="45" y="35"/>
                          <a:pt x="43" y="36"/>
                          <a:pt x="43" y="37"/>
                        </a:cubicBezTo>
                        <a:cubicBezTo>
                          <a:pt x="43" y="39"/>
                          <a:pt x="41" y="44"/>
                          <a:pt x="36" y="53"/>
                        </a:cubicBezTo>
                        <a:cubicBezTo>
                          <a:pt x="34" y="57"/>
                          <a:pt x="34" y="57"/>
                          <a:pt x="34" y="57"/>
                        </a:cubicBezTo>
                        <a:cubicBezTo>
                          <a:pt x="32" y="60"/>
                          <a:pt x="31" y="62"/>
                          <a:pt x="29" y="62"/>
                        </a:cubicBezTo>
                        <a:cubicBezTo>
                          <a:pt x="28" y="62"/>
                          <a:pt x="27" y="62"/>
                          <a:pt x="26" y="59"/>
                        </a:cubicBezTo>
                        <a:cubicBezTo>
                          <a:pt x="26" y="57"/>
                          <a:pt x="23" y="55"/>
                          <a:pt x="22" y="55"/>
                        </a:cubicBezTo>
                        <a:cubicBezTo>
                          <a:pt x="19" y="57"/>
                          <a:pt x="17" y="56"/>
                          <a:pt x="15" y="56"/>
                        </a:cubicBezTo>
                        <a:cubicBezTo>
                          <a:pt x="15" y="56"/>
                          <a:pt x="15" y="56"/>
                          <a:pt x="15" y="56"/>
                        </a:cubicBezTo>
                        <a:cubicBezTo>
                          <a:pt x="13" y="57"/>
                          <a:pt x="8" y="62"/>
                          <a:pt x="3" y="68"/>
                        </a:cubicBezTo>
                        <a:cubicBezTo>
                          <a:pt x="3" y="68"/>
                          <a:pt x="3" y="68"/>
                          <a:pt x="3" y="68"/>
                        </a:cubicBezTo>
                        <a:cubicBezTo>
                          <a:pt x="3" y="68"/>
                          <a:pt x="3" y="69"/>
                          <a:pt x="2" y="69"/>
                        </a:cubicBezTo>
                        <a:cubicBezTo>
                          <a:pt x="2" y="69"/>
                          <a:pt x="2" y="69"/>
                          <a:pt x="2" y="69"/>
                        </a:cubicBezTo>
                        <a:cubicBezTo>
                          <a:pt x="2" y="69"/>
                          <a:pt x="2" y="70"/>
                          <a:pt x="2" y="70"/>
                        </a:cubicBezTo>
                        <a:cubicBezTo>
                          <a:pt x="2" y="70"/>
                          <a:pt x="2" y="70"/>
                          <a:pt x="2" y="70"/>
                        </a:cubicBezTo>
                        <a:cubicBezTo>
                          <a:pt x="2" y="71"/>
                          <a:pt x="2" y="71"/>
                          <a:pt x="2" y="71"/>
                        </a:cubicBezTo>
                        <a:cubicBezTo>
                          <a:pt x="2" y="71"/>
                          <a:pt x="2" y="72"/>
                          <a:pt x="2" y="72"/>
                        </a:cubicBezTo>
                        <a:cubicBezTo>
                          <a:pt x="2" y="72"/>
                          <a:pt x="2" y="72"/>
                          <a:pt x="2" y="72"/>
                        </a:cubicBezTo>
                        <a:cubicBezTo>
                          <a:pt x="2" y="73"/>
                          <a:pt x="1" y="73"/>
                          <a:pt x="1" y="73"/>
                        </a:cubicBezTo>
                        <a:cubicBezTo>
                          <a:pt x="1" y="74"/>
                          <a:pt x="1" y="74"/>
                          <a:pt x="1" y="74"/>
                        </a:cubicBezTo>
                        <a:cubicBezTo>
                          <a:pt x="1" y="74"/>
                          <a:pt x="1" y="75"/>
                          <a:pt x="1" y="75"/>
                        </a:cubicBezTo>
                        <a:cubicBezTo>
                          <a:pt x="1" y="75"/>
                          <a:pt x="1" y="76"/>
                          <a:pt x="1" y="76"/>
                        </a:cubicBezTo>
                        <a:cubicBezTo>
                          <a:pt x="1" y="76"/>
                          <a:pt x="0" y="77"/>
                          <a:pt x="0" y="77"/>
                        </a:cubicBezTo>
                        <a:cubicBezTo>
                          <a:pt x="0" y="77"/>
                          <a:pt x="0" y="77"/>
                          <a:pt x="0" y="78"/>
                        </a:cubicBezTo>
                        <a:cubicBezTo>
                          <a:pt x="0" y="78"/>
                          <a:pt x="0" y="78"/>
                          <a:pt x="0" y="78"/>
                        </a:cubicBezTo>
                        <a:cubicBezTo>
                          <a:pt x="1" y="79"/>
                          <a:pt x="2" y="80"/>
                          <a:pt x="3" y="82"/>
                        </a:cubicBezTo>
                        <a:cubicBezTo>
                          <a:pt x="3" y="82"/>
                          <a:pt x="3" y="83"/>
                          <a:pt x="4" y="84"/>
                        </a:cubicBezTo>
                        <a:cubicBezTo>
                          <a:pt x="4" y="84"/>
                          <a:pt x="5" y="85"/>
                          <a:pt x="6" y="85"/>
                        </a:cubicBezTo>
                        <a:cubicBezTo>
                          <a:pt x="7" y="85"/>
                          <a:pt x="7" y="85"/>
                          <a:pt x="8" y="85"/>
                        </a:cubicBezTo>
                        <a:cubicBezTo>
                          <a:pt x="10" y="84"/>
                          <a:pt x="11" y="84"/>
                          <a:pt x="12" y="85"/>
                        </a:cubicBezTo>
                        <a:cubicBezTo>
                          <a:pt x="15" y="87"/>
                          <a:pt x="17" y="96"/>
                          <a:pt x="16" y="98"/>
                        </a:cubicBezTo>
                        <a:cubicBezTo>
                          <a:pt x="16" y="99"/>
                          <a:pt x="16" y="100"/>
                          <a:pt x="15" y="100"/>
                        </a:cubicBezTo>
                        <a:cubicBezTo>
                          <a:pt x="15" y="102"/>
                          <a:pt x="14" y="104"/>
                          <a:pt x="14" y="106"/>
                        </a:cubicBezTo>
                        <a:cubicBezTo>
                          <a:pt x="27" y="106"/>
                          <a:pt x="27" y="106"/>
                          <a:pt x="27" y="106"/>
                        </a:cubicBezTo>
                        <a:cubicBezTo>
                          <a:pt x="32" y="104"/>
                          <a:pt x="32" y="104"/>
                          <a:pt x="32" y="10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5" name="Freeform 1365">
                    <a:extLst>
                      <a:ext uri="{FF2B5EF4-FFF2-40B4-BE49-F238E27FC236}">
                        <a16:creationId xmlns="" xmlns:a16="http://schemas.microsoft.com/office/drawing/2014/main" id="{D0EE8B0C-E725-45C1-BF45-08822C3D0A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9" y="2893"/>
                    <a:ext cx="0" cy="0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6" name="Freeform 1366">
                    <a:extLst>
                      <a:ext uri="{FF2B5EF4-FFF2-40B4-BE49-F238E27FC236}">
                        <a16:creationId xmlns="" xmlns:a16="http://schemas.microsoft.com/office/drawing/2014/main" id="{C321DD78-E189-47FB-850C-D497B6B4A9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8" y="294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7" name="Freeform 1367">
                    <a:extLst>
                      <a:ext uri="{FF2B5EF4-FFF2-40B4-BE49-F238E27FC236}">
                        <a16:creationId xmlns="" xmlns:a16="http://schemas.microsoft.com/office/drawing/2014/main" id="{2205740E-DE97-447A-85EA-161106BB36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0" y="2891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1"/>
                          <a:pt x="1" y="0"/>
                        </a:cubicBezTo>
                        <a:cubicBezTo>
                          <a:pt x="1" y="1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8" name="Freeform 1368">
                    <a:extLst>
                      <a:ext uri="{FF2B5EF4-FFF2-40B4-BE49-F238E27FC236}">
                        <a16:creationId xmlns="" xmlns:a16="http://schemas.microsoft.com/office/drawing/2014/main" id="{0C194C1F-D78D-4BFB-AADF-30080588A1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7" y="2943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39" name="Freeform 1369">
                    <a:extLst>
                      <a:ext uri="{FF2B5EF4-FFF2-40B4-BE49-F238E27FC236}">
                        <a16:creationId xmlns="" xmlns:a16="http://schemas.microsoft.com/office/drawing/2014/main" id="{C248B6D3-366D-4673-B854-F73F2E258E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7" y="2894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0" name="Freeform 1370">
                    <a:extLst>
                      <a:ext uri="{FF2B5EF4-FFF2-40B4-BE49-F238E27FC236}">
                        <a16:creationId xmlns="" xmlns:a16="http://schemas.microsoft.com/office/drawing/2014/main" id="{CDEAB1D4-94F1-46E9-B10C-CF890DC74D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2" y="2835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1" name="Freeform 1371">
                    <a:extLst>
                      <a:ext uri="{FF2B5EF4-FFF2-40B4-BE49-F238E27FC236}">
                        <a16:creationId xmlns="" xmlns:a16="http://schemas.microsoft.com/office/drawing/2014/main" id="{49C624DE-1A91-47B0-8EB1-44CAC9750E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6" y="2847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2" name="Freeform 1372">
                    <a:extLst>
                      <a:ext uri="{FF2B5EF4-FFF2-40B4-BE49-F238E27FC236}">
                        <a16:creationId xmlns="" xmlns:a16="http://schemas.microsoft.com/office/drawing/2014/main" id="{06442BEC-D50E-44B5-8CBA-14B7A1F4C9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2" y="283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3" name="Freeform 1373">
                    <a:extLst>
                      <a:ext uri="{FF2B5EF4-FFF2-40B4-BE49-F238E27FC236}">
                        <a16:creationId xmlns="" xmlns:a16="http://schemas.microsoft.com/office/drawing/2014/main" id="{6CA52230-A3C7-44DE-80C2-B84A00B292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2" y="2832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  <a:gd name="T3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4" name="Freeform 1374">
                    <a:extLst>
                      <a:ext uri="{FF2B5EF4-FFF2-40B4-BE49-F238E27FC236}">
                        <a16:creationId xmlns="" xmlns:a16="http://schemas.microsoft.com/office/drawing/2014/main" id="{43D7BF74-D515-4AA2-9CDF-1EF5D8095D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5" y="291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5" name="Freeform 1375">
                    <a:extLst>
                      <a:ext uri="{FF2B5EF4-FFF2-40B4-BE49-F238E27FC236}">
                        <a16:creationId xmlns="" xmlns:a16="http://schemas.microsoft.com/office/drawing/2014/main" id="{46A2B93B-8FBC-4FBC-A738-7A7E83D23C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4" y="2916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6" name="Freeform 1376">
                    <a:extLst>
                      <a:ext uri="{FF2B5EF4-FFF2-40B4-BE49-F238E27FC236}">
                        <a16:creationId xmlns="" xmlns:a16="http://schemas.microsoft.com/office/drawing/2014/main" id="{FB0363AE-3223-41D8-9A38-4671331A3C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3" y="2920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7" name="Freeform 1377">
                    <a:extLst>
                      <a:ext uri="{FF2B5EF4-FFF2-40B4-BE49-F238E27FC236}">
                        <a16:creationId xmlns="" xmlns:a16="http://schemas.microsoft.com/office/drawing/2014/main" id="{269E5245-4D4D-469E-9052-8AD8CEB65C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1" y="2897"/>
                    <a:ext cx="7" cy="9"/>
                  </a:xfrm>
                  <a:custGeom>
                    <a:avLst/>
                    <a:gdLst>
                      <a:gd name="T0" fmla="*/ 5 w 7"/>
                      <a:gd name="T1" fmla="*/ 4 h 9"/>
                      <a:gd name="T2" fmla="*/ 7 w 7"/>
                      <a:gd name="T3" fmla="*/ 0 h 9"/>
                      <a:gd name="T4" fmla="*/ 5 w 7"/>
                      <a:gd name="T5" fmla="*/ 4 h 9"/>
                      <a:gd name="T6" fmla="*/ 0 w 7"/>
                      <a:gd name="T7" fmla="*/ 9 h 9"/>
                      <a:gd name="T8" fmla="*/ 5 w 7"/>
                      <a:gd name="T9" fmla="*/ 4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9">
                        <a:moveTo>
                          <a:pt x="5" y="4"/>
                        </a:move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5" y="4"/>
                          <a:pt x="5" y="4"/>
                          <a:pt x="5" y="4"/>
                        </a:cubicBezTo>
                        <a:cubicBezTo>
                          <a:pt x="3" y="7"/>
                          <a:pt x="2" y="9"/>
                          <a:pt x="0" y="9"/>
                        </a:cubicBezTo>
                        <a:cubicBezTo>
                          <a:pt x="2" y="9"/>
                          <a:pt x="3" y="7"/>
                          <a:pt x="5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8" name="Freeform 1378">
                    <a:extLst>
                      <a:ext uri="{FF2B5EF4-FFF2-40B4-BE49-F238E27FC236}">
                        <a16:creationId xmlns="" xmlns:a16="http://schemas.microsoft.com/office/drawing/2014/main" id="{CC9C800C-1D3D-4FAC-9F48-23CD9397DC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4" y="2918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49" name="Freeform 1379">
                    <a:extLst>
                      <a:ext uri="{FF2B5EF4-FFF2-40B4-BE49-F238E27FC236}">
                        <a16:creationId xmlns="" xmlns:a16="http://schemas.microsoft.com/office/drawing/2014/main" id="{35A24ED1-2F0B-4072-8F5E-67E27CB628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5" y="2912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0" name="Freeform 1380">
                    <a:extLst>
                      <a:ext uri="{FF2B5EF4-FFF2-40B4-BE49-F238E27FC236}">
                        <a16:creationId xmlns="" xmlns:a16="http://schemas.microsoft.com/office/drawing/2014/main" id="{A536DB90-C9E8-4CF5-BFA3-DAF6A173F4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5" y="291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1" name="Freeform 1381">
                    <a:extLst>
                      <a:ext uri="{FF2B5EF4-FFF2-40B4-BE49-F238E27FC236}">
                        <a16:creationId xmlns="" xmlns:a16="http://schemas.microsoft.com/office/drawing/2014/main" id="{1B5288BD-7E6D-4EE0-9573-9054DC6384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5" y="2913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2" name="Freeform 1382">
                    <a:extLst>
                      <a:ext uri="{FF2B5EF4-FFF2-40B4-BE49-F238E27FC236}">
                        <a16:creationId xmlns="" xmlns:a16="http://schemas.microsoft.com/office/drawing/2014/main" id="{00754348-BE68-46A2-98E9-2D730CAC58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59"/>
                    <a:ext cx="61" cy="64"/>
                  </a:xfrm>
                  <a:custGeom>
                    <a:avLst/>
                    <a:gdLst>
                      <a:gd name="T0" fmla="*/ 59 w 64"/>
                      <a:gd name="T1" fmla="*/ 9 h 67"/>
                      <a:gd name="T2" fmla="*/ 56 w 64"/>
                      <a:gd name="T3" fmla="*/ 8 h 67"/>
                      <a:gd name="T4" fmla="*/ 45 w 64"/>
                      <a:gd name="T5" fmla="*/ 12 h 67"/>
                      <a:gd name="T6" fmla="*/ 35 w 64"/>
                      <a:gd name="T7" fmla="*/ 5 h 67"/>
                      <a:gd name="T8" fmla="*/ 34 w 64"/>
                      <a:gd name="T9" fmla="*/ 4 h 67"/>
                      <a:gd name="T10" fmla="*/ 33 w 64"/>
                      <a:gd name="T11" fmla="*/ 3 h 67"/>
                      <a:gd name="T12" fmla="*/ 32 w 64"/>
                      <a:gd name="T13" fmla="*/ 3 h 67"/>
                      <a:gd name="T14" fmla="*/ 31 w 64"/>
                      <a:gd name="T15" fmla="*/ 3 h 67"/>
                      <a:gd name="T16" fmla="*/ 30 w 64"/>
                      <a:gd name="T17" fmla="*/ 3 h 67"/>
                      <a:gd name="T18" fmla="*/ 23 w 64"/>
                      <a:gd name="T19" fmla="*/ 4 h 67"/>
                      <a:gd name="T20" fmla="*/ 21 w 64"/>
                      <a:gd name="T21" fmla="*/ 1 h 67"/>
                      <a:gd name="T22" fmla="*/ 11 w 64"/>
                      <a:gd name="T23" fmla="*/ 5 h 67"/>
                      <a:gd name="T24" fmla="*/ 5 w 64"/>
                      <a:gd name="T25" fmla="*/ 6 h 67"/>
                      <a:gd name="T26" fmla="*/ 5 w 64"/>
                      <a:gd name="T27" fmla="*/ 6 h 67"/>
                      <a:gd name="T28" fmla="*/ 4 w 64"/>
                      <a:gd name="T29" fmla="*/ 6 h 67"/>
                      <a:gd name="T30" fmla="*/ 4 w 64"/>
                      <a:gd name="T31" fmla="*/ 7 h 67"/>
                      <a:gd name="T32" fmla="*/ 4 w 64"/>
                      <a:gd name="T33" fmla="*/ 9 h 67"/>
                      <a:gd name="T34" fmla="*/ 4 w 64"/>
                      <a:gd name="T35" fmla="*/ 10 h 67"/>
                      <a:gd name="T36" fmla="*/ 7 w 64"/>
                      <a:gd name="T37" fmla="*/ 18 h 67"/>
                      <a:gd name="T38" fmla="*/ 8 w 64"/>
                      <a:gd name="T39" fmla="*/ 26 h 67"/>
                      <a:gd name="T40" fmla="*/ 3 w 64"/>
                      <a:gd name="T41" fmla="*/ 26 h 67"/>
                      <a:gd name="T42" fmla="*/ 4 w 64"/>
                      <a:gd name="T43" fmla="*/ 33 h 67"/>
                      <a:gd name="T44" fmla="*/ 2 w 64"/>
                      <a:gd name="T45" fmla="*/ 36 h 67"/>
                      <a:gd name="T46" fmla="*/ 1 w 64"/>
                      <a:gd name="T47" fmla="*/ 38 h 67"/>
                      <a:gd name="T48" fmla="*/ 2 w 64"/>
                      <a:gd name="T49" fmla="*/ 42 h 67"/>
                      <a:gd name="T50" fmla="*/ 3 w 64"/>
                      <a:gd name="T51" fmla="*/ 48 h 67"/>
                      <a:gd name="T52" fmla="*/ 13 w 64"/>
                      <a:gd name="T53" fmla="*/ 58 h 67"/>
                      <a:gd name="T54" fmla="*/ 11 w 64"/>
                      <a:gd name="T55" fmla="*/ 64 h 67"/>
                      <a:gd name="T56" fmla="*/ 10 w 64"/>
                      <a:gd name="T57" fmla="*/ 66 h 67"/>
                      <a:gd name="T58" fmla="*/ 22 w 64"/>
                      <a:gd name="T59" fmla="*/ 64 h 67"/>
                      <a:gd name="T60" fmla="*/ 61 w 64"/>
                      <a:gd name="T61" fmla="*/ 60 h 67"/>
                      <a:gd name="T62" fmla="*/ 61 w 64"/>
                      <a:gd name="T63" fmla="*/ 59 h 67"/>
                      <a:gd name="T64" fmla="*/ 61 w 64"/>
                      <a:gd name="T65" fmla="*/ 58 h 67"/>
                      <a:gd name="T66" fmla="*/ 56 w 64"/>
                      <a:gd name="T67" fmla="*/ 44 h 67"/>
                      <a:gd name="T68" fmla="*/ 60 w 64"/>
                      <a:gd name="T69" fmla="*/ 34 h 67"/>
                      <a:gd name="T70" fmla="*/ 64 w 64"/>
                      <a:gd name="T71" fmla="*/ 26 h 67"/>
                      <a:gd name="T72" fmla="*/ 64 w 64"/>
                      <a:gd name="T73" fmla="*/ 25 h 67"/>
                      <a:gd name="T74" fmla="*/ 64 w 64"/>
                      <a:gd name="T75" fmla="*/ 23 h 67"/>
                      <a:gd name="T76" fmla="*/ 64 w 64"/>
                      <a:gd name="T77" fmla="*/ 21 h 67"/>
                      <a:gd name="T78" fmla="*/ 63 w 64"/>
                      <a:gd name="T79" fmla="*/ 19 h 67"/>
                      <a:gd name="T80" fmla="*/ 63 w 64"/>
                      <a:gd name="T81" fmla="*/ 16 h 67"/>
                      <a:gd name="T82" fmla="*/ 62 w 64"/>
                      <a:gd name="T83" fmla="*/ 14 h 67"/>
                      <a:gd name="T84" fmla="*/ 61 w 64"/>
                      <a:gd name="T85" fmla="*/ 11 h 67"/>
                      <a:gd name="T86" fmla="*/ 61 w 64"/>
                      <a:gd name="T87" fmla="*/ 10 h 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64" h="67">
                        <a:moveTo>
                          <a:pt x="60" y="10"/>
                        </a:moveTo>
                        <a:cubicBezTo>
                          <a:pt x="60" y="10"/>
                          <a:pt x="59" y="9"/>
                          <a:pt x="59" y="9"/>
                        </a:cubicBezTo>
                        <a:cubicBezTo>
                          <a:pt x="59" y="9"/>
                          <a:pt x="58" y="9"/>
                          <a:pt x="57" y="8"/>
                        </a:cubicBezTo>
                        <a:cubicBezTo>
                          <a:pt x="57" y="8"/>
                          <a:pt x="56" y="8"/>
                          <a:pt x="56" y="8"/>
                        </a:cubicBezTo>
                        <a:cubicBezTo>
                          <a:pt x="53" y="8"/>
                          <a:pt x="50" y="9"/>
                          <a:pt x="49" y="11"/>
                        </a:cubicBezTo>
                        <a:cubicBezTo>
                          <a:pt x="48" y="12"/>
                          <a:pt x="46" y="12"/>
                          <a:pt x="45" y="12"/>
                        </a:cubicBezTo>
                        <a:cubicBezTo>
                          <a:pt x="41" y="12"/>
                          <a:pt x="36" y="7"/>
                          <a:pt x="35" y="6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5" y="5"/>
                          <a:pt x="35" y="5"/>
                          <a:pt x="35" y="5"/>
                        </a:cubicBezTo>
                        <a:cubicBezTo>
                          <a:pt x="34" y="5"/>
                          <a:pt x="34" y="5"/>
                          <a:pt x="34" y="4"/>
                        </a:cubicBezTo>
                        <a:cubicBezTo>
                          <a:pt x="34" y="4"/>
                          <a:pt x="34" y="4"/>
                          <a:pt x="33" y="4"/>
                        </a:cubicBezTo>
                        <a:cubicBezTo>
                          <a:pt x="33" y="4"/>
                          <a:pt x="33" y="4"/>
                          <a:pt x="33" y="3"/>
                        </a:cubicBezTo>
                        <a:cubicBezTo>
                          <a:pt x="33" y="3"/>
                          <a:pt x="33" y="3"/>
                          <a:pt x="32" y="3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1" y="3"/>
                          <a:pt x="31" y="3"/>
                        </a:cubicBezTo>
                        <a:cubicBezTo>
                          <a:pt x="31" y="3"/>
                          <a:pt x="30" y="3"/>
                          <a:pt x="30" y="3"/>
                        </a:cubicBezTo>
                        <a:cubicBezTo>
                          <a:pt x="30" y="3"/>
                          <a:pt x="30" y="3"/>
                          <a:pt x="30" y="3"/>
                        </a:cubicBezTo>
                        <a:cubicBezTo>
                          <a:pt x="27" y="5"/>
                          <a:pt x="26" y="5"/>
                          <a:pt x="24" y="5"/>
                        </a:cubicBezTo>
                        <a:cubicBezTo>
                          <a:pt x="24" y="5"/>
                          <a:pt x="24" y="4"/>
                          <a:pt x="23" y="4"/>
                        </a:cubicBezTo>
                        <a:cubicBezTo>
                          <a:pt x="22" y="3"/>
                          <a:pt x="22" y="2"/>
                          <a:pt x="22" y="0"/>
                        </a:cubicBezTo>
                        <a:cubicBezTo>
                          <a:pt x="22" y="1"/>
                          <a:pt x="21" y="1"/>
                          <a:pt x="21" y="1"/>
                        </a:cubicBezTo>
                        <a:cubicBezTo>
                          <a:pt x="20" y="4"/>
                          <a:pt x="17" y="7"/>
                          <a:pt x="14" y="7"/>
                        </a:cubicBezTo>
                        <a:cubicBezTo>
                          <a:pt x="13" y="7"/>
                          <a:pt x="11" y="6"/>
                          <a:pt x="11" y="5"/>
                        </a:cubicBezTo>
                        <a:cubicBezTo>
                          <a:pt x="10" y="4"/>
                          <a:pt x="9" y="3"/>
                          <a:pt x="8" y="3"/>
                        </a:cubicBezTo>
                        <a:cubicBezTo>
                          <a:pt x="7" y="6"/>
                          <a:pt x="6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5" y="6"/>
                          <a:pt x="5" y="6"/>
                        </a:cubicBezTo>
                        <a:cubicBezTo>
                          <a:pt x="5" y="6"/>
                          <a:pt x="4" y="6"/>
                          <a:pt x="4" y="6"/>
                        </a:cubicBezTo>
                        <a:cubicBezTo>
                          <a:pt x="4" y="6"/>
                          <a:pt x="4" y="6"/>
                          <a:pt x="4" y="6"/>
                        </a:cubicBezTo>
                        <a:cubicBezTo>
                          <a:pt x="4" y="6"/>
                          <a:pt x="4" y="7"/>
                          <a:pt x="4" y="7"/>
                        </a:cubicBezTo>
                        <a:cubicBezTo>
                          <a:pt x="4" y="7"/>
                          <a:pt x="4" y="7"/>
                          <a:pt x="4" y="7"/>
                        </a:cubicBezTo>
                        <a:cubicBezTo>
                          <a:pt x="4" y="8"/>
                          <a:pt x="4" y="8"/>
                          <a:pt x="4" y="9"/>
                        </a:cubicBezTo>
                        <a:cubicBezTo>
                          <a:pt x="4" y="9"/>
                          <a:pt x="4" y="9"/>
                          <a:pt x="4" y="9"/>
                        </a:cubicBezTo>
                        <a:cubicBezTo>
                          <a:pt x="4" y="9"/>
                          <a:pt x="4" y="9"/>
                          <a:pt x="4" y="10"/>
                        </a:cubicBezTo>
                        <a:cubicBezTo>
                          <a:pt x="4" y="10"/>
                          <a:pt x="4" y="10"/>
                          <a:pt x="4" y="10"/>
                        </a:cubicBezTo>
                        <a:cubicBezTo>
                          <a:pt x="4" y="10"/>
                          <a:pt x="4" y="10"/>
                          <a:pt x="4" y="11"/>
                        </a:cubicBezTo>
                        <a:cubicBezTo>
                          <a:pt x="7" y="12"/>
                          <a:pt x="8" y="15"/>
                          <a:pt x="7" y="18"/>
                        </a:cubicBezTo>
                        <a:cubicBezTo>
                          <a:pt x="7" y="18"/>
                          <a:pt x="7" y="19"/>
                          <a:pt x="8" y="19"/>
                        </a:cubicBezTo>
                        <a:cubicBezTo>
                          <a:pt x="9" y="21"/>
                          <a:pt x="10" y="24"/>
                          <a:pt x="8" y="26"/>
                        </a:cubicBezTo>
                        <a:cubicBezTo>
                          <a:pt x="7" y="27"/>
                          <a:pt x="5" y="27"/>
                          <a:pt x="4" y="26"/>
                        </a:cubicBezTo>
                        <a:cubicBezTo>
                          <a:pt x="4" y="26"/>
                          <a:pt x="3" y="26"/>
                          <a:pt x="3" y="26"/>
                        </a:cubicBezTo>
                        <a:cubicBezTo>
                          <a:pt x="3" y="27"/>
                          <a:pt x="4" y="27"/>
                          <a:pt x="4" y="28"/>
                        </a:cubicBezTo>
                        <a:cubicBezTo>
                          <a:pt x="5" y="29"/>
                          <a:pt x="6" y="31"/>
                          <a:pt x="4" y="33"/>
                        </a:cubicBezTo>
                        <a:cubicBezTo>
                          <a:pt x="4" y="34"/>
                          <a:pt x="3" y="34"/>
                          <a:pt x="3" y="35"/>
                        </a:cubicBezTo>
                        <a:cubicBezTo>
                          <a:pt x="2" y="35"/>
                          <a:pt x="2" y="36"/>
                          <a:pt x="2" y="36"/>
                        </a:cubicBezTo>
                        <a:cubicBezTo>
                          <a:pt x="2" y="36"/>
                          <a:pt x="2" y="36"/>
                          <a:pt x="2" y="36"/>
                        </a:cubicBezTo>
                        <a:cubicBezTo>
                          <a:pt x="1" y="36"/>
                          <a:pt x="1" y="37"/>
                          <a:pt x="1" y="38"/>
                        </a:cubicBezTo>
                        <a:cubicBezTo>
                          <a:pt x="1" y="38"/>
                          <a:pt x="1" y="38"/>
                          <a:pt x="1" y="38"/>
                        </a:cubicBezTo>
                        <a:cubicBezTo>
                          <a:pt x="2" y="39"/>
                          <a:pt x="2" y="41"/>
                          <a:pt x="2" y="42"/>
                        </a:cubicBezTo>
                        <a:cubicBezTo>
                          <a:pt x="2" y="44"/>
                          <a:pt x="1" y="45"/>
                          <a:pt x="0" y="47"/>
                        </a:cubicBezTo>
                        <a:cubicBezTo>
                          <a:pt x="1" y="47"/>
                          <a:pt x="2" y="47"/>
                          <a:pt x="3" y="48"/>
                        </a:cubicBezTo>
                        <a:cubicBezTo>
                          <a:pt x="4" y="48"/>
                          <a:pt x="4" y="49"/>
                          <a:pt x="5" y="49"/>
                        </a:cubicBezTo>
                        <a:cubicBezTo>
                          <a:pt x="9" y="51"/>
                          <a:pt x="13" y="54"/>
                          <a:pt x="13" y="58"/>
                        </a:cubicBezTo>
                        <a:cubicBezTo>
                          <a:pt x="12" y="60"/>
                          <a:pt x="12" y="62"/>
                          <a:pt x="11" y="63"/>
                        </a:cubicBezTo>
                        <a:cubicBezTo>
                          <a:pt x="11" y="63"/>
                          <a:pt x="11" y="64"/>
                          <a:pt x="11" y="64"/>
                        </a:cubicBezTo>
                        <a:cubicBezTo>
                          <a:pt x="11" y="64"/>
                          <a:pt x="11" y="65"/>
                          <a:pt x="11" y="65"/>
                        </a:cubicBezTo>
                        <a:cubicBezTo>
                          <a:pt x="10" y="65"/>
                          <a:pt x="10" y="66"/>
                          <a:pt x="10" y="66"/>
                        </a:cubicBezTo>
                        <a:cubicBezTo>
                          <a:pt x="10" y="66"/>
                          <a:pt x="10" y="66"/>
                          <a:pt x="10" y="67"/>
                        </a:cubicBezTo>
                        <a:cubicBezTo>
                          <a:pt x="13" y="66"/>
                          <a:pt x="17" y="65"/>
                          <a:pt x="22" y="64"/>
                        </a:cubicBezTo>
                        <a:cubicBezTo>
                          <a:pt x="27" y="62"/>
                          <a:pt x="34" y="61"/>
                          <a:pt x="40" y="59"/>
                        </a:cubicBezTo>
                        <a:cubicBezTo>
                          <a:pt x="47" y="58"/>
                          <a:pt x="54" y="59"/>
                          <a:pt x="61" y="60"/>
                        </a:cubicBezTo>
                        <a:cubicBezTo>
                          <a:pt x="61" y="60"/>
                          <a:pt x="61" y="59"/>
                          <a:pt x="61" y="59"/>
                        </a:cubicBezTo>
                        <a:cubicBezTo>
                          <a:pt x="61" y="59"/>
                          <a:pt x="61" y="59"/>
                          <a:pt x="61" y="59"/>
                        </a:cubicBezTo>
                        <a:cubicBezTo>
                          <a:pt x="61" y="59"/>
                          <a:pt x="61" y="59"/>
                          <a:pt x="61" y="59"/>
                        </a:cubicBezTo>
                        <a:cubicBezTo>
                          <a:pt x="61" y="58"/>
                          <a:pt x="61" y="58"/>
                          <a:pt x="61" y="58"/>
                        </a:cubicBezTo>
                        <a:cubicBezTo>
                          <a:pt x="61" y="58"/>
                          <a:pt x="61" y="58"/>
                          <a:pt x="61" y="58"/>
                        </a:cubicBezTo>
                        <a:cubicBezTo>
                          <a:pt x="60" y="56"/>
                          <a:pt x="56" y="47"/>
                          <a:pt x="56" y="44"/>
                        </a:cubicBezTo>
                        <a:cubicBezTo>
                          <a:pt x="56" y="43"/>
                          <a:pt x="57" y="42"/>
                          <a:pt x="58" y="40"/>
                        </a:cubicBezTo>
                        <a:cubicBezTo>
                          <a:pt x="59" y="38"/>
                          <a:pt x="60" y="35"/>
                          <a:pt x="60" y="34"/>
                        </a:cubicBezTo>
                        <a:cubicBezTo>
                          <a:pt x="60" y="31"/>
                          <a:pt x="62" y="30"/>
                          <a:pt x="63" y="28"/>
                        </a:cubicBezTo>
                        <a:cubicBezTo>
                          <a:pt x="63" y="28"/>
                          <a:pt x="64" y="27"/>
                          <a:pt x="64" y="26"/>
                        </a:cubicBezTo>
                        <a:cubicBezTo>
                          <a:pt x="64" y="26"/>
                          <a:pt x="64" y="26"/>
                          <a:pt x="64" y="25"/>
                        </a:cubicBezTo>
                        <a:cubicBezTo>
                          <a:pt x="64" y="25"/>
                          <a:pt x="64" y="25"/>
                          <a:pt x="64" y="25"/>
                        </a:cubicBezTo>
                        <a:cubicBezTo>
                          <a:pt x="64" y="24"/>
                          <a:pt x="64" y="24"/>
                          <a:pt x="64" y="24"/>
                        </a:cubicBezTo>
                        <a:cubicBezTo>
                          <a:pt x="64" y="24"/>
                          <a:pt x="64" y="23"/>
                          <a:pt x="64" y="23"/>
                        </a:cubicBezTo>
                        <a:cubicBezTo>
                          <a:pt x="64" y="23"/>
                          <a:pt x="64" y="22"/>
                          <a:pt x="64" y="22"/>
                        </a:cubicBezTo>
                        <a:cubicBezTo>
                          <a:pt x="64" y="22"/>
                          <a:pt x="64" y="21"/>
                          <a:pt x="64" y="21"/>
                        </a:cubicBezTo>
                        <a:cubicBezTo>
                          <a:pt x="64" y="20"/>
                          <a:pt x="64" y="20"/>
                          <a:pt x="64" y="20"/>
                        </a:cubicBezTo>
                        <a:cubicBezTo>
                          <a:pt x="63" y="19"/>
                          <a:pt x="63" y="19"/>
                          <a:pt x="63" y="19"/>
                        </a:cubicBezTo>
                        <a:cubicBezTo>
                          <a:pt x="63" y="18"/>
                          <a:pt x="63" y="18"/>
                          <a:pt x="63" y="17"/>
                        </a:cubicBezTo>
                        <a:cubicBezTo>
                          <a:pt x="63" y="17"/>
                          <a:pt x="63" y="16"/>
                          <a:pt x="63" y="16"/>
                        </a:cubicBezTo>
                        <a:cubicBezTo>
                          <a:pt x="63" y="16"/>
                          <a:pt x="63" y="15"/>
                          <a:pt x="62" y="15"/>
                        </a:cubicBezTo>
                        <a:cubicBezTo>
                          <a:pt x="62" y="14"/>
                          <a:pt x="62" y="14"/>
                          <a:pt x="62" y="14"/>
                        </a:cubicBezTo>
                        <a:cubicBezTo>
                          <a:pt x="62" y="13"/>
                          <a:pt x="62" y="13"/>
                          <a:pt x="62" y="12"/>
                        </a:cubicBezTo>
                        <a:cubicBezTo>
                          <a:pt x="62" y="12"/>
                          <a:pt x="61" y="12"/>
                          <a:pt x="61" y="11"/>
                        </a:cubicBezTo>
                        <a:cubicBezTo>
                          <a:pt x="61" y="11"/>
                          <a:pt x="61" y="11"/>
                          <a:pt x="61" y="10"/>
                        </a:cubicBezTo>
                        <a:cubicBezTo>
                          <a:pt x="61" y="10"/>
                          <a:pt x="61" y="10"/>
                          <a:pt x="61" y="10"/>
                        </a:cubicBezTo>
                        <a:cubicBezTo>
                          <a:pt x="61" y="10"/>
                          <a:pt x="61" y="10"/>
                          <a:pt x="60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3" name="Freeform 1383">
                    <a:extLst>
                      <a:ext uri="{FF2B5EF4-FFF2-40B4-BE49-F238E27FC236}">
                        <a16:creationId xmlns="" xmlns:a16="http://schemas.microsoft.com/office/drawing/2014/main" id="{D57A545B-DDBB-4D41-A097-62FE34AE5D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35" y="2855"/>
                    <a:ext cx="41" cy="65"/>
                  </a:xfrm>
                  <a:custGeom>
                    <a:avLst/>
                    <a:gdLst>
                      <a:gd name="T0" fmla="*/ 32 w 43"/>
                      <a:gd name="T1" fmla="*/ 2 h 68"/>
                      <a:gd name="T2" fmla="*/ 31 w 43"/>
                      <a:gd name="T3" fmla="*/ 2 h 68"/>
                      <a:gd name="T4" fmla="*/ 31 w 43"/>
                      <a:gd name="T5" fmla="*/ 2 h 68"/>
                      <a:gd name="T6" fmla="*/ 30 w 43"/>
                      <a:gd name="T7" fmla="*/ 2 h 68"/>
                      <a:gd name="T8" fmla="*/ 29 w 43"/>
                      <a:gd name="T9" fmla="*/ 1 h 68"/>
                      <a:gd name="T10" fmla="*/ 4 w 43"/>
                      <a:gd name="T11" fmla="*/ 1 h 68"/>
                      <a:gd name="T12" fmla="*/ 6 w 43"/>
                      <a:gd name="T13" fmla="*/ 11 h 68"/>
                      <a:gd name="T14" fmla="*/ 5 w 43"/>
                      <a:gd name="T15" fmla="*/ 13 h 68"/>
                      <a:gd name="T16" fmla="*/ 5 w 43"/>
                      <a:gd name="T17" fmla="*/ 14 h 68"/>
                      <a:gd name="T18" fmla="*/ 6 w 43"/>
                      <a:gd name="T19" fmla="*/ 17 h 68"/>
                      <a:gd name="T20" fmla="*/ 7 w 43"/>
                      <a:gd name="T21" fmla="*/ 19 h 68"/>
                      <a:gd name="T22" fmla="*/ 7 w 43"/>
                      <a:gd name="T23" fmla="*/ 22 h 68"/>
                      <a:gd name="T24" fmla="*/ 8 w 43"/>
                      <a:gd name="T25" fmla="*/ 24 h 68"/>
                      <a:gd name="T26" fmla="*/ 8 w 43"/>
                      <a:gd name="T27" fmla="*/ 27 h 68"/>
                      <a:gd name="T28" fmla="*/ 8 w 43"/>
                      <a:gd name="T29" fmla="*/ 29 h 68"/>
                      <a:gd name="T30" fmla="*/ 8 w 43"/>
                      <a:gd name="T31" fmla="*/ 30 h 68"/>
                      <a:gd name="T32" fmla="*/ 4 w 43"/>
                      <a:gd name="T33" fmla="*/ 37 h 68"/>
                      <a:gd name="T34" fmla="*/ 0 w 43"/>
                      <a:gd name="T35" fmla="*/ 49 h 68"/>
                      <a:gd name="T36" fmla="*/ 5 w 43"/>
                      <a:gd name="T37" fmla="*/ 61 h 68"/>
                      <a:gd name="T38" fmla="*/ 5 w 43"/>
                      <a:gd name="T39" fmla="*/ 63 h 68"/>
                      <a:gd name="T40" fmla="*/ 5 w 43"/>
                      <a:gd name="T41" fmla="*/ 64 h 68"/>
                      <a:gd name="T42" fmla="*/ 5 w 43"/>
                      <a:gd name="T43" fmla="*/ 65 h 68"/>
                      <a:gd name="T44" fmla="*/ 11 w 43"/>
                      <a:gd name="T45" fmla="*/ 68 h 68"/>
                      <a:gd name="T46" fmla="*/ 39 w 43"/>
                      <a:gd name="T47" fmla="*/ 56 h 68"/>
                      <a:gd name="T48" fmla="*/ 43 w 43"/>
                      <a:gd name="T49" fmla="*/ 54 h 68"/>
                      <a:gd name="T50" fmla="*/ 42 w 43"/>
                      <a:gd name="T51" fmla="*/ 52 h 68"/>
                      <a:gd name="T52" fmla="*/ 41 w 43"/>
                      <a:gd name="T53" fmla="*/ 49 h 68"/>
                      <a:gd name="T54" fmla="*/ 40 w 43"/>
                      <a:gd name="T55" fmla="*/ 45 h 68"/>
                      <a:gd name="T56" fmla="*/ 37 w 43"/>
                      <a:gd name="T57" fmla="*/ 28 h 68"/>
                      <a:gd name="T58" fmla="*/ 36 w 43"/>
                      <a:gd name="T59" fmla="*/ 11 h 68"/>
                      <a:gd name="T60" fmla="*/ 34 w 43"/>
                      <a:gd name="T61" fmla="*/ 6 h 68"/>
                      <a:gd name="T62" fmla="*/ 33 w 43"/>
                      <a:gd name="T63" fmla="*/ 5 h 68"/>
                      <a:gd name="T64" fmla="*/ 33 w 43"/>
                      <a:gd name="T65" fmla="*/ 4 h 68"/>
                      <a:gd name="T66" fmla="*/ 32 w 43"/>
                      <a:gd name="T67" fmla="*/ 2 h 68"/>
                      <a:gd name="T68" fmla="*/ 32 w 43"/>
                      <a:gd name="T69" fmla="*/ 2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3" h="68">
                        <a:moveTo>
                          <a:pt x="32" y="2"/>
                        </a:moveTo>
                        <a:cubicBezTo>
                          <a:pt x="32" y="2"/>
                          <a:pt x="32" y="2"/>
                          <a:pt x="32" y="2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1" y="2"/>
                          <a:pt x="30" y="2"/>
                          <a:pt x="30" y="2"/>
                        </a:cubicBezTo>
                        <a:cubicBezTo>
                          <a:pt x="30" y="2"/>
                          <a:pt x="30" y="2"/>
                          <a:pt x="30" y="2"/>
                        </a:cubicBezTo>
                        <a:cubicBezTo>
                          <a:pt x="30" y="2"/>
                          <a:pt x="29" y="2"/>
                          <a:pt x="29" y="1"/>
                        </a:cubicBezTo>
                        <a:cubicBezTo>
                          <a:pt x="27" y="1"/>
                          <a:pt x="20" y="0"/>
                          <a:pt x="12" y="0"/>
                        </a:cubicBezTo>
                        <a:cubicBezTo>
                          <a:pt x="7" y="0"/>
                          <a:pt x="5" y="0"/>
                          <a:pt x="4" y="1"/>
                        </a:cubicBezTo>
                        <a:cubicBezTo>
                          <a:pt x="4" y="2"/>
                          <a:pt x="5" y="4"/>
                          <a:pt x="5" y="6"/>
                        </a:cubicBezTo>
                        <a:cubicBezTo>
                          <a:pt x="6" y="8"/>
                          <a:pt x="6" y="10"/>
                          <a:pt x="6" y="11"/>
                        </a:cubicBezTo>
                        <a:cubicBezTo>
                          <a:pt x="6" y="11"/>
                          <a:pt x="6" y="12"/>
                          <a:pt x="6" y="12"/>
                        </a:cubicBezTo>
                        <a:cubicBezTo>
                          <a:pt x="5" y="13"/>
                          <a:pt x="5" y="13"/>
                          <a:pt x="5" y="13"/>
                        </a:cubicBezTo>
                        <a:cubicBezTo>
                          <a:pt x="5" y="13"/>
                          <a:pt x="5" y="13"/>
                          <a:pt x="5" y="13"/>
                        </a:cubicBezTo>
                        <a:cubicBezTo>
                          <a:pt x="5" y="14"/>
                          <a:pt x="5" y="14"/>
                          <a:pt x="5" y="14"/>
                        </a:cubicBezTo>
                        <a:cubicBezTo>
                          <a:pt x="5" y="14"/>
                          <a:pt x="5" y="15"/>
                          <a:pt x="6" y="15"/>
                        </a:cubicBezTo>
                        <a:cubicBezTo>
                          <a:pt x="6" y="16"/>
                          <a:pt x="6" y="16"/>
                          <a:pt x="6" y="17"/>
                        </a:cubicBezTo>
                        <a:cubicBezTo>
                          <a:pt x="6" y="17"/>
                          <a:pt x="6" y="17"/>
                          <a:pt x="6" y="18"/>
                        </a:cubicBezTo>
                        <a:cubicBezTo>
                          <a:pt x="6" y="18"/>
                          <a:pt x="7" y="19"/>
                          <a:pt x="7" y="19"/>
                        </a:cubicBezTo>
                        <a:cubicBezTo>
                          <a:pt x="7" y="20"/>
                          <a:pt x="7" y="20"/>
                          <a:pt x="7" y="20"/>
                        </a:cubicBezTo>
                        <a:cubicBezTo>
                          <a:pt x="7" y="21"/>
                          <a:pt x="7" y="21"/>
                          <a:pt x="7" y="22"/>
                        </a:cubicBezTo>
                        <a:cubicBezTo>
                          <a:pt x="7" y="22"/>
                          <a:pt x="7" y="23"/>
                          <a:pt x="8" y="23"/>
                        </a:cubicBezTo>
                        <a:cubicBezTo>
                          <a:pt x="8" y="23"/>
                          <a:pt x="8" y="24"/>
                          <a:pt x="8" y="24"/>
                        </a:cubicBezTo>
                        <a:cubicBezTo>
                          <a:pt x="8" y="25"/>
                          <a:pt x="8" y="25"/>
                          <a:pt x="8" y="25"/>
                        </a:cubicBezTo>
                        <a:cubicBezTo>
                          <a:pt x="8" y="26"/>
                          <a:pt x="8" y="26"/>
                          <a:pt x="8" y="27"/>
                        </a:cubicBezTo>
                        <a:cubicBezTo>
                          <a:pt x="8" y="27"/>
                          <a:pt x="8" y="27"/>
                          <a:pt x="8" y="27"/>
                        </a:cubicBezTo>
                        <a:cubicBezTo>
                          <a:pt x="8" y="28"/>
                          <a:pt x="8" y="28"/>
                          <a:pt x="8" y="29"/>
                        </a:cubicBezTo>
                        <a:cubicBezTo>
                          <a:pt x="8" y="29"/>
                          <a:pt x="8" y="29"/>
                          <a:pt x="8" y="29"/>
                        </a:cubicBezTo>
                        <a:cubicBezTo>
                          <a:pt x="8" y="30"/>
                          <a:pt x="8" y="30"/>
                          <a:pt x="8" y="30"/>
                        </a:cubicBezTo>
                        <a:cubicBezTo>
                          <a:pt x="8" y="32"/>
                          <a:pt x="7" y="34"/>
                          <a:pt x="6" y="35"/>
                        </a:cubicBezTo>
                        <a:cubicBezTo>
                          <a:pt x="5" y="36"/>
                          <a:pt x="4" y="37"/>
                          <a:pt x="4" y="37"/>
                        </a:cubicBezTo>
                        <a:cubicBezTo>
                          <a:pt x="4" y="40"/>
                          <a:pt x="3" y="43"/>
                          <a:pt x="1" y="46"/>
                        </a:cubicBezTo>
                        <a:cubicBezTo>
                          <a:pt x="1" y="47"/>
                          <a:pt x="0" y="48"/>
                          <a:pt x="0" y="49"/>
                        </a:cubicBezTo>
                        <a:cubicBezTo>
                          <a:pt x="0" y="50"/>
                          <a:pt x="3" y="58"/>
                          <a:pt x="4" y="60"/>
                        </a:cubicBezTo>
                        <a:cubicBezTo>
                          <a:pt x="4" y="60"/>
                          <a:pt x="5" y="61"/>
                          <a:pt x="5" y="61"/>
                        </a:cubicBezTo>
                        <a:cubicBezTo>
                          <a:pt x="5" y="61"/>
                          <a:pt x="5" y="61"/>
                          <a:pt x="5" y="62"/>
                        </a:cubicBezTo>
                        <a:cubicBezTo>
                          <a:pt x="5" y="62"/>
                          <a:pt x="5" y="62"/>
                          <a:pt x="5" y="63"/>
                        </a:cubicBezTo>
                        <a:cubicBezTo>
                          <a:pt x="5" y="63"/>
                          <a:pt x="5" y="63"/>
                          <a:pt x="5" y="63"/>
                        </a:cubicBezTo>
                        <a:cubicBezTo>
                          <a:pt x="5" y="63"/>
                          <a:pt x="5" y="64"/>
                          <a:pt x="5" y="64"/>
                        </a:cubicBezTo>
                        <a:cubicBezTo>
                          <a:pt x="5" y="65"/>
                          <a:pt x="5" y="65"/>
                          <a:pt x="5" y="65"/>
                        </a:cubicBezTo>
                        <a:cubicBezTo>
                          <a:pt x="5" y="65"/>
                          <a:pt x="5" y="65"/>
                          <a:pt x="5" y="65"/>
                        </a:cubicBezTo>
                        <a:cubicBezTo>
                          <a:pt x="7" y="66"/>
                          <a:pt x="9" y="67"/>
                          <a:pt x="10" y="67"/>
                        </a:cubicBezTo>
                        <a:cubicBezTo>
                          <a:pt x="11" y="67"/>
                          <a:pt x="11" y="68"/>
                          <a:pt x="11" y="68"/>
                        </a:cubicBezTo>
                        <a:cubicBezTo>
                          <a:pt x="13" y="68"/>
                          <a:pt x="24" y="63"/>
                          <a:pt x="32" y="59"/>
                        </a:cubicBezTo>
                        <a:cubicBezTo>
                          <a:pt x="34" y="58"/>
                          <a:pt x="37" y="57"/>
                          <a:pt x="39" y="56"/>
                        </a:cubicBezTo>
                        <a:cubicBezTo>
                          <a:pt x="40" y="56"/>
                          <a:pt x="42" y="55"/>
                          <a:pt x="43" y="54"/>
                        </a:cubicBezTo>
                        <a:cubicBezTo>
                          <a:pt x="43" y="54"/>
                          <a:pt x="43" y="54"/>
                          <a:pt x="43" y="54"/>
                        </a:cubicBezTo>
                        <a:cubicBezTo>
                          <a:pt x="43" y="54"/>
                          <a:pt x="42" y="53"/>
                          <a:pt x="42" y="52"/>
                        </a:cubicBezTo>
                        <a:cubicBezTo>
                          <a:pt x="42" y="52"/>
                          <a:pt x="42" y="52"/>
                          <a:pt x="42" y="52"/>
                        </a:cubicBezTo>
                        <a:cubicBezTo>
                          <a:pt x="42" y="51"/>
                          <a:pt x="41" y="50"/>
                          <a:pt x="41" y="49"/>
                        </a:cubicBezTo>
                        <a:cubicBezTo>
                          <a:pt x="41" y="49"/>
                          <a:pt x="41" y="49"/>
                          <a:pt x="41" y="49"/>
                        </a:cubicBezTo>
                        <a:cubicBezTo>
                          <a:pt x="41" y="48"/>
                          <a:pt x="40" y="47"/>
                          <a:pt x="40" y="46"/>
                        </a:cubicBezTo>
                        <a:cubicBezTo>
                          <a:pt x="40" y="46"/>
                          <a:pt x="40" y="45"/>
                          <a:pt x="40" y="45"/>
                        </a:cubicBezTo>
                        <a:cubicBezTo>
                          <a:pt x="40" y="44"/>
                          <a:pt x="40" y="43"/>
                          <a:pt x="40" y="42"/>
                        </a:cubicBezTo>
                        <a:cubicBezTo>
                          <a:pt x="40" y="37"/>
                          <a:pt x="38" y="31"/>
                          <a:pt x="37" y="28"/>
                        </a:cubicBezTo>
                        <a:cubicBezTo>
                          <a:pt x="35" y="24"/>
                          <a:pt x="36" y="19"/>
                          <a:pt x="36" y="13"/>
                        </a:cubicBezTo>
                        <a:cubicBezTo>
                          <a:pt x="36" y="11"/>
                          <a:pt x="36" y="11"/>
                          <a:pt x="36" y="11"/>
                        </a:cubicBezTo>
                        <a:cubicBezTo>
                          <a:pt x="37" y="7"/>
                          <a:pt x="35" y="6"/>
                          <a:pt x="35" y="6"/>
                        </a:cubicBezTo>
                        <a:cubicBezTo>
                          <a:pt x="34" y="6"/>
                          <a:pt x="34" y="6"/>
                          <a:pt x="34" y="6"/>
                        </a:cubicBezTo>
                        <a:cubicBezTo>
                          <a:pt x="34" y="6"/>
                          <a:pt x="34" y="6"/>
                          <a:pt x="34" y="6"/>
                        </a:cubicBezTo>
                        <a:cubicBezTo>
                          <a:pt x="34" y="5"/>
                          <a:pt x="34" y="5"/>
                          <a:pt x="33" y="5"/>
                        </a:cubicBezTo>
                        <a:cubicBezTo>
                          <a:pt x="33" y="5"/>
                          <a:pt x="33" y="5"/>
                          <a:pt x="33" y="5"/>
                        </a:cubicBezTo>
                        <a:cubicBezTo>
                          <a:pt x="33" y="4"/>
                          <a:pt x="33" y="4"/>
                          <a:pt x="33" y="4"/>
                        </a:cubicBezTo>
                        <a:cubicBezTo>
                          <a:pt x="33" y="4"/>
                          <a:pt x="33" y="3"/>
                          <a:pt x="33" y="3"/>
                        </a:cubicBezTo>
                        <a:cubicBezTo>
                          <a:pt x="33" y="3"/>
                          <a:pt x="32" y="2"/>
                          <a:pt x="32" y="2"/>
                        </a:cubicBezTo>
                        <a:cubicBezTo>
                          <a:pt x="32" y="2"/>
                          <a:pt x="32" y="2"/>
                          <a:pt x="32" y="2"/>
                        </a:cubicBezTo>
                        <a:cubicBezTo>
                          <a:pt x="32" y="2"/>
                          <a:pt x="32" y="2"/>
                          <a:pt x="3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4" name="Freeform 1384">
                    <a:extLst>
                      <a:ext uri="{FF2B5EF4-FFF2-40B4-BE49-F238E27FC236}">
                        <a16:creationId xmlns="" xmlns:a16="http://schemas.microsoft.com/office/drawing/2014/main" id="{1E2C21BD-5AAB-43EB-83B3-3C5ADBBBED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6" y="2857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1" y="1"/>
                          <a:pt x="1" y="1"/>
                        </a:cubicBezTo>
                        <a:cubicBezTo>
                          <a:pt x="1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5" name="Freeform 1385">
                    <a:extLst>
                      <a:ext uri="{FF2B5EF4-FFF2-40B4-BE49-F238E27FC236}">
                        <a16:creationId xmlns="" xmlns:a16="http://schemas.microsoft.com/office/drawing/2014/main" id="{3643F3C1-447D-4D73-88C7-040BDAF268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99"/>
                    <a:ext cx="1" cy="3"/>
                  </a:xfrm>
                  <a:custGeom>
                    <a:avLst/>
                    <a:gdLst>
                      <a:gd name="T0" fmla="*/ 0 w 1"/>
                      <a:gd name="T1" fmla="*/ 0 h 3"/>
                      <a:gd name="T2" fmla="*/ 1 w 1"/>
                      <a:gd name="T3" fmla="*/ 3 h 3"/>
                      <a:gd name="T4" fmla="*/ 0 w 1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3">
                        <a:moveTo>
                          <a:pt x="0" y="0"/>
                        </a:moveTo>
                        <a:cubicBezTo>
                          <a:pt x="0" y="1"/>
                          <a:pt x="1" y="2"/>
                          <a:pt x="1" y="3"/>
                        </a:cubicBezTo>
                        <a:cubicBezTo>
                          <a:pt x="1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6" name="Freeform 1386">
                    <a:extLst>
                      <a:ext uri="{FF2B5EF4-FFF2-40B4-BE49-F238E27FC236}">
                        <a16:creationId xmlns="" xmlns:a16="http://schemas.microsoft.com/office/drawing/2014/main" id="{065167D6-B41E-4F73-AACC-FB89C47411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8" y="286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7" name="Freeform 1387">
                    <a:extLst>
                      <a:ext uri="{FF2B5EF4-FFF2-40B4-BE49-F238E27FC236}">
                        <a16:creationId xmlns="" xmlns:a16="http://schemas.microsoft.com/office/drawing/2014/main" id="{AAA6FAF8-CA97-4356-88F2-3036236774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" y="2860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1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8" name="Freeform 1388">
                    <a:extLst>
                      <a:ext uri="{FF2B5EF4-FFF2-40B4-BE49-F238E27FC236}">
                        <a16:creationId xmlns="" xmlns:a16="http://schemas.microsoft.com/office/drawing/2014/main" id="{ACF1F6B5-F8FA-4CE4-A5CD-60A09E4110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4" y="2902"/>
                    <a:ext cx="1" cy="3"/>
                  </a:xfrm>
                  <a:custGeom>
                    <a:avLst/>
                    <a:gdLst>
                      <a:gd name="T0" fmla="*/ 0 w 1"/>
                      <a:gd name="T1" fmla="*/ 0 h 3"/>
                      <a:gd name="T2" fmla="*/ 1 w 1"/>
                      <a:gd name="T3" fmla="*/ 3 h 3"/>
                      <a:gd name="T4" fmla="*/ 0 w 1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3">
                        <a:moveTo>
                          <a:pt x="0" y="0"/>
                        </a:moveTo>
                        <a:cubicBezTo>
                          <a:pt x="0" y="1"/>
                          <a:pt x="1" y="2"/>
                          <a:pt x="1" y="3"/>
                        </a:cubicBezTo>
                        <a:cubicBezTo>
                          <a:pt x="1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59" name="Freeform 1389">
                    <a:extLst>
                      <a:ext uri="{FF2B5EF4-FFF2-40B4-BE49-F238E27FC236}">
                        <a16:creationId xmlns="" xmlns:a16="http://schemas.microsoft.com/office/drawing/2014/main" id="{C0DA2B6C-CEA3-430D-81E1-AC6237B07A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5" y="2905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1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1" y="2"/>
                          <a:pt x="1" y="2"/>
                        </a:cubicBezTo>
                        <a:cubicBezTo>
                          <a:pt x="1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0" name="Freeform 1390">
                    <a:extLst>
                      <a:ext uri="{FF2B5EF4-FFF2-40B4-BE49-F238E27FC236}">
                        <a16:creationId xmlns="" xmlns:a16="http://schemas.microsoft.com/office/drawing/2014/main" id="{1671B304-81F3-4EF2-8AC6-87DE272279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" y="2859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1" name="Freeform 1391">
                    <a:extLst>
                      <a:ext uri="{FF2B5EF4-FFF2-40B4-BE49-F238E27FC236}">
                        <a16:creationId xmlns="" xmlns:a16="http://schemas.microsoft.com/office/drawing/2014/main" id="{C21601DB-A724-47F0-9B7E-AD5C7648FD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95"/>
                    <a:ext cx="0" cy="3"/>
                  </a:xfrm>
                  <a:custGeom>
                    <a:avLst/>
                    <a:gdLst>
                      <a:gd name="T0" fmla="*/ 0 h 3"/>
                      <a:gd name="T1" fmla="*/ 3 h 3"/>
                      <a:gd name="T2" fmla="*/ 0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3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2" name="Freeform 1392">
                    <a:extLst>
                      <a:ext uri="{FF2B5EF4-FFF2-40B4-BE49-F238E27FC236}">
                        <a16:creationId xmlns="" xmlns:a16="http://schemas.microsoft.com/office/drawing/2014/main" id="{7F1AE5B7-4040-477E-BC50-AB7D1F0629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1" y="2871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3" name="Freeform 1393">
                    <a:extLst>
                      <a:ext uri="{FF2B5EF4-FFF2-40B4-BE49-F238E27FC236}">
                        <a16:creationId xmlns="" xmlns:a16="http://schemas.microsoft.com/office/drawing/2014/main" id="{1037ADA0-A05D-4074-9D97-E4DD70C62E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3" y="2878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4" name="Freeform 1394">
                    <a:extLst>
                      <a:ext uri="{FF2B5EF4-FFF2-40B4-BE49-F238E27FC236}">
                        <a16:creationId xmlns="" xmlns:a16="http://schemas.microsoft.com/office/drawing/2014/main" id="{E814DBE7-FD4E-40BC-81B9-36BEEE425A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3" y="288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5" name="Freeform 1395">
                    <a:extLst>
                      <a:ext uri="{FF2B5EF4-FFF2-40B4-BE49-F238E27FC236}">
                        <a16:creationId xmlns="" xmlns:a16="http://schemas.microsoft.com/office/drawing/2014/main" id="{CAEEB51F-FECC-48DE-AA62-19105BEC79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2" y="2873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6" name="Freeform 1396">
                    <a:extLst>
                      <a:ext uri="{FF2B5EF4-FFF2-40B4-BE49-F238E27FC236}">
                        <a16:creationId xmlns="" xmlns:a16="http://schemas.microsoft.com/office/drawing/2014/main" id="{F0E1EBA9-F9E9-47B4-A172-3B353248B9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0" y="291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7" name="Freeform 1397">
                    <a:extLst>
                      <a:ext uri="{FF2B5EF4-FFF2-40B4-BE49-F238E27FC236}">
                        <a16:creationId xmlns="" xmlns:a16="http://schemas.microsoft.com/office/drawing/2014/main" id="{CBD61113-E99B-4306-93BC-215923FA22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0" y="291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8" name="Freeform 1398">
                    <a:extLst>
                      <a:ext uri="{FF2B5EF4-FFF2-40B4-BE49-F238E27FC236}">
                        <a16:creationId xmlns="" xmlns:a16="http://schemas.microsoft.com/office/drawing/2014/main" id="{CEFACB0D-10FB-4BE2-894A-F5F6C359AF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3" y="288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69" name="Freeform 1399">
                    <a:extLst>
                      <a:ext uri="{FF2B5EF4-FFF2-40B4-BE49-F238E27FC236}">
                        <a16:creationId xmlns="" xmlns:a16="http://schemas.microsoft.com/office/drawing/2014/main" id="{14C19C1C-6C86-49FF-8F0A-6ABA97020E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0" y="2869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0" name="Freeform 1400">
                    <a:extLst>
                      <a:ext uri="{FF2B5EF4-FFF2-40B4-BE49-F238E27FC236}">
                        <a16:creationId xmlns="" xmlns:a16="http://schemas.microsoft.com/office/drawing/2014/main" id="{FA5B0640-3E2D-443E-A38B-13A9FC0811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0" y="2916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1" name="Freeform 1401">
                    <a:extLst>
                      <a:ext uri="{FF2B5EF4-FFF2-40B4-BE49-F238E27FC236}">
                        <a16:creationId xmlns="" xmlns:a16="http://schemas.microsoft.com/office/drawing/2014/main" id="{CFF2499B-AAF3-49A2-B584-9A103C4524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2" y="2876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2" name="Freeform 1402">
                    <a:extLst>
                      <a:ext uri="{FF2B5EF4-FFF2-40B4-BE49-F238E27FC236}">
                        <a16:creationId xmlns="" xmlns:a16="http://schemas.microsoft.com/office/drawing/2014/main" id="{2EF2F330-8F62-45D9-A974-F771E6FBA9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07" y="2837"/>
                    <a:ext cx="76" cy="56"/>
                  </a:xfrm>
                  <a:custGeom>
                    <a:avLst/>
                    <a:gdLst>
                      <a:gd name="T0" fmla="*/ 56 w 79"/>
                      <a:gd name="T1" fmla="*/ 45 h 59"/>
                      <a:gd name="T2" fmla="*/ 57 w 79"/>
                      <a:gd name="T3" fmla="*/ 45 h 59"/>
                      <a:gd name="T4" fmla="*/ 64 w 79"/>
                      <a:gd name="T5" fmla="*/ 56 h 59"/>
                      <a:gd name="T6" fmla="*/ 70 w 79"/>
                      <a:gd name="T7" fmla="*/ 54 h 59"/>
                      <a:gd name="T8" fmla="*/ 72 w 79"/>
                      <a:gd name="T9" fmla="*/ 54 h 59"/>
                      <a:gd name="T10" fmla="*/ 73 w 79"/>
                      <a:gd name="T11" fmla="*/ 55 h 59"/>
                      <a:gd name="T12" fmla="*/ 74 w 79"/>
                      <a:gd name="T13" fmla="*/ 55 h 59"/>
                      <a:gd name="T14" fmla="*/ 74 w 79"/>
                      <a:gd name="T15" fmla="*/ 53 h 59"/>
                      <a:gd name="T16" fmla="*/ 79 w 79"/>
                      <a:gd name="T17" fmla="*/ 46 h 59"/>
                      <a:gd name="T18" fmla="*/ 77 w 79"/>
                      <a:gd name="T19" fmla="*/ 40 h 59"/>
                      <a:gd name="T20" fmla="*/ 75 w 79"/>
                      <a:gd name="T21" fmla="*/ 36 h 59"/>
                      <a:gd name="T22" fmla="*/ 74 w 79"/>
                      <a:gd name="T23" fmla="*/ 34 h 59"/>
                      <a:gd name="T24" fmla="*/ 74 w 79"/>
                      <a:gd name="T25" fmla="*/ 32 h 59"/>
                      <a:gd name="T26" fmla="*/ 74 w 79"/>
                      <a:gd name="T27" fmla="*/ 30 h 59"/>
                      <a:gd name="T28" fmla="*/ 75 w 79"/>
                      <a:gd name="T29" fmla="*/ 27 h 59"/>
                      <a:gd name="T30" fmla="*/ 74 w 79"/>
                      <a:gd name="T31" fmla="*/ 26 h 59"/>
                      <a:gd name="T32" fmla="*/ 73 w 79"/>
                      <a:gd name="T33" fmla="*/ 22 h 59"/>
                      <a:gd name="T34" fmla="*/ 70 w 79"/>
                      <a:gd name="T35" fmla="*/ 14 h 59"/>
                      <a:gd name="T36" fmla="*/ 62 w 79"/>
                      <a:gd name="T37" fmla="*/ 5 h 59"/>
                      <a:gd name="T38" fmla="*/ 51 w 79"/>
                      <a:gd name="T39" fmla="*/ 6 h 59"/>
                      <a:gd name="T40" fmla="*/ 44 w 79"/>
                      <a:gd name="T41" fmla="*/ 8 h 59"/>
                      <a:gd name="T42" fmla="*/ 40 w 79"/>
                      <a:gd name="T43" fmla="*/ 9 h 59"/>
                      <a:gd name="T44" fmla="*/ 39 w 79"/>
                      <a:gd name="T45" fmla="*/ 8 h 59"/>
                      <a:gd name="T46" fmla="*/ 38 w 79"/>
                      <a:gd name="T47" fmla="*/ 7 h 59"/>
                      <a:gd name="T48" fmla="*/ 38 w 79"/>
                      <a:gd name="T49" fmla="*/ 6 h 59"/>
                      <a:gd name="T50" fmla="*/ 37 w 79"/>
                      <a:gd name="T51" fmla="*/ 5 h 59"/>
                      <a:gd name="T52" fmla="*/ 36 w 79"/>
                      <a:gd name="T53" fmla="*/ 5 h 59"/>
                      <a:gd name="T54" fmla="*/ 33 w 79"/>
                      <a:gd name="T55" fmla="*/ 5 h 59"/>
                      <a:gd name="T56" fmla="*/ 20 w 79"/>
                      <a:gd name="T57" fmla="*/ 2 h 59"/>
                      <a:gd name="T58" fmla="*/ 18 w 79"/>
                      <a:gd name="T59" fmla="*/ 1 h 59"/>
                      <a:gd name="T60" fmla="*/ 16 w 79"/>
                      <a:gd name="T61" fmla="*/ 1 h 59"/>
                      <a:gd name="T62" fmla="*/ 15 w 79"/>
                      <a:gd name="T63" fmla="*/ 2 h 59"/>
                      <a:gd name="T64" fmla="*/ 14 w 79"/>
                      <a:gd name="T65" fmla="*/ 4 h 59"/>
                      <a:gd name="T66" fmla="*/ 12 w 79"/>
                      <a:gd name="T67" fmla="*/ 5 h 59"/>
                      <a:gd name="T68" fmla="*/ 14 w 79"/>
                      <a:gd name="T69" fmla="*/ 8 h 59"/>
                      <a:gd name="T70" fmla="*/ 2 w 79"/>
                      <a:gd name="T71" fmla="*/ 16 h 59"/>
                      <a:gd name="T72" fmla="*/ 0 w 79"/>
                      <a:gd name="T73" fmla="*/ 17 h 59"/>
                      <a:gd name="T74" fmla="*/ 19 w 79"/>
                      <a:gd name="T75" fmla="*/ 37 h 59"/>
                      <a:gd name="T76" fmla="*/ 20 w 79"/>
                      <a:gd name="T77" fmla="*/ 36 h 59"/>
                      <a:gd name="T78" fmla="*/ 22 w 79"/>
                      <a:gd name="T79" fmla="*/ 34 h 59"/>
                      <a:gd name="T80" fmla="*/ 23 w 79"/>
                      <a:gd name="T81" fmla="*/ 33 h 59"/>
                      <a:gd name="T82" fmla="*/ 23 w 79"/>
                      <a:gd name="T83" fmla="*/ 32 h 59"/>
                      <a:gd name="T84" fmla="*/ 24 w 79"/>
                      <a:gd name="T85" fmla="*/ 32 h 59"/>
                      <a:gd name="T86" fmla="*/ 31 w 79"/>
                      <a:gd name="T87" fmla="*/ 29 h 59"/>
                      <a:gd name="T88" fmla="*/ 50 w 79"/>
                      <a:gd name="T89" fmla="*/ 40 h 59"/>
                      <a:gd name="T90" fmla="*/ 51 w 79"/>
                      <a:gd name="T91" fmla="*/ 43 h 59"/>
                      <a:gd name="T92" fmla="*/ 51 w 79"/>
                      <a:gd name="T93" fmla="*/ 45 h 59"/>
                      <a:gd name="T94" fmla="*/ 54 w 79"/>
                      <a:gd name="T95" fmla="*/ 45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79" h="59">
                        <a:moveTo>
                          <a:pt x="54" y="45"/>
                        </a:moveTo>
                        <a:cubicBezTo>
                          <a:pt x="54" y="45"/>
                          <a:pt x="54" y="45"/>
                          <a:pt x="54" y="45"/>
                        </a:cubicBezTo>
                        <a:cubicBezTo>
                          <a:pt x="54" y="45"/>
                          <a:pt x="55" y="45"/>
                          <a:pt x="56" y="45"/>
                        </a:cubicBezTo>
                        <a:cubicBezTo>
                          <a:pt x="56" y="45"/>
                          <a:pt x="56" y="45"/>
                          <a:pt x="56" y="45"/>
                        </a:cubicBezTo>
                        <a:cubicBezTo>
                          <a:pt x="56" y="45"/>
                          <a:pt x="57" y="45"/>
                          <a:pt x="57" y="45"/>
                        </a:cubicBezTo>
                        <a:cubicBezTo>
                          <a:pt x="57" y="45"/>
                          <a:pt x="57" y="45"/>
                          <a:pt x="57" y="45"/>
                        </a:cubicBezTo>
                        <a:cubicBezTo>
                          <a:pt x="58" y="45"/>
                          <a:pt x="58" y="45"/>
                          <a:pt x="58" y="45"/>
                        </a:cubicBezTo>
                        <a:cubicBezTo>
                          <a:pt x="59" y="45"/>
                          <a:pt x="60" y="45"/>
                          <a:pt x="61" y="46"/>
                        </a:cubicBezTo>
                        <a:cubicBezTo>
                          <a:pt x="62" y="48"/>
                          <a:pt x="64" y="53"/>
                          <a:pt x="64" y="56"/>
                        </a:cubicBezTo>
                        <a:cubicBezTo>
                          <a:pt x="63" y="57"/>
                          <a:pt x="64" y="58"/>
                          <a:pt x="64" y="58"/>
                        </a:cubicBezTo>
                        <a:cubicBezTo>
                          <a:pt x="65" y="59"/>
                          <a:pt x="65" y="59"/>
                          <a:pt x="65" y="59"/>
                        </a:cubicBezTo>
                        <a:cubicBezTo>
                          <a:pt x="67" y="57"/>
                          <a:pt x="68" y="55"/>
                          <a:pt x="70" y="54"/>
                        </a:cubicBezTo>
                        <a:cubicBezTo>
                          <a:pt x="70" y="54"/>
                          <a:pt x="70" y="54"/>
                          <a:pt x="71" y="54"/>
                        </a:cubicBezTo>
                        <a:cubicBezTo>
                          <a:pt x="71" y="54"/>
                          <a:pt x="71" y="54"/>
                          <a:pt x="72" y="54"/>
                        </a:cubicBezTo>
                        <a:cubicBezTo>
                          <a:pt x="72" y="54"/>
                          <a:pt x="72" y="54"/>
                          <a:pt x="72" y="54"/>
                        </a:cubicBezTo>
                        <a:cubicBezTo>
                          <a:pt x="72" y="54"/>
                          <a:pt x="72" y="54"/>
                          <a:pt x="72" y="54"/>
                        </a:cubicBezTo>
                        <a:cubicBezTo>
                          <a:pt x="72" y="54"/>
                          <a:pt x="72" y="54"/>
                          <a:pt x="72" y="54"/>
                        </a:cubicBezTo>
                        <a:cubicBezTo>
                          <a:pt x="73" y="55"/>
                          <a:pt x="73" y="55"/>
                          <a:pt x="73" y="55"/>
                        </a:cubicBezTo>
                        <a:cubicBezTo>
                          <a:pt x="73" y="55"/>
                          <a:pt x="73" y="55"/>
                          <a:pt x="73" y="55"/>
                        </a:cubicBezTo>
                        <a:cubicBezTo>
                          <a:pt x="73" y="55"/>
                          <a:pt x="73" y="55"/>
                          <a:pt x="73" y="56"/>
                        </a:cubicBezTo>
                        <a:cubicBezTo>
                          <a:pt x="73" y="55"/>
                          <a:pt x="74" y="55"/>
                          <a:pt x="74" y="55"/>
                        </a:cubicBezTo>
                        <a:cubicBezTo>
                          <a:pt x="74" y="54"/>
                          <a:pt x="75" y="54"/>
                          <a:pt x="75" y="54"/>
                        </a:cubicBezTo>
                        <a:cubicBezTo>
                          <a:pt x="75" y="54"/>
                          <a:pt x="75" y="54"/>
                          <a:pt x="75" y="54"/>
                        </a:cubicBezTo>
                        <a:cubicBezTo>
                          <a:pt x="75" y="54"/>
                          <a:pt x="75" y="53"/>
                          <a:pt x="74" y="53"/>
                        </a:cubicBezTo>
                        <a:cubicBezTo>
                          <a:pt x="74" y="51"/>
                          <a:pt x="73" y="49"/>
                          <a:pt x="74" y="47"/>
                        </a:cubicBezTo>
                        <a:cubicBezTo>
                          <a:pt x="75" y="45"/>
                          <a:pt x="76" y="45"/>
                          <a:pt x="77" y="45"/>
                        </a:cubicBezTo>
                        <a:cubicBezTo>
                          <a:pt x="78" y="45"/>
                          <a:pt x="78" y="45"/>
                          <a:pt x="79" y="46"/>
                        </a:cubicBezTo>
                        <a:cubicBezTo>
                          <a:pt x="79" y="46"/>
                          <a:pt x="79" y="46"/>
                          <a:pt x="79" y="46"/>
                        </a:cubicBezTo>
                        <a:cubicBezTo>
                          <a:pt x="79" y="45"/>
                          <a:pt x="79" y="45"/>
                          <a:pt x="78" y="44"/>
                        </a:cubicBezTo>
                        <a:cubicBezTo>
                          <a:pt x="77" y="43"/>
                          <a:pt x="77" y="41"/>
                          <a:pt x="77" y="40"/>
                        </a:cubicBezTo>
                        <a:cubicBezTo>
                          <a:pt x="77" y="39"/>
                          <a:pt x="77" y="38"/>
                          <a:pt x="76" y="37"/>
                        </a:cubicBezTo>
                        <a:cubicBezTo>
                          <a:pt x="76" y="37"/>
                          <a:pt x="75" y="36"/>
                          <a:pt x="75" y="36"/>
                        </a:cubicBezTo>
                        <a:cubicBezTo>
                          <a:pt x="75" y="36"/>
                          <a:pt x="75" y="36"/>
                          <a:pt x="75" y="36"/>
                        </a:cubicBezTo>
                        <a:cubicBezTo>
                          <a:pt x="75" y="36"/>
                          <a:pt x="74" y="35"/>
                          <a:pt x="74" y="35"/>
                        </a:cubicBezTo>
                        <a:cubicBezTo>
                          <a:pt x="74" y="35"/>
                          <a:pt x="74" y="35"/>
                          <a:pt x="74" y="35"/>
                        </a:cubicBezTo>
                        <a:cubicBezTo>
                          <a:pt x="74" y="34"/>
                          <a:pt x="74" y="34"/>
                          <a:pt x="74" y="34"/>
                        </a:cubicBezTo>
                        <a:cubicBezTo>
                          <a:pt x="74" y="34"/>
                          <a:pt x="74" y="34"/>
                          <a:pt x="74" y="33"/>
                        </a:cubicBezTo>
                        <a:cubicBezTo>
                          <a:pt x="74" y="33"/>
                          <a:pt x="74" y="33"/>
                          <a:pt x="74" y="33"/>
                        </a:cubicBezTo>
                        <a:cubicBezTo>
                          <a:pt x="74" y="32"/>
                          <a:pt x="74" y="32"/>
                          <a:pt x="74" y="32"/>
                        </a:cubicBezTo>
                        <a:cubicBezTo>
                          <a:pt x="74" y="32"/>
                          <a:pt x="74" y="31"/>
                          <a:pt x="74" y="31"/>
                        </a:cubicBezTo>
                        <a:cubicBezTo>
                          <a:pt x="74" y="31"/>
                          <a:pt x="74" y="31"/>
                          <a:pt x="74" y="31"/>
                        </a:cubicBezTo>
                        <a:cubicBezTo>
                          <a:pt x="74" y="30"/>
                          <a:pt x="74" y="30"/>
                          <a:pt x="74" y="30"/>
                        </a:cubicBezTo>
                        <a:cubicBezTo>
                          <a:pt x="74" y="29"/>
                          <a:pt x="74" y="29"/>
                          <a:pt x="74" y="29"/>
                        </a:cubicBezTo>
                        <a:cubicBezTo>
                          <a:pt x="74" y="29"/>
                          <a:pt x="74" y="28"/>
                          <a:pt x="74" y="28"/>
                        </a:cubicBezTo>
                        <a:cubicBezTo>
                          <a:pt x="75" y="28"/>
                          <a:pt x="75" y="28"/>
                          <a:pt x="75" y="27"/>
                        </a:cubicBezTo>
                        <a:cubicBezTo>
                          <a:pt x="75" y="27"/>
                          <a:pt x="75" y="27"/>
                          <a:pt x="75" y="27"/>
                        </a:cubicBezTo>
                        <a:cubicBezTo>
                          <a:pt x="74" y="27"/>
                          <a:pt x="74" y="26"/>
                          <a:pt x="74" y="26"/>
                        </a:cubicBezTo>
                        <a:cubicBezTo>
                          <a:pt x="74" y="26"/>
                          <a:pt x="74" y="26"/>
                          <a:pt x="74" y="26"/>
                        </a:cubicBezTo>
                        <a:cubicBezTo>
                          <a:pt x="74" y="26"/>
                          <a:pt x="74" y="26"/>
                          <a:pt x="74" y="26"/>
                        </a:cubicBezTo>
                        <a:cubicBezTo>
                          <a:pt x="74" y="26"/>
                          <a:pt x="74" y="26"/>
                          <a:pt x="74" y="26"/>
                        </a:cubicBezTo>
                        <a:cubicBezTo>
                          <a:pt x="73" y="24"/>
                          <a:pt x="73" y="23"/>
                          <a:pt x="73" y="22"/>
                        </a:cubicBezTo>
                        <a:cubicBezTo>
                          <a:pt x="73" y="21"/>
                          <a:pt x="72" y="21"/>
                          <a:pt x="72" y="20"/>
                        </a:cubicBezTo>
                        <a:cubicBezTo>
                          <a:pt x="71" y="20"/>
                          <a:pt x="69" y="19"/>
                          <a:pt x="69" y="17"/>
                        </a:cubicBezTo>
                        <a:cubicBezTo>
                          <a:pt x="69" y="16"/>
                          <a:pt x="69" y="15"/>
                          <a:pt x="70" y="14"/>
                        </a:cubicBezTo>
                        <a:cubicBezTo>
                          <a:pt x="69" y="12"/>
                          <a:pt x="67" y="11"/>
                          <a:pt x="67" y="9"/>
                        </a:cubicBezTo>
                        <a:cubicBezTo>
                          <a:pt x="67" y="8"/>
                          <a:pt x="65" y="4"/>
                          <a:pt x="64" y="3"/>
                        </a:cubicBezTo>
                        <a:cubicBezTo>
                          <a:pt x="64" y="3"/>
                          <a:pt x="63" y="4"/>
                          <a:pt x="62" y="5"/>
                        </a:cubicBezTo>
                        <a:cubicBezTo>
                          <a:pt x="60" y="7"/>
                          <a:pt x="58" y="8"/>
                          <a:pt x="56" y="8"/>
                        </a:cubicBezTo>
                        <a:cubicBezTo>
                          <a:pt x="55" y="8"/>
                          <a:pt x="54" y="8"/>
                          <a:pt x="53" y="7"/>
                        </a:cubicBezTo>
                        <a:cubicBezTo>
                          <a:pt x="52" y="7"/>
                          <a:pt x="51" y="6"/>
                          <a:pt x="51" y="6"/>
                        </a:cubicBezTo>
                        <a:cubicBezTo>
                          <a:pt x="50" y="8"/>
                          <a:pt x="48" y="9"/>
                          <a:pt x="47" y="9"/>
                        </a:cubicBezTo>
                        <a:cubicBezTo>
                          <a:pt x="46" y="9"/>
                          <a:pt x="46" y="8"/>
                          <a:pt x="45" y="8"/>
                        </a:cubicBezTo>
                        <a:cubicBezTo>
                          <a:pt x="45" y="8"/>
                          <a:pt x="44" y="8"/>
                          <a:pt x="44" y="8"/>
                        </a:cubicBezTo>
                        <a:cubicBezTo>
                          <a:pt x="43" y="9"/>
                          <a:pt x="42" y="9"/>
                          <a:pt x="41" y="9"/>
                        </a:cubicBezTo>
                        <a:cubicBezTo>
                          <a:pt x="41" y="9"/>
                          <a:pt x="41" y="9"/>
                          <a:pt x="40" y="9"/>
                        </a:cubicBezTo>
                        <a:cubicBezTo>
                          <a:pt x="40" y="9"/>
                          <a:pt x="40" y="9"/>
                          <a:pt x="40" y="9"/>
                        </a:cubicBezTo>
                        <a:cubicBezTo>
                          <a:pt x="40" y="9"/>
                          <a:pt x="40" y="9"/>
                          <a:pt x="40" y="9"/>
                        </a:cubicBezTo>
                        <a:cubicBezTo>
                          <a:pt x="40" y="9"/>
                          <a:pt x="40" y="9"/>
                          <a:pt x="39" y="9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cubicBezTo>
                          <a:pt x="39" y="8"/>
                          <a:pt x="39" y="8"/>
                          <a:pt x="39" y="8"/>
                        </a:cubicBezTo>
                        <a:cubicBezTo>
                          <a:pt x="39" y="8"/>
                          <a:pt x="39" y="8"/>
                          <a:pt x="38" y="7"/>
                        </a:cubicBezTo>
                        <a:cubicBezTo>
                          <a:pt x="38" y="7"/>
                          <a:pt x="38" y="7"/>
                          <a:pt x="38" y="7"/>
                        </a:cubicBezTo>
                        <a:cubicBezTo>
                          <a:pt x="38" y="7"/>
                          <a:pt x="38" y="7"/>
                          <a:pt x="38" y="7"/>
                        </a:cubicBezTo>
                        <a:cubicBezTo>
                          <a:pt x="38" y="7"/>
                          <a:pt x="38" y="6"/>
                          <a:pt x="38" y="6"/>
                        </a:cubicBezTo>
                        <a:cubicBezTo>
                          <a:pt x="38" y="6"/>
                          <a:pt x="38" y="6"/>
                          <a:pt x="38" y="6"/>
                        </a:cubicBezTo>
                        <a:cubicBezTo>
                          <a:pt x="38" y="6"/>
                          <a:pt x="38" y="6"/>
                          <a:pt x="38" y="5"/>
                        </a:cubicBezTo>
                        <a:cubicBezTo>
                          <a:pt x="37" y="5"/>
                          <a:pt x="37" y="5"/>
                          <a:pt x="37" y="5"/>
                        </a:cubicBezTo>
                        <a:cubicBezTo>
                          <a:pt x="37" y="5"/>
                          <a:pt x="37" y="5"/>
                          <a:pt x="37" y="5"/>
                        </a:cubicBezTo>
                        <a:cubicBezTo>
                          <a:pt x="37" y="5"/>
                          <a:pt x="37" y="4"/>
                          <a:pt x="37" y="4"/>
                        </a:cubicBezTo>
                        <a:cubicBezTo>
                          <a:pt x="37" y="4"/>
                          <a:pt x="37" y="5"/>
                          <a:pt x="37" y="5"/>
                        </a:cubicBezTo>
                        <a:cubicBezTo>
                          <a:pt x="37" y="5"/>
                          <a:pt x="36" y="5"/>
                          <a:pt x="36" y="5"/>
                        </a:cubicBezTo>
                        <a:cubicBezTo>
                          <a:pt x="36" y="5"/>
                          <a:pt x="35" y="5"/>
                          <a:pt x="35" y="5"/>
                        </a:cubicBezTo>
                        <a:cubicBezTo>
                          <a:pt x="35" y="5"/>
                          <a:pt x="34" y="5"/>
                          <a:pt x="34" y="5"/>
                        </a:cubicBezTo>
                        <a:cubicBezTo>
                          <a:pt x="34" y="5"/>
                          <a:pt x="33" y="5"/>
                          <a:pt x="33" y="5"/>
                        </a:cubicBezTo>
                        <a:cubicBezTo>
                          <a:pt x="33" y="5"/>
                          <a:pt x="32" y="5"/>
                          <a:pt x="32" y="5"/>
                        </a:cubicBezTo>
                        <a:cubicBezTo>
                          <a:pt x="32" y="5"/>
                          <a:pt x="31" y="5"/>
                          <a:pt x="31" y="5"/>
                        </a:cubicBezTo>
                        <a:cubicBezTo>
                          <a:pt x="28" y="5"/>
                          <a:pt x="21" y="5"/>
                          <a:pt x="20" y="2"/>
                        </a:cubicBez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19" y="2"/>
                          <a:pt x="19" y="1"/>
                          <a:pt x="18" y="1"/>
                        </a:cubicBezTo>
                        <a:cubicBezTo>
                          <a:pt x="18" y="1"/>
                          <a:pt x="18" y="1"/>
                          <a:pt x="18" y="1"/>
                        </a:cubicBezTo>
                        <a:cubicBezTo>
                          <a:pt x="18" y="1"/>
                          <a:pt x="18" y="1"/>
                          <a:pt x="17" y="1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17" y="1"/>
                          <a:pt x="16" y="1"/>
                          <a:pt x="16" y="1"/>
                        </a:cubicBezTo>
                        <a:cubicBezTo>
                          <a:pt x="16" y="1"/>
                          <a:pt x="16" y="0"/>
                          <a:pt x="15" y="0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4" y="2"/>
                          <a:pt x="14" y="3"/>
                          <a:pt x="14" y="3"/>
                        </a:cubicBezTo>
                        <a:cubicBezTo>
                          <a:pt x="14" y="3"/>
                          <a:pt x="14" y="3"/>
                          <a:pt x="14" y="4"/>
                        </a:cubicBezTo>
                        <a:cubicBezTo>
                          <a:pt x="14" y="4"/>
                          <a:pt x="13" y="4"/>
                          <a:pt x="13" y="4"/>
                        </a:cubicBezTo>
                        <a:cubicBezTo>
                          <a:pt x="13" y="4"/>
                          <a:pt x="13" y="5"/>
                          <a:pt x="12" y="5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5"/>
                          <a:pt x="12" y="5"/>
                          <a:pt x="12" y="5"/>
                        </a:cubicBezTo>
                        <a:cubicBezTo>
                          <a:pt x="12" y="6"/>
                          <a:pt x="13" y="6"/>
                          <a:pt x="13" y="6"/>
                        </a:cubicBezTo>
                        <a:cubicBezTo>
                          <a:pt x="13" y="7"/>
                          <a:pt x="14" y="8"/>
                          <a:pt x="14" y="8"/>
                        </a:cubicBezTo>
                        <a:cubicBezTo>
                          <a:pt x="14" y="11"/>
                          <a:pt x="9" y="13"/>
                          <a:pt x="7" y="12"/>
                        </a:cubicBezTo>
                        <a:cubicBezTo>
                          <a:pt x="7" y="12"/>
                          <a:pt x="6" y="12"/>
                          <a:pt x="5" y="13"/>
                        </a:cubicBezTo>
                        <a:cubicBezTo>
                          <a:pt x="4" y="14"/>
                          <a:pt x="3" y="15"/>
                          <a:pt x="2" y="16"/>
                        </a:cubicBezTo>
                        <a:cubicBezTo>
                          <a:pt x="2" y="16"/>
                          <a:pt x="2" y="16"/>
                          <a:pt x="1" y="16"/>
                        </a:cubicBezTo>
                        <a:cubicBezTo>
                          <a:pt x="1" y="16"/>
                          <a:pt x="1" y="16"/>
                          <a:pt x="0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1" y="18"/>
                          <a:pt x="2" y="19"/>
                          <a:pt x="3" y="20"/>
                        </a:cubicBezTo>
                        <a:cubicBezTo>
                          <a:pt x="4" y="22"/>
                          <a:pt x="4" y="24"/>
                          <a:pt x="6" y="25"/>
                        </a:cubicBezTo>
                        <a:cubicBezTo>
                          <a:pt x="11" y="28"/>
                          <a:pt x="15" y="32"/>
                          <a:pt x="19" y="37"/>
                        </a:cubicBezTo>
                        <a:cubicBezTo>
                          <a:pt x="19" y="37"/>
                          <a:pt x="19" y="37"/>
                          <a:pt x="19" y="37"/>
                        </a:cubicBezTo>
                        <a:cubicBezTo>
                          <a:pt x="19" y="37"/>
                          <a:pt x="19" y="37"/>
                          <a:pt x="19" y="37"/>
                        </a:cubicBezTo>
                        <a:cubicBezTo>
                          <a:pt x="19" y="37"/>
                          <a:pt x="20" y="36"/>
                          <a:pt x="20" y="36"/>
                        </a:cubicBezTo>
                        <a:cubicBezTo>
                          <a:pt x="20" y="36"/>
                          <a:pt x="20" y="36"/>
                          <a:pt x="21" y="36"/>
                        </a:cubicBezTo>
                        <a:cubicBezTo>
                          <a:pt x="21" y="35"/>
                          <a:pt x="21" y="35"/>
                          <a:pt x="21" y="35"/>
                        </a:cubicBezTo>
                        <a:cubicBezTo>
                          <a:pt x="21" y="35"/>
                          <a:pt x="22" y="35"/>
                          <a:pt x="22" y="34"/>
                        </a:cubicBezTo>
                        <a:cubicBezTo>
                          <a:pt x="22" y="34"/>
                          <a:pt x="22" y="34"/>
                          <a:pt x="22" y="34"/>
                        </a:cubicBezTo>
                        <a:cubicBezTo>
                          <a:pt x="22" y="34"/>
                          <a:pt x="22" y="34"/>
                          <a:pt x="22" y="34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3" y="33"/>
                          <a:pt x="23" y="33"/>
                          <a:pt x="23" y="33"/>
                        </a:cubicBezTo>
                        <a:cubicBezTo>
                          <a:pt x="23" y="33"/>
                          <a:pt x="23" y="33"/>
                          <a:pt x="23" y="32"/>
                        </a:cubicBezTo>
                        <a:cubicBezTo>
                          <a:pt x="23" y="32"/>
                          <a:pt x="23" y="32"/>
                          <a:pt x="24" y="32"/>
                        </a:cubicBezTo>
                        <a:cubicBezTo>
                          <a:pt x="24" y="32"/>
                          <a:pt x="24" y="32"/>
                          <a:pt x="24" y="32"/>
                        </a:cubicBezTo>
                        <a:cubicBezTo>
                          <a:pt x="24" y="32"/>
                          <a:pt x="24" y="32"/>
                          <a:pt x="24" y="32"/>
                        </a:cubicBezTo>
                        <a:cubicBezTo>
                          <a:pt x="24" y="30"/>
                          <a:pt x="25" y="28"/>
                          <a:pt x="27" y="28"/>
                        </a:cubicBezTo>
                        <a:cubicBezTo>
                          <a:pt x="28" y="28"/>
                          <a:pt x="29" y="29"/>
                          <a:pt x="30" y="29"/>
                        </a:cubicBezTo>
                        <a:cubicBezTo>
                          <a:pt x="31" y="29"/>
                          <a:pt x="31" y="29"/>
                          <a:pt x="31" y="29"/>
                        </a:cubicBezTo>
                        <a:cubicBezTo>
                          <a:pt x="32" y="29"/>
                          <a:pt x="34" y="29"/>
                          <a:pt x="35" y="28"/>
                        </a:cubicBezTo>
                        <a:cubicBezTo>
                          <a:pt x="37" y="28"/>
                          <a:pt x="38" y="27"/>
                          <a:pt x="39" y="27"/>
                        </a:cubicBezTo>
                        <a:cubicBezTo>
                          <a:pt x="43" y="27"/>
                          <a:pt x="50" y="37"/>
                          <a:pt x="50" y="40"/>
                        </a:cubicBezTo>
                        <a:cubicBezTo>
                          <a:pt x="50" y="41"/>
                          <a:pt x="50" y="41"/>
                          <a:pt x="50" y="42"/>
                        </a:cubicBezTo>
                        <a:cubicBezTo>
                          <a:pt x="50" y="42"/>
                          <a:pt x="50" y="42"/>
                          <a:pt x="50" y="42"/>
                        </a:cubicBezTo>
                        <a:cubicBezTo>
                          <a:pt x="51" y="43"/>
                          <a:pt x="51" y="43"/>
                          <a:pt x="51" y="43"/>
                        </a:cubicBezTo>
                        <a:cubicBezTo>
                          <a:pt x="51" y="43"/>
                          <a:pt x="51" y="44"/>
                          <a:pt x="51" y="44"/>
                        </a:cubicBezTo>
                        <a:cubicBezTo>
                          <a:pt x="51" y="44"/>
                          <a:pt x="51" y="44"/>
                          <a:pt x="51" y="45"/>
                        </a:cubicBezTo>
                        <a:cubicBezTo>
                          <a:pt x="51" y="45"/>
                          <a:pt x="51" y="45"/>
                          <a:pt x="51" y="45"/>
                        </a:cubicBezTo>
                        <a:cubicBezTo>
                          <a:pt x="51" y="45"/>
                          <a:pt x="51" y="45"/>
                          <a:pt x="51" y="46"/>
                        </a:cubicBezTo>
                        <a:cubicBezTo>
                          <a:pt x="51" y="46"/>
                          <a:pt x="51" y="46"/>
                          <a:pt x="51" y="46"/>
                        </a:cubicBezTo>
                        <a:cubicBezTo>
                          <a:pt x="52" y="45"/>
                          <a:pt x="53" y="45"/>
                          <a:pt x="54" y="4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3" name="Freeform 1403">
                    <a:extLst>
                      <a:ext uri="{FF2B5EF4-FFF2-40B4-BE49-F238E27FC236}">
                        <a16:creationId xmlns="" xmlns:a16="http://schemas.microsoft.com/office/drawing/2014/main" id="{EE9C73BE-E8D4-484A-979F-E61425FEAB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4" y="2838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4" name="Freeform 1404">
                    <a:extLst>
                      <a:ext uri="{FF2B5EF4-FFF2-40B4-BE49-F238E27FC236}">
                        <a16:creationId xmlns="" xmlns:a16="http://schemas.microsoft.com/office/drawing/2014/main" id="{80CA7A69-207A-424F-B1C9-33E3B1ECF4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1" y="2837"/>
                    <a:ext cx="0" cy="2"/>
                  </a:xfrm>
                  <a:custGeom>
                    <a:avLst/>
                    <a:gdLst>
                      <a:gd name="T0" fmla="*/ 1 h 2"/>
                      <a:gd name="T1" fmla="*/ 1 h 2"/>
                      <a:gd name="T2" fmla="*/ 2 h 2"/>
                      <a:gd name="T3" fmla="*/ 2 h 2"/>
                      <a:gd name="T4" fmla="*/ 0 h 2"/>
                      <a:gd name="T5" fmla="*/ 0 h 2"/>
                      <a:gd name="T6" fmla="*/ 1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  <a:cxn ang="0">
                        <a:pos x="0" y="T5"/>
                      </a:cxn>
                      <a:cxn ang="0">
                        <a:pos x="0" y="T6"/>
                      </a:cxn>
                    </a:cxnLst>
                    <a:rect l="0" t="0" r="r" b="b"/>
                    <a:pathLst>
                      <a:path h="2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5" name="Freeform 1405">
                    <a:extLst>
                      <a:ext uri="{FF2B5EF4-FFF2-40B4-BE49-F238E27FC236}">
                        <a16:creationId xmlns="" xmlns:a16="http://schemas.microsoft.com/office/drawing/2014/main" id="{B6CB4FC2-4216-49FF-B84E-CBE6F1C95B5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8" y="284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6" name="Freeform 1406">
                    <a:extLst>
                      <a:ext uri="{FF2B5EF4-FFF2-40B4-BE49-F238E27FC236}">
                        <a16:creationId xmlns="" xmlns:a16="http://schemas.microsoft.com/office/drawing/2014/main" id="{EBF0BF5A-50F6-411D-9C97-D8D1E24737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0" y="284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7" name="Freeform 1407">
                    <a:extLst>
                      <a:ext uri="{FF2B5EF4-FFF2-40B4-BE49-F238E27FC236}">
                        <a16:creationId xmlns="" xmlns:a16="http://schemas.microsoft.com/office/drawing/2014/main" id="{B0032802-0228-463D-9FCB-7A3D1652C83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2" y="283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8" name="Freeform 1408">
                    <a:extLst>
                      <a:ext uri="{FF2B5EF4-FFF2-40B4-BE49-F238E27FC236}">
                        <a16:creationId xmlns="" xmlns:a16="http://schemas.microsoft.com/office/drawing/2014/main" id="{53493012-DEEB-4D55-8E4B-C3FDB10450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1" y="284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79" name="Freeform 1409">
                    <a:extLst>
                      <a:ext uri="{FF2B5EF4-FFF2-40B4-BE49-F238E27FC236}">
                        <a16:creationId xmlns="" xmlns:a16="http://schemas.microsoft.com/office/drawing/2014/main" id="{4CF71F69-181C-400C-B7DA-3535A53F0E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3" y="283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0" name="Freeform 1410">
                    <a:extLst>
                      <a:ext uri="{FF2B5EF4-FFF2-40B4-BE49-F238E27FC236}">
                        <a16:creationId xmlns="" xmlns:a16="http://schemas.microsoft.com/office/drawing/2014/main" id="{CD69D864-E102-46F2-B51C-ABE65A5A6B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07" y="2852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1" name="Freeform 1411">
                    <a:extLst>
                      <a:ext uri="{FF2B5EF4-FFF2-40B4-BE49-F238E27FC236}">
                        <a16:creationId xmlns="" xmlns:a16="http://schemas.microsoft.com/office/drawing/2014/main" id="{183832F6-9F81-4DAB-920F-85B00AD4B1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0" y="2839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2" name="Freeform 1412">
                    <a:extLst>
                      <a:ext uri="{FF2B5EF4-FFF2-40B4-BE49-F238E27FC236}">
                        <a16:creationId xmlns="" xmlns:a16="http://schemas.microsoft.com/office/drawing/2014/main" id="{45E8F620-C00B-43D8-AF70-5CBDCB1B3A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19" y="284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3" name="Oval 1413">
                    <a:extLst>
                      <a:ext uri="{FF2B5EF4-FFF2-40B4-BE49-F238E27FC236}">
                        <a16:creationId xmlns="" xmlns:a16="http://schemas.microsoft.com/office/drawing/2014/main" id="{08C3226C-C879-44BF-A1A7-46FE1EC708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19" y="2842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4" name="Freeform 1414">
                    <a:extLst>
                      <a:ext uri="{FF2B5EF4-FFF2-40B4-BE49-F238E27FC236}">
                        <a16:creationId xmlns="" xmlns:a16="http://schemas.microsoft.com/office/drawing/2014/main" id="{33844E06-850C-4A93-A056-38AD57D7D0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1" y="283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5" name="Freeform 1415">
                    <a:extLst>
                      <a:ext uri="{FF2B5EF4-FFF2-40B4-BE49-F238E27FC236}">
                        <a16:creationId xmlns="" xmlns:a16="http://schemas.microsoft.com/office/drawing/2014/main" id="{FADA9A1D-4777-42B6-95CB-89ECDD381A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7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6" name="Freeform 1416">
                    <a:extLst>
                      <a:ext uri="{FF2B5EF4-FFF2-40B4-BE49-F238E27FC236}">
                        <a16:creationId xmlns="" xmlns:a16="http://schemas.microsoft.com/office/drawing/2014/main" id="{7604BFFB-5AE1-445F-A001-94FF8D1261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6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7" name="Freeform 1417">
                    <a:extLst>
                      <a:ext uri="{FF2B5EF4-FFF2-40B4-BE49-F238E27FC236}">
                        <a16:creationId xmlns="" xmlns:a16="http://schemas.microsoft.com/office/drawing/2014/main" id="{F4B272FB-866C-4327-98D1-2A9206E64C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65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8" name="Freeform 1418">
                    <a:extLst>
                      <a:ext uri="{FF2B5EF4-FFF2-40B4-BE49-F238E27FC236}">
                        <a16:creationId xmlns="" xmlns:a16="http://schemas.microsoft.com/office/drawing/2014/main" id="{CDD1E387-9DE8-4274-ABA0-C351434361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68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89" name="Freeform 1419">
                    <a:extLst>
                      <a:ext uri="{FF2B5EF4-FFF2-40B4-BE49-F238E27FC236}">
                        <a16:creationId xmlns="" xmlns:a16="http://schemas.microsoft.com/office/drawing/2014/main" id="{A23C5B69-49BF-4A66-9218-50ACA8BDA4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69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0" name="Freeform 1420">
                    <a:extLst>
                      <a:ext uri="{FF2B5EF4-FFF2-40B4-BE49-F238E27FC236}">
                        <a16:creationId xmlns="" xmlns:a16="http://schemas.microsoft.com/office/drawing/2014/main" id="{D88902D8-ED1A-46C7-A7D1-308C2B30DD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863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1"/>
                          <a:pt x="1" y="0"/>
                        </a:cubicBezTo>
                        <a:cubicBezTo>
                          <a:pt x="1" y="1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1" name="Freeform 1421">
                    <a:extLst>
                      <a:ext uri="{FF2B5EF4-FFF2-40B4-BE49-F238E27FC236}">
                        <a16:creationId xmlns="" xmlns:a16="http://schemas.microsoft.com/office/drawing/2014/main" id="{B35314A0-5E0C-4570-9DA9-6B0210E6EF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9" y="287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2" name="Freeform 1422">
                    <a:extLst>
                      <a:ext uri="{FF2B5EF4-FFF2-40B4-BE49-F238E27FC236}">
                        <a16:creationId xmlns="" xmlns:a16="http://schemas.microsoft.com/office/drawing/2014/main" id="{D69A12D7-CE7B-4B9D-A373-258637754F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7" y="2889"/>
                    <a:ext cx="2" cy="2"/>
                  </a:xfrm>
                  <a:custGeom>
                    <a:avLst/>
                    <a:gdLst>
                      <a:gd name="T0" fmla="*/ 1 w 2"/>
                      <a:gd name="T1" fmla="*/ 1 h 2"/>
                      <a:gd name="T2" fmla="*/ 2 w 2"/>
                      <a:gd name="T3" fmla="*/ 0 h 2"/>
                      <a:gd name="T4" fmla="*/ 1 w 2"/>
                      <a:gd name="T5" fmla="*/ 1 h 2"/>
                      <a:gd name="T6" fmla="*/ 0 w 2"/>
                      <a:gd name="T7" fmla="*/ 2 h 2"/>
                      <a:gd name="T8" fmla="*/ 0 w 2"/>
                      <a:gd name="T9" fmla="*/ 2 h 2"/>
                      <a:gd name="T10" fmla="*/ 1 w 2"/>
                      <a:gd name="T11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2">
                        <a:moveTo>
                          <a:pt x="1" y="1"/>
                        </a:moveTo>
                        <a:cubicBezTo>
                          <a:pt x="1" y="0"/>
                          <a:pt x="2" y="0"/>
                          <a:pt x="2" y="0"/>
                        </a:cubicBezTo>
                        <a:cubicBezTo>
                          <a:pt x="2" y="0"/>
                          <a:pt x="1" y="0"/>
                          <a:pt x="1" y="1"/>
                        </a:cubicBez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3" name="Freeform 1423">
                    <a:extLst>
                      <a:ext uri="{FF2B5EF4-FFF2-40B4-BE49-F238E27FC236}">
                        <a16:creationId xmlns="" xmlns:a16="http://schemas.microsoft.com/office/drawing/2014/main" id="{092BFAA8-F9C3-480F-8A89-917B4CD981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5" y="2884"/>
                    <a:ext cx="41" cy="39"/>
                  </a:xfrm>
                  <a:custGeom>
                    <a:avLst/>
                    <a:gdLst>
                      <a:gd name="T0" fmla="*/ 30 w 43"/>
                      <a:gd name="T1" fmla="*/ 10 h 41"/>
                      <a:gd name="T2" fmla="*/ 29 w 43"/>
                      <a:gd name="T3" fmla="*/ 12 h 41"/>
                      <a:gd name="T4" fmla="*/ 25 w 43"/>
                      <a:gd name="T5" fmla="*/ 14 h 41"/>
                      <a:gd name="T6" fmla="*/ 21 w 43"/>
                      <a:gd name="T7" fmla="*/ 12 h 41"/>
                      <a:gd name="T8" fmla="*/ 20 w 43"/>
                      <a:gd name="T9" fmla="*/ 7 h 41"/>
                      <a:gd name="T10" fmla="*/ 18 w 43"/>
                      <a:gd name="T11" fmla="*/ 0 h 41"/>
                      <a:gd name="T12" fmla="*/ 17 w 43"/>
                      <a:gd name="T13" fmla="*/ 0 h 41"/>
                      <a:gd name="T14" fmla="*/ 16 w 43"/>
                      <a:gd name="T15" fmla="*/ 0 h 41"/>
                      <a:gd name="T16" fmla="*/ 15 w 43"/>
                      <a:gd name="T17" fmla="*/ 0 h 41"/>
                      <a:gd name="T18" fmla="*/ 15 w 43"/>
                      <a:gd name="T19" fmla="*/ 0 h 41"/>
                      <a:gd name="T20" fmla="*/ 14 w 43"/>
                      <a:gd name="T21" fmla="*/ 0 h 41"/>
                      <a:gd name="T22" fmla="*/ 13 w 43"/>
                      <a:gd name="T23" fmla="*/ 0 h 41"/>
                      <a:gd name="T24" fmla="*/ 12 w 43"/>
                      <a:gd name="T25" fmla="*/ 1 h 41"/>
                      <a:gd name="T26" fmla="*/ 12 w 43"/>
                      <a:gd name="T27" fmla="*/ 3 h 41"/>
                      <a:gd name="T28" fmla="*/ 11 w 43"/>
                      <a:gd name="T29" fmla="*/ 4 h 41"/>
                      <a:gd name="T30" fmla="*/ 11 w 43"/>
                      <a:gd name="T31" fmla="*/ 5 h 41"/>
                      <a:gd name="T32" fmla="*/ 7 w 43"/>
                      <a:gd name="T33" fmla="*/ 10 h 41"/>
                      <a:gd name="T34" fmla="*/ 4 w 43"/>
                      <a:gd name="T35" fmla="*/ 12 h 41"/>
                      <a:gd name="T36" fmla="*/ 1 w 43"/>
                      <a:gd name="T37" fmla="*/ 14 h 41"/>
                      <a:gd name="T38" fmla="*/ 1 w 43"/>
                      <a:gd name="T39" fmla="*/ 14 h 41"/>
                      <a:gd name="T40" fmla="*/ 1 w 43"/>
                      <a:gd name="T41" fmla="*/ 14 h 41"/>
                      <a:gd name="T42" fmla="*/ 1 w 43"/>
                      <a:gd name="T43" fmla="*/ 14 h 41"/>
                      <a:gd name="T44" fmla="*/ 1 w 43"/>
                      <a:gd name="T45" fmla="*/ 14 h 41"/>
                      <a:gd name="T46" fmla="*/ 0 w 43"/>
                      <a:gd name="T47" fmla="*/ 15 h 41"/>
                      <a:gd name="T48" fmla="*/ 13 w 43"/>
                      <a:gd name="T49" fmla="*/ 24 h 41"/>
                      <a:gd name="T50" fmla="*/ 39 w 43"/>
                      <a:gd name="T51" fmla="*/ 40 h 41"/>
                      <a:gd name="T52" fmla="*/ 40 w 43"/>
                      <a:gd name="T53" fmla="*/ 41 h 41"/>
                      <a:gd name="T54" fmla="*/ 40 w 43"/>
                      <a:gd name="T55" fmla="*/ 40 h 41"/>
                      <a:gd name="T56" fmla="*/ 40 w 43"/>
                      <a:gd name="T57" fmla="*/ 39 h 41"/>
                      <a:gd name="T58" fmla="*/ 40 w 43"/>
                      <a:gd name="T59" fmla="*/ 38 h 41"/>
                      <a:gd name="T60" fmla="*/ 41 w 43"/>
                      <a:gd name="T61" fmla="*/ 38 h 41"/>
                      <a:gd name="T62" fmla="*/ 41 w 43"/>
                      <a:gd name="T63" fmla="*/ 37 h 41"/>
                      <a:gd name="T64" fmla="*/ 41 w 43"/>
                      <a:gd name="T65" fmla="*/ 36 h 41"/>
                      <a:gd name="T66" fmla="*/ 42 w 43"/>
                      <a:gd name="T67" fmla="*/ 35 h 41"/>
                      <a:gd name="T68" fmla="*/ 43 w 43"/>
                      <a:gd name="T69" fmla="*/ 32 h 41"/>
                      <a:gd name="T70" fmla="*/ 37 w 43"/>
                      <a:gd name="T71" fmla="*/ 27 h 41"/>
                      <a:gd name="T72" fmla="*/ 35 w 43"/>
                      <a:gd name="T73" fmla="*/ 25 h 41"/>
                      <a:gd name="T74" fmla="*/ 32 w 43"/>
                      <a:gd name="T75" fmla="*/ 24 h 41"/>
                      <a:gd name="T76" fmla="*/ 30 w 43"/>
                      <a:gd name="T77" fmla="*/ 22 h 41"/>
                      <a:gd name="T78" fmla="*/ 30 w 43"/>
                      <a:gd name="T79" fmla="*/ 21 h 41"/>
                      <a:gd name="T80" fmla="*/ 31 w 43"/>
                      <a:gd name="T81" fmla="*/ 19 h 41"/>
                      <a:gd name="T82" fmla="*/ 31 w 43"/>
                      <a:gd name="T83" fmla="*/ 12 h 41"/>
                      <a:gd name="T84" fmla="*/ 31 w 43"/>
                      <a:gd name="T85" fmla="*/ 10 h 41"/>
                      <a:gd name="T86" fmla="*/ 30 w 43"/>
                      <a:gd name="T87" fmla="*/ 1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43" h="41">
                        <a:moveTo>
                          <a:pt x="30" y="10"/>
                        </a:moveTo>
                        <a:cubicBezTo>
                          <a:pt x="30" y="10"/>
                          <a:pt x="29" y="11"/>
                          <a:pt x="29" y="12"/>
                        </a:cubicBezTo>
                        <a:cubicBezTo>
                          <a:pt x="28" y="13"/>
                          <a:pt x="27" y="14"/>
                          <a:pt x="25" y="14"/>
                        </a:cubicBezTo>
                        <a:cubicBezTo>
                          <a:pt x="24" y="14"/>
                          <a:pt x="22" y="13"/>
                          <a:pt x="21" y="12"/>
                        </a:cubicBezTo>
                        <a:cubicBezTo>
                          <a:pt x="20" y="11"/>
                          <a:pt x="19" y="9"/>
                          <a:pt x="20" y="7"/>
                        </a:cubicBezTo>
                        <a:cubicBezTo>
                          <a:pt x="20" y="4"/>
                          <a:pt x="19" y="1"/>
                          <a:pt x="18" y="0"/>
                        </a:cubicBezTo>
                        <a:cubicBezTo>
                          <a:pt x="18" y="0"/>
                          <a:pt x="17" y="0"/>
                          <a:pt x="17" y="0"/>
                        </a:cubicBezTo>
                        <a:cubicBezTo>
                          <a:pt x="17" y="0"/>
                          <a:pt x="16" y="0"/>
                          <a:pt x="16" y="0"/>
                        </a:cubicBezTo>
                        <a:cubicBezTo>
                          <a:pt x="16" y="0"/>
                          <a:pt x="16" y="0"/>
                          <a:pt x="15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0"/>
                          <a:pt x="12" y="1"/>
                          <a:pt x="12" y="1"/>
                        </a:cubicBezTo>
                        <a:cubicBezTo>
                          <a:pt x="12" y="2"/>
                          <a:pt x="12" y="3"/>
                          <a:pt x="12" y="3"/>
                        </a:cubicBezTo>
                        <a:cubicBezTo>
                          <a:pt x="12" y="4"/>
                          <a:pt x="11" y="4"/>
                          <a:pt x="11" y="4"/>
                        </a:cubicBezTo>
                        <a:cubicBezTo>
                          <a:pt x="11" y="4"/>
                          <a:pt x="11" y="5"/>
                          <a:pt x="11" y="5"/>
                        </a:cubicBezTo>
                        <a:cubicBezTo>
                          <a:pt x="11" y="7"/>
                          <a:pt x="9" y="8"/>
                          <a:pt x="7" y="10"/>
                        </a:cubicBezTo>
                        <a:cubicBezTo>
                          <a:pt x="6" y="11"/>
                          <a:pt x="5" y="11"/>
                          <a:pt x="4" y="12"/>
                        </a:cubicBezTo>
                        <a:cubicBezTo>
                          <a:pt x="3" y="13"/>
                          <a:pt x="2" y="13"/>
                          <a:pt x="1" y="14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1" y="14"/>
                          <a:pt x="1" y="14"/>
                          <a:pt x="1" y="14"/>
                        </a:cubicBezTo>
                        <a:cubicBezTo>
                          <a:pt x="1" y="15"/>
                          <a:pt x="0" y="15"/>
                          <a:pt x="0" y="15"/>
                        </a:cubicBezTo>
                        <a:cubicBezTo>
                          <a:pt x="5" y="18"/>
                          <a:pt x="9" y="21"/>
                          <a:pt x="13" y="24"/>
                        </a:cubicBezTo>
                        <a:cubicBezTo>
                          <a:pt x="22" y="31"/>
                          <a:pt x="34" y="38"/>
                          <a:pt x="39" y="40"/>
                        </a:cubicBezTo>
                        <a:cubicBezTo>
                          <a:pt x="39" y="40"/>
                          <a:pt x="40" y="40"/>
                          <a:pt x="40" y="41"/>
                        </a:cubicBezTo>
                        <a:cubicBezTo>
                          <a:pt x="40" y="40"/>
                          <a:pt x="40" y="40"/>
                          <a:pt x="40" y="40"/>
                        </a:cubicBezTo>
                        <a:cubicBezTo>
                          <a:pt x="40" y="40"/>
                          <a:pt x="40" y="40"/>
                          <a:pt x="40" y="39"/>
                        </a:cubicBezTo>
                        <a:cubicBezTo>
                          <a:pt x="40" y="39"/>
                          <a:pt x="40" y="39"/>
                          <a:pt x="40" y="38"/>
                        </a:cubicBezTo>
                        <a:cubicBezTo>
                          <a:pt x="41" y="38"/>
                          <a:pt x="41" y="38"/>
                          <a:pt x="41" y="38"/>
                        </a:cubicBezTo>
                        <a:cubicBezTo>
                          <a:pt x="41" y="37"/>
                          <a:pt x="41" y="37"/>
                          <a:pt x="41" y="37"/>
                        </a:cubicBezTo>
                        <a:cubicBezTo>
                          <a:pt x="41" y="37"/>
                          <a:pt x="41" y="36"/>
                          <a:pt x="41" y="36"/>
                        </a:cubicBezTo>
                        <a:cubicBezTo>
                          <a:pt x="41" y="36"/>
                          <a:pt x="41" y="36"/>
                          <a:pt x="42" y="35"/>
                        </a:cubicBezTo>
                        <a:cubicBezTo>
                          <a:pt x="42" y="34"/>
                          <a:pt x="42" y="33"/>
                          <a:pt x="43" y="32"/>
                        </a:cubicBezTo>
                        <a:cubicBezTo>
                          <a:pt x="43" y="30"/>
                          <a:pt x="39" y="28"/>
                          <a:pt x="37" y="27"/>
                        </a:cubicBezTo>
                        <a:cubicBezTo>
                          <a:pt x="36" y="26"/>
                          <a:pt x="35" y="26"/>
                          <a:pt x="35" y="25"/>
                        </a:cubicBezTo>
                        <a:cubicBezTo>
                          <a:pt x="34" y="25"/>
                          <a:pt x="33" y="24"/>
                          <a:pt x="32" y="24"/>
                        </a:cubicBezTo>
                        <a:cubicBezTo>
                          <a:pt x="31" y="23"/>
                          <a:pt x="30" y="23"/>
                          <a:pt x="30" y="22"/>
                        </a:cubicBezTo>
                        <a:cubicBezTo>
                          <a:pt x="30" y="22"/>
                          <a:pt x="30" y="22"/>
                          <a:pt x="30" y="21"/>
                        </a:cubicBezTo>
                        <a:cubicBezTo>
                          <a:pt x="29" y="20"/>
                          <a:pt x="31" y="19"/>
                          <a:pt x="31" y="19"/>
                        </a:cubicBezTo>
                        <a:cubicBezTo>
                          <a:pt x="31" y="18"/>
                          <a:pt x="32" y="17"/>
                          <a:pt x="31" y="12"/>
                        </a:cubicBezTo>
                        <a:cubicBezTo>
                          <a:pt x="31" y="12"/>
                          <a:pt x="31" y="11"/>
                          <a:pt x="31" y="10"/>
                        </a:cubicBezTo>
                        <a:cubicBezTo>
                          <a:pt x="31" y="10"/>
                          <a:pt x="31" y="10"/>
                          <a:pt x="30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4" name="Freeform 1424">
                    <a:extLst>
                      <a:ext uri="{FF2B5EF4-FFF2-40B4-BE49-F238E27FC236}">
                        <a16:creationId xmlns="" xmlns:a16="http://schemas.microsoft.com/office/drawing/2014/main" id="{5C20A90C-99CA-4C68-A532-CB768A1924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4" y="2920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5" name="Freeform 1425">
                    <a:extLst>
                      <a:ext uri="{FF2B5EF4-FFF2-40B4-BE49-F238E27FC236}">
                        <a16:creationId xmlns="" xmlns:a16="http://schemas.microsoft.com/office/drawing/2014/main" id="{1F375324-E779-4E71-A837-F51D142C9E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5" y="291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6" name="Freeform 1426">
                    <a:extLst>
                      <a:ext uri="{FF2B5EF4-FFF2-40B4-BE49-F238E27FC236}">
                        <a16:creationId xmlns="" xmlns:a16="http://schemas.microsoft.com/office/drawing/2014/main" id="{AD10BF6A-CE8A-4300-8487-2168E46408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4" y="292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7" name="Freeform 1427">
                    <a:extLst>
                      <a:ext uri="{FF2B5EF4-FFF2-40B4-BE49-F238E27FC236}">
                        <a16:creationId xmlns="" xmlns:a16="http://schemas.microsoft.com/office/drawing/2014/main" id="{5C074F4F-58B5-49C7-95AE-E8CAC22C68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62" y="288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8" name="Freeform 1428">
                    <a:extLst>
                      <a:ext uri="{FF2B5EF4-FFF2-40B4-BE49-F238E27FC236}">
                        <a16:creationId xmlns="" xmlns:a16="http://schemas.microsoft.com/office/drawing/2014/main" id="{A3255724-9F3D-4332-994D-E0694A84F7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65" y="2895"/>
                    <a:ext cx="8" cy="3"/>
                  </a:xfrm>
                  <a:custGeom>
                    <a:avLst/>
                    <a:gdLst>
                      <a:gd name="T0" fmla="*/ 8 w 8"/>
                      <a:gd name="T1" fmla="*/ 0 h 3"/>
                      <a:gd name="T2" fmla="*/ 0 w 8"/>
                      <a:gd name="T3" fmla="*/ 0 h 3"/>
                      <a:gd name="T4" fmla="*/ 4 w 8"/>
                      <a:gd name="T5" fmla="*/ 2 h 3"/>
                      <a:gd name="T6" fmla="*/ 8 w 8"/>
                      <a:gd name="T7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3">
                        <a:moveTo>
                          <a:pt x="8" y="0"/>
                        </a:moveTo>
                        <a:cubicBezTo>
                          <a:pt x="6" y="3"/>
                          <a:pt x="2" y="2"/>
                          <a:pt x="0" y="0"/>
                        </a:cubicBezTo>
                        <a:cubicBezTo>
                          <a:pt x="1" y="1"/>
                          <a:pt x="3" y="2"/>
                          <a:pt x="4" y="2"/>
                        </a:cubicBezTo>
                        <a:cubicBezTo>
                          <a:pt x="6" y="2"/>
                          <a:pt x="7" y="1"/>
                          <a:pt x="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999" name="Freeform 1429">
                    <a:extLst>
                      <a:ext uri="{FF2B5EF4-FFF2-40B4-BE49-F238E27FC236}">
                        <a16:creationId xmlns="" xmlns:a16="http://schemas.microsoft.com/office/drawing/2014/main" id="{7E2635BA-D6A0-4FEA-909B-24933AD6FB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59" y="288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</p:grpSp>
            <p:grpSp>
              <p:nvGrpSpPr>
                <p:cNvPr id="377" name="Group 1631">
                  <a:extLst>
                    <a:ext uri="{FF2B5EF4-FFF2-40B4-BE49-F238E27FC236}">
                      <a16:creationId xmlns="" xmlns:a16="http://schemas.microsoft.com/office/drawing/2014/main" id="{15BDC9EF-B3B7-4680-83C2-92A44415659E}"/>
                    </a:ext>
                  </a:extLst>
                </p:cNvPr>
                <p:cNvGrpSpPr/>
                <p:nvPr/>
              </p:nvGrpSpPr>
              <p:grpSpPr bwMode="auto">
                <a:xfrm>
                  <a:off x="1486" y="2617"/>
                  <a:ext cx="558" cy="408"/>
                  <a:chOff x="1486" y="2617"/>
                  <a:chExt cx="558" cy="408"/>
                </a:xfrm>
                <a:grpFill/>
              </p:grpSpPr>
              <p:sp>
                <p:nvSpPr>
                  <p:cNvPr id="600" name="Freeform 1431">
                    <a:extLst>
                      <a:ext uri="{FF2B5EF4-FFF2-40B4-BE49-F238E27FC236}">
                        <a16:creationId xmlns="" xmlns:a16="http://schemas.microsoft.com/office/drawing/2014/main" id="{157A7633-6FAE-4D80-97DA-D9E972A207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60" y="288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1" name="Freeform 1432">
                    <a:extLst>
                      <a:ext uri="{FF2B5EF4-FFF2-40B4-BE49-F238E27FC236}">
                        <a16:creationId xmlns="" xmlns:a16="http://schemas.microsoft.com/office/drawing/2014/main" id="{579DBCC6-FD97-4CE4-95AF-70A8A44139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57" y="2884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0 w 1"/>
                      <a:gd name="T3" fmla="*/ 1 h 1"/>
                      <a:gd name="T4" fmla="*/ 1 w 1"/>
                      <a:gd name="T5" fmla="*/ 0 h 1"/>
                      <a:gd name="T6" fmla="*/ 0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2" name="Freeform 1433">
                    <a:extLst>
                      <a:ext uri="{FF2B5EF4-FFF2-40B4-BE49-F238E27FC236}">
                        <a16:creationId xmlns="" xmlns:a16="http://schemas.microsoft.com/office/drawing/2014/main" id="{8E56FF6B-020C-41DE-A0AF-325F9AAA13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6" y="2867"/>
                    <a:ext cx="27" cy="29"/>
                  </a:xfrm>
                  <a:custGeom>
                    <a:avLst/>
                    <a:gdLst>
                      <a:gd name="T0" fmla="*/ 27 w 28"/>
                      <a:gd name="T1" fmla="*/ 15 h 31"/>
                      <a:gd name="T2" fmla="*/ 26 w 28"/>
                      <a:gd name="T3" fmla="*/ 9 h 31"/>
                      <a:gd name="T4" fmla="*/ 19 w 28"/>
                      <a:gd name="T5" fmla="*/ 0 h 31"/>
                      <a:gd name="T6" fmla="*/ 16 w 28"/>
                      <a:gd name="T7" fmla="*/ 1 h 31"/>
                      <a:gd name="T8" fmla="*/ 11 w 28"/>
                      <a:gd name="T9" fmla="*/ 2 h 31"/>
                      <a:gd name="T10" fmla="*/ 9 w 28"/>
                      <a:gd name="T11" fmla="*/ 2 h 31"/>
                      <a:gd name="T12" fmla="*/ 8 w 28"/>
                      <a:gd name="T13" fmla="*/ 1 h 31"/>
                      <a:gd name="T14" fmla="*/ 7 w 28"/>
                      <a:gd name="T15" fmla="*/ 2 h 31"/>
                      <a:gd name="T16" fmla="*/ 7 w 28"/>
                      <a:gd name="T17" fmla="*/ 2 h 31"/>
                      <a:gd name="T18" fmla="*/ 7 w 28"/>
                      <a:gd name="T19" fmla="*/ 3 h 31"/>
                      <a:gd name="T20" fmla="*/ 7 w 28"/>
                      <a:gd name="T21" fmla="*/ 3 h 31"/>
                      <a:gd name="T22" fmla="*/ 6 w 28"/>
                      <a:gd name="T23" fmla="*/ 4 h 31"/>
                      <a:gd name="T24" fmla="*/ 6 w 28"/>
                      <a:gd name="T25" fmla="*/ 5 h 31"/>
                      <a:gd name="T26" fmla="*/ 6 w 28"/>
                      <a:gd name="T27" fmla="*/ 5 h 31"/>
                      <a:gd name="T28" fmla="*/ 5 w 28"/>
                      <a:gd name="T29" fmla="*/ 6 h 31"/>
                      <a:gd name="T30" fmla="*/ 4 w 28"/>
                      <a:gd name="T31" fmla="*/ 6 h 31"/>
                      <a:gd name="T32" fmla="*/ 4 w 28"/>
                      <a:gd name="T33" fmla="*/ 7 h 31"/>
                      <a:gd name="T34" fmla="*/ 3 w 28"/>
                      <a:gd name="T35" fmla="*/ 8 h 31"/>
                      <a:gd name="T36" fmla="*/ 2 w 28"/>
                      <a:gd name="T37" fmla="*/ 8 h 31"/>
                      <a:gd name="T38" fmla="*/ 2 w 28"/>
                      <a:gd name="T39" fmla="*/ 9 h 31"/>
                      <a:gd name="T40" fmla="*/ 1 w 28"/>
                      <a:gd name="T41" fmla="*/ 10 h 31"/>
                      <a:gd name="T42" fmla="*/ 0 w 28"/>
                      <a:gd name="T43" fmla="*/ 10 h 31"/>
                      <a:gd name="T44" fmla="*/ 1 w 28"/>
                      <a:gd name="T45" fmla="*/ 13 h 31"/>
                      <a:gd name="T46" fmla="*/ 9 w 28"/>
                      <a:gd name="T47" fmla="*/ 26 h 31"/>
                      <a:gd name="T48" fmla="*/ 10 w 28"/>
                      <a:gd name="T49" fmla="*/ 26 h 31"/>
                      <a:gd name="T50" fmla="*/ 17 w 28"/>
                      <a:gd name="T51" fmla="*/ 31 h 31"/>
                      <a:gd name="T52" fmla="*/ 17 w 28"/>
                      <a:gd name="T53" fmla="*/ 31 h 31"/>
                      <a:gd name="T54" fmla="*/ 18 w 28"/>
                      <a:gd name="T55" fmla="*/ 30 h 31"/>
                      <a:gd name="T56" fmla="*/ 18 w 28"/>
                      <a:gd name="T57" fmla="*/ 30 h 31"/>
                      <a:gd name="T58" fmla="*/ 18 w 28"/>
                      <a:gd name="T59" fmla="*/ 29 h 31"/>
                      <a:gd name="T60" fmla="*/ 18 w 28"/>
                      <a:gd name="T61" fmla="*/ 29 h 31"/>
                      <a:gd name="T62" fmla="*/ 19 w 28"/>
                      <a:gd name="T63" fmla="*/ 29 h 31"/>
                      <a:gd name="T64" fmla="*/ 22 w 28"/>
                      <a:gd name="T65" fmla="*/ 26 h 31"/>
                      <a:gd name="T66" fmla="*/ 27 w 28"/>
                      <a:gd name="T67" fmla="*/ 22 h 31"/>
                      <a:gd name="T68" fmla="*/ 28 w 28"/>
                      <a:gd name="T69" fmla="*/ 20 h 31"/>
                      <a:gd name="T70" fmla="*/ 28 w 28"/>
                      <a:gd name="T71" fmla="*/ 19 h 31"/>
                      <a:gd name="T72" fmla="*/ 28 w 28"/>
                      <a:gd name="T73" fmla="*/ 19 h 31"/>
                      <a:gd name="T74" fmla="*/ 28 w 28"/>
                      <a:gd name="T75" fmla="*/ 18 h 31"/>
                      <a:gd name="T76" fmla="*/ 28 w 28"/>
                      <a:gd name="T77" fmla="*/ 17 h 31"/>
                      <a:gd name="T78" fmla="*/ 27 w 28"/>
                      <a:gd name="T79" fmla="*/ 15 h 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28" h="31">
                        <a:moveTo>
                          <a:pt x="27" y="15"/>
                        </a:moveTo>
                        <a:cubicBezTo>
                          <a:pt x="27" y="13"/>
                          <a:pt x="26" y="11"/>
                          <a:pt x="26" y="9"/>
                        </a:cubicBezTo>
                        <a:cubicBezTo>
                          <a:pt x="26" y="7"/>
                          <a:pt x="21" y="1"/>
                          <a:pt x="19" y="0"/>
                        </a:cubicBezTo>
                        <a:cubicBezTo>
                          <a:pt x="19" y="0"/>
                          <a:pt x="18" y="1"/>
                          <a:pt x="16" y="1"/>
                        </a:cubicBezTo>
                        <a:cubicBezTo>
                          <a:pt x="15" y="2"/>
                          <a:pt x="13" y="2"/>
                          <a:pt x="11" y="2"/>
                        </a:cubicBezTo>
                        <a:cubicBezTo>
                          <a:pt x="10" y="2"/>
                          <a:pt x="10" y="2"/>
                          <a:pt x="9" y="2"/>
                        </a:cubicBezTo>
                        <a:cubicBezTo>
                          <a:pt x="9" y="1"/>
                          <a:pt x="8" y="1"/>
                          <a:pt x="8" y="1"/>
                        </a:cubicBezTo>
                        <a:cubicBezTo>
                          <a:pt x="8" y="2"/>
                          <a:pt x="8" y="2"/>
                          <a:pt x="7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7" y="3"/>
                          <a:pt x="7" y="3"/>
                          <a:pt x="7" y="3"/>
                        </a:cubicBezTo>
                        <a:cubicBezTo>
                          <a:pt x="7" y="3"/>
                          <a:pt x="7" y="3"/>
                          <a:pt x="7" y="3"/>
                        </a:cubicBezTo>
                        <a:cubicBezTo>
                          <a:pt x="7" y="4"/>
                          <a:pt x="7" y="4"/>
                          <a:pt x="6" y="4"/>
                        </a:cubicBezTo>
                        <a:cubicBezTo>
                          <a:pt x="6" y="4"/>
                          <a:pt x="6" y="4"/>
                          <a:pt x="6" y="5"/>
                        </a:cubicBezTo>
                        <a:cubicBezTo>
                          <a:pt x="6" y="5"/>
                          <a:pt x="6" y="5"/>
                          <a:pt x="6" y="5"/>
                        </a:cubicBezTo>
                        <a:cubicBezTo>
                          <a:pt x="5" y="5"/>
                          <a:pt x="5" y="5"/>
                          <a:pt x="5" y="6"/>
                        </a:cubicBezTo>
                        <a:cubicBezTo>
                          <a:pt x="5" y="6"/>
                          <a:pt x="5" y="6"/>
                          <a:pt x="4" y="6"/>
                        </a:cubicBezTo>
                        <a:cubicBezTo>
                          <a:pt x="4" y="6"/>
                          <a:pt x="4" y="7"/>
                          <a:pt x="4" y="7"/>
                        </a:cubicBezTo>
                        <a:cubicBezTo>
                          <a:pt x="4" y="7"/>
                          <a:pt x="3" y="7"/>
                          <a:pt x="3" y="8"/>
                        </a:cubicBezTo>
                        <a:cubicBezTo>
                          <a:pt x="3" y="8"/>
                          <a:pt x="3" y="8"/>
                          <a:pt x="2" y="8"/>
                        </a:cubicBezTo>
                        <a:cubicBezTo>
                          <a:pt x="2" y="9"/>
                          <a:pt x="2" y="9"/>
                          <a:pt x="2" y="9"/>
                        </a:cubicBezTo>
                        <a:cubicBezTo>
                          <a:pt x="1" y="9"/>
                          <a:pt x="1" y="10"/>
                          <a:pt x="1" y="10"/>
                        </a:cubicBezTo>
                        <a:cubicBezTo>
                          <a:pt x="1" y="10"/>
                          <a:pt x="1" y="10"/>
                          <a:pt x="0" y="10"/>
                        </a:cubicBezTo>
                        <a:cubicBezTo>
                          <a:pt x="1" y="11"/>
                          <a:pt x="1" y="12"/>
                          <a:pt x="1" y="13"/>
                        </a:cubicBezTo>
                        <a:cubicBezTo>
                          <a:pt x="4" y="21"/>
                          <a:pt x="6" y="23"/>
                          <a:pt x="9" y="26"/>
                        </a:cubicBezTo>
                        <a:cubicBezTo>
                          <a:pt x="10" y="26"/>
                          <a:pt x="10" y="26"/>
                          <a:pt x="10" y="26"/>
                        </a:cubicBezTo>
                        <a:cubicBezTo>
                          <a:pt x="11" y="28"/>
                          <a:pt x="14" y="29"/>
                          <a:pt x="17" y="31"/>
                        </a:cubicBezTo>
                        <a:cubicBezTo>
                          <a:pt x="17" y="31"/>
                          <a:pt x="17" y="31"/>
                          <a:pt x="17" y="31"/>
                        </a:cubicBezTo>
                        <a:cubicBezTo>
                          <a:pt x="17" y="31"/>
                          <a:pt x="17" y="30"/>
                          <a:pt x="18" y="30"/>
                        </a:cubicBezTo>
                        <a:cubicBezTo>
                          <a:pt x="18" y="30"/>
                          <a:pt x="18" y="30"/>
                          <a:pt x="18" y="30"/>
                        </a:cubicBezTo>
                        <a:cubicBezTo>
                          <a:pt x="18" y="29"/>
                          <a:pt x="18" y="29"/>
                          <a:pt x="18" y="29"/>
                        </a:cubicBezTo>
                        <a:cubicBezTo>
                          <a:pt x="18" y="29"/>
                          <a:pt x="18" y="29"/>
                          <a:pt x="18" y="29"/>
                        </a:cubicBezTo>
                        <a:cubicBezTo>
                          <a:pt x="19" y="29"/>
                          <a:pt x="19" y="29"/>
                          <a:pt x="19" y="29"/>
                        </a:cubicBezTo>
                        <a:cubicBezTo>
                          <a:pt x="20" y="28"/>
                          <a:pt x="21" y="27"/>
                          <a:pt x="22" y="26"/>
                        </a:cubicBezTo>
                        <a:cubicBezTo>
                          <a:pt x="23" y="25"/>
                          <a:pt x="27" y="23"/>
                          <a:pt x="27" y="22"/>
                        </a:cubicBezTo>
                        <a:cubicBezTo>
                          <a:pt x="27" y="22"/>
                          <a:pt x="28" y="21"/>
                          <a:pt x="28" y="20"/>
                        </a:cubicBezTo>
                        <a:cubicBezTo>
                          <a:pt x="28" y="20"/>
                          <a:pt x="28" y="19"/>
                          <a:pt x="28" y="19"/>
                        </a:cubicBezTo>
                        <a:cubicBezTo>
                          <a:pt x="28" y="19"/>
                          <a:pt x="28" y="19"/>
                          <a:pt x="28" y="19"/>
                        </a:cubicBezTo>
                        <a:cubicBezTo>
                          <a:pt x="28" y="18"/>
                          <a:pt x="28" y="18"/>
                          <a:pt x="28" y="18"/>
                        </a:cubicBezTo>
                        <a:cubicBezTo>
                          <a:pt x="28" y="17"/>
                          <a:pt x="28" y="17"/>
                          <a:pt x="28" y="17"/>
                        </a:cubicBezTo>
                        <a:cubicBezTo>
                          <a:pt x="28" y="17"/>
                          <a:pt x="28" y="16"/>
                          <a:pt x="27" y="1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3" name="Freeform 1434">
                    <a:extLst>
                      <a:ext uri="{FF2B5EF4-FFF2-40B4-BE49-F238E27FC236}">
                        <a16:creationId xmlns="" xmlns:a16="http://schemas.microsoft.com/office/drawing/2014/main" id="{37F51DE5-E6BF-4EB7-977D-3F6EA6E430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2" y="2871"/>
                    <a:ext cx="0" cy="0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4" name="Freeform 1435">
                    <a:extLst>
                      <a:ext uri="{FF2B5EF4-FFF2-40B4-BE49-F238E27FC236}">
                        <a16:creationId xmlns="" xmlns:a16="http://schemas.microsoft.com/office/drawing/2014/main" id="{5102E699-1FCA-492D-9E1E-2108087B51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3" y="286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5" name="Freeform 1436">
                    <a:extLst>
                      <a:ext uri="{FF2B5EF4-FFF2-40B4-BE49-F238E27FC236}">
                        <a16:creationId xmlns="" xmlns:a16="http://schemas.microsoft.com/office/drawing/2014/main" id="{55EBF76A-AD08-4A12-91B4-E126F1C90C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3" y="287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6" name="Freeform 1437">
                    <a:extLst>
                      <a:ext uri="{FF2B5EF4-FFF2-40B4-BE49-F238E27FC236}">
                        <a16:creationId xmlns="" xmlns:a16="http://schemas.microsoft.com/office/drawing/2014/main" id="{3E3D3B76-DB78-49A2-9A1F-BF14061CE1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1" y="2871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7" name="Freeform 1438">
                    <a:extLst>
                      <a:ext uri="{FF2B5EF4-FFF2-40B4-BE49-F238E27FC236}">
                        <a16:creationId xmlns="" xmlns:a16="http://schemas.microsoft.com/office/drawing/2014/main" id="{AF63D0F1-543B-48B2-BFB8-409107C339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52" y="2881"/>
                    <a:ext cx="1" cy="2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2 h 2"/>
                      <a:gd name="T6" fmla="*/ 1 w 1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2"/>
                          <a:pt x="1" y="1"/>
                          <a:pt x="0" y="0"/>
                        </a:cubicBezTo>
                        <a:cubicBezTo>
                          <a:pt x="1" y="1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8" name="Freeform 1439">
                    <a:extLst>
                      <a:ext uri="{FF2B5EF4-FFF2-40B4-BE49-F238E27FC236}">
                        <a16:creationId xmlns="" xmlns:a16="http://schemas.microsoft.com/office/drawing/2014/main" id="{07889FA0-3929-455D-B1A0-1A4D952473A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7" y="2875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09" name="Freeform 1440">
                    <a:extLst>
                      <a:ext uri="{FF2B5EF4-FFF2-40B4-BE49-F238E27FC236}">
                        <a16:creationId xmlns="" xmlns:a16="http://schemas.microsoft.com/office/drawing/2014/main" id="{8589C7D1-97D2-40A3-8235-A1D6521CFF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0" y="2872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0" name="Freeform 1441">
                    <a:extLst>
                      <a:ext uri="{FF2B5EF4-FFF2-40B4-BE49-F238E27FC236}">
                        <a16:creationId xmlns="" xmlns:a16="http://schemas.microsoft.com/office/drawing/2014/main" id="{A3A15B95-0C0F-4351-8DF9-1ACB4CD68B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28" y="287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1" name="Freeform 1442">
                    <a:extLst>
                      <a:ext uri="{FF2B5EF4-FFF2-40B4-BE49-F238E27FC236}">
                        <a16:creationId xmlns="" xmlns:a16="http://schemas.microsoft.com/office/drawing/2014/main" id="{7F668B68-E7F5-48B1-BF1C-9F8DE15004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52" y="2885"/>
                    <a:ext cx="1" cy="3"/>
                  </a:xfrm>
                  <a:custGeom>
                    <a:avLst/>
                    <a:gdLst>
                      <a:gd name="T0" fmla="*/ 0 w 1"/>
                      <a:gd name="T1" fmla="*/ 3 h 3"/>
                      <a:gd name="T2" fmla="*/ 1 w 1"/>
                      <a:gd name="T3" fmla="*/ 1 h 3"/>
                      <a:gd name="T4" fmla="*/ 1 w 1"/>
                      <a:gd name="T5" fmla="*/ 0 h 3"/>
                      <a:gd name="T6" fmla="*/ 1 w 1"/>
                      <a:gd name="T7" fmla="*/ 1 h 3"/>
                      <a:gd name="T8" fmla="*/ 0 w 1"/>
                      <a:gd name="T9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" h="3">
                        <a:moveTo>
                          <a:pt x="0" y="3"/>
                        </a:moveTo>
                        <a:cubicBezTo>
                          <a:pt x="0" y="3"/>
                          <a:pt x="1" y="2"/>
                          <a:pt x="1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2"/>
                          <a:pt x="0" y="3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2" name="Freeform 1443">
                    <a:extLst>
                      <a:ext uri="{FF2B5EF4-FFF2-40B4-BE49-F238E27FC236}">
                        <a16:creationId xmlns="" xmlns:a16="http://schemas.microsoft.com/office/drawing/2014/main" id="{A179F8E9-CF43-407F-AC84-1DD0EA36C2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2" y="289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3" name="Freeform 1444">
                    <a:extLst>
                      <a:ext uri="{FF2B5EF4-FFF2-40B4-BE49-F238E27FC236}">
                        <a16:creationId xmlns="" xmlns:a16="http://schemas.microsoft.com/office/drawing/2014/main" id="{98612C8C-0496-4528-8328-54037D888A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53" y="2884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4" name="Freeform 1445">
                    <a:extLst>
                      <a:ext uri="{FF2B5EF4-FFF2-40B4-BE49-F238E27FC236}">
                        <a16:creationId xmlns="" xmlns:a16="http://schemas.microsoft.com/office/drawing/2014/main" id="{CDE77C7B-CAE8-4C65-AADD-CCC449D60C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3" y="289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5" name="Freeform 1446">
                    <a:extLst>
                      <a:ext uri="{FF2B5EF4-FFF2-40B4-BE49-F238E27FC236}">
                        <a16:creationId xmlns="" xmlns:a16="http://schemas.microsoft.com/office/drawing/2014/main" id="{AC4F6AAF-4F45-4A88-AC3D-15B5CB74AC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3" y="289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6" name="Freeform 1447">
                    <a:extLst>
                      <a:ext uri="{FF2B5EF4-FFF2-40B4-BE49-F238E27FC236}">
                        <a16:creationId xmlns="" xmlns:a16="http://schemas.microsoft.com/office/drawing/2014/main" id="{DECF71AB-C95F-4513-B41A-672F62B62B7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86" y="2667"/>
                    <a:ext cx="86" cy="70"/>
                  </a:xfrm>
                  <a:custGeom>
                    <a:avLst/>
                    <a:gdLst>
                      <a:gd name="T0" fmla="*/ 89 w 90"/>
                      <a:gd name="T1" fmla="*/ 2 h 73"/>
                      <a:gd name="T2" fmla="*/ 84 w 90"/>
                      <a:gd name="T3" fmla="*/ 0 h 73"/>
                      <a:gd name="T4" fmla="*/ 43 w 90"/>
                      <a:gd name="T5" fmla="*/ 0 h 73"/>
                      <a:gd name="T6" fmla="*/ 38 w 90"/>
                      <a:gd name="T7" fmla="*/ 9 h 73"/>
                      <a:gd name="T8" fmla="*/ 31 w 90"/>
                      <a:gd name="T9" fmla="*/ 18 h 73"/>
                      <a:gd name="T10" fmla="*/ 23 w 90"/>
                      <a:gd name="T11" fmla="*/ 29 h 73"/>
                      <a:gd name="T12" fmla="*/ 14 w 90"/>
                      <a:gd name="T13" fmla="*/ 46 h 73"/>
                      <a:gd name="T14" fmla="*/ 3 w 90"/>
                      <a:gd name="T15" fmla="*/ 65 h 73"/>
                      <a:gd name="T16" fmla="*/ 0 w 90"/>
                      <a:gd name="T17" fmla="*/ 73 h 73"/>
                      <a:gd name="T18" fmla="*/ 40 w 90"/>
                      <a:gd name="T19" fmla="*/ 73 h 73"/>
                      <a:gd name="T20" fmla="*/ 40 w 90"/>
                      <a:gd name="T21" fmla="*/ 57 h 73"/>
                      <a:gd name="T22" fmla="*/ 47 w 90"/>
                      <a:gd name="T23" fmla="*/ 51 h 73"/>
                      <a:gd name="T24" fmla="*/ 52 w 90"/>
                      <a:gd name="T25" fmla="*/ 49 h 73"/>
                      <a:gd name="T26" fmla="*/ 52 w 90"/>
                      <a:gd name="T27" fmla="*/ 17 h 73"/>
                      <a:gd name="T28" fmla="*/ 54 w 90"/>
                      <a:gd name="T29" fmla="*/ 17 h 73"/>
                      <a:gd name="T30" fmla="*/ 81 w 90"/>
                      <a:gd name="T31" fmla="*/ 17 h 73"/>
                      <a:gd name="T32" fmla="*/ 90 w 90"/>
                      <a:gd name="T33" fmla="*/ 17 h 73"/>
                      <a:gd name="T34" fmla="*/ 90 w 90"/>
                      <a:gd name="T35" fmla="*/ 8 h 73"/>
                      <a:gd name="T36" fmla="*/ 90 w 90"/>
                      <a:gd name="T37" fmla="*/ 8 h 73"/>
                      <a:gd name="T38" fmla="*/ 90 w 90"/>
                      <a:gd name="T39" fmla="*/ 5 h 73"/>
                      <a:gd name="T40" fmla="*/ 90 w 90"/>
                      <a:gd name="T41" fmla="*/ 5 h 73"/>
                      <a:gd name="T42" fmla="*/ 90 w 90"/>
                      <a:gd name="T43" fmla="*/ 3 h 73"/>
                      <a:gd name="T44" fmla="*/ 90 w 90"/>
                      <a:gd name="T45" fmla="*/ 3 h 73"/>
                      <a:gd name="T46" fmla="*/ 89 w 90"/>
                      <a:gd name="T47" fmla="*/ 2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90" h="73">
                        <a:moveTo>
                          <a:pt x="89" y="2"/>
                        </a:moveTo>
                        <a:cubicBezTo>
                          <a:pt x="89" y="1"/>
                          <a:pt x="89" y="0"/>
                          <a:pt x="84" y="0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40" y="3"/>
                          <a:pt x="39" y="6"/>
                          <a:pt x="38" y="9"/>
                        </a:cubicBezTo>
                        <a:cubicBezTo>
                          <a:pt x="37" y="12"/>
                          <a:pt x="34" y="14"/>
                          <a:pt x="31" y="18"/>
                        </a:cubicBezTo>
                        <a:cubicBezTo>
                          <a:pt x="27" y="21"/>
                          <a:pt x="23" y="26"/>
                          <a:pt x="23" y="29"/>
                        </a:cubicBezTo>
                        <a:cubicBezTo>
                          <a:pt x="22" y="34"/>
                          <a:pt x="19" y="39"/>
                          <a:pt x="14" y="46"/>
                        </a:cubicBezTo>
                        <a:cubicBezTo>
                          <a:pt x="10" y="52"/>
                          <a:pt x="6" y="58"/>
                          <a:pt x="3" y="65"/>
                        </a:cubicBezTo>
                        <a:cubicBezTo>
                          <a:pt x="1" y="68"/>
                          <a:pt x="0" y="71"/>
                          <a:pt x="0" y="73"/>
                        </a:cubicBezTo>
                        <a:cubicBezTo>
                          <a:pt x="40" y="73"/>
                          <a:pt x="40" y="73"/>
                          <a:pt x="40" y="73"/>
                        </a:cubicBezTo>
                        <a:cubicBezTo>
                          <a:pt x="40" y="57"/>
                          <a:pt x="40" y="57"/>
                          <a:pt x="40" y="57"/>
                        </a:cubicBezTo>
                        <a:cubicBezTo>
                          <a:pt x="40" y="55"/>
                          <a:pt x="43" y="53"/>
                          <a:pt x="47" y="51"/>
                        </a:cubicBezTo>
                        <a:cubicBezTo>
                          <a:pt x="49" y="51"/>
                          <a:pt x="51" y="49"/>
                          <a:pt x="52" y="49"/>
                        </a:cubicBezTo>
                        <a:cubicBezTo>
                          <a:pt x="52" y="17"/>
                          <a:pt x="52" y="17"/>
                          <a:pt x="52" y="17"/>
                        </a:cubicBezTo>
                        <a:cubicBezTo>
                          <a:pt x="54" y="17"/>
                          <a:pt x="54" y="17"/>
                          <a:pt x="54" y="17"/>
                        </a:cubicBezTo>
                        <a:cubicBezTo>
                          <a:pt x="54" y="17"/>
                          <a:pt x="70" y="17"/>
                          <a:pt x="81" y="17"/>
                        </a:cubicBezTo>
                        <a:cubicBezTo>
                          <a:pt x="86" y="17"/>
                          <a:pt x="89" y="17"/>
                          <a:pt x="90" y="17"/>
                        </a:cubicBezTo>
                        <a:cubicBezTo>
                          <a:pt x="90" y="15"/>
                          <a:pt x="90" y="12"/>
                          <a:pt x="90" y="8"/>
                        </a:cubicBezTo>
                        <a:cubicBezTo>
                          <a:pt x="90" y="8"/>
                          <a:pt x="90" y="8"/>
                          <a:pt x="90" y="8"/>
                        </a:cubicBezTo>
                        <a:cubicBezTo>
                          <a:pt x="90" y="7"/>
                          <a:pt x="90" y="6"/>
                          <a:pt x="90" y="5"/>
                        </a:cubicBezTo>
                        <a:cubicBezTo>
                          <a:pt x="90" y="5"/>
                          <a:pt x="90" y="5"/>
                          <a:pt x="90" y="5"/>
                        </a:cubicBezTo>
                        <a:cubicBezTo>
                          <a:pt x="90" y="4"/>
                          <a:pt x="90" y="4"/>
                          <a:pt x="90" y="3"/>
                        </a:cubicBezTo>
                        <a:cubicBezTo>
                          <a:pt x="90" y="3"/>
                          <a:pt x="90" y="3"/>
                          <a:pt x="90" y="3"/>
                        </a:cubicBezTo>
                        <a:cubicBezTo>
                          <a:pt x="90" y="2"/>
                          <a:pt x="89" y="2"/>
                          <a:pt x="89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7" name="Freeform 1448">
                    <a:extLst>
                      <a:ext uri="{FF2B5EF4-FFF2-40B4-BE49-F238E27FC236}">
                        <a16:creationId xmlns="" xmlns:a16="http://schemas.microsoft.com/office/drawing/2014/main" id="{72EE1A72-4DB9-4C32-9898-DBDA75DCDA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1" y="2669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8" name="Freeform 1449">
                    <a:extLst>
                      <a:ext uri="{FF2B5EF4-FFF2-40B4-BE49-F238E27FC236}">
                        <a16:creationId xmlns="" xmlns:a16="http://schemas.microsoft.com/office/drawing/2014/main" id="{00D11B1A-65B8-47CD-8E98-03D8E76632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86" y="2673"/>
                    <a:ext cx="121" cy="137"/>
                  </a:xfrm>
                  <a:custGeom>
                    <a:avLst/>
                    <a:gdLst>
                      <a:gd name="T0" fmla="*/ 52 w 127"/>
                      <a:gd name="T1" fmla="*/ 143 h 143"/>
                      <a:gd name="T2" fmla="*/ 53 w 127"/>
                      <a:gd name="T3" fmla="*/ 143 h 143"/>
                      <a:gd name="T4" fmla="*/ 54 w 127"/>
                      <a:gd name="T5" fmla="*/ 143 h 143"/>
                      <a:gd name="T6" fmla="*/ 54 w 127"/>
                      <a:gd name="T7" fmla="*/ 142 h 143"/>
                      <a:gd name="T8" fmla="*/ 66 w 127"/>
                      <a:gd name="T9" fmla="*/ 139 h 143"/>
                      <a:gd name="T10" fmla="*/ 67 w 127"/>
                      <a:gd name="T11" fmla="*/ 137 h 143"/>
                      <a:gd name="T12" fmla="*/ 73 w 127"/>
                      <a:gd name="T13" fmla="*/ 136 h 143"/>
                      <a:gd name="T14" fmla="*/ 82 w 127"/>
                      <a:gd name="T15" fmla="*/ 135 h 143"/>
                      <a:gd name="T16" fmla="*/ 83 w 127"/>
                      <a:gd name="T17" fmla="*/ 135 h 143"/>
                      <a:gd name="T18" fmla="*/ 101 w 127"/>
                      <a:gd name="T19" fmla="*/ 135 h 143"/>
                      <a:gd name="T20" fmla="*/ 127 w 127"/>
                      <a:gd name="T21" fmla="*/ 135 h 143"/>
                      <a:gd name="T22" fmla="*/ 124 w 127"/>
                      <a:gd name="T23" fmla="*/ 124 h 143"/>
                      <a:gd name="T24" fmla="*/ 127 w 127"/>
                      <a:gd name="T25" fmla="*/ 22 h 143"/>
                      <a:gd name="T26" fmla="*/ 96 w 127"/>
                      <a:gd name="T27" fmla="*/ 1 h 143"/>
                      <a:gd name="T28" fmla="*/ 94 w 127"/>
                      <a:gd name="T29" fmla="*/ 0 h 143"/>
                      <a:gd name="T30" fmla="*/ 94 w 127"/>
                      <a:gd name="T31" fmla="*/ 3 h 143"/>
                      <a:gd name="T32" fmla="*/ 94 w 127"/>
                      <a:gd name="T33" fmla="*/ 5 h 143"/>
                      <a:gd name="T34" fmla="*/ 94 w 127"/>
                      <a:gd name="T35" fmla="*/ 6 h 143"/>
                      <a:gd name="T36" fmla="*/ 94 w 127"/>
                      <a:gd name="T37" fmla="*/ 8 h 143"/>
                      <a:gd name="T38" fmla="*/ 94 w 127"/>
                      <a:gd name="T39" fmla="*/ 10 h 143"/>
                      <a:gd name="T40" fmla="*/ 94 w 127"/>
                      <a:gd name="T41" fmla="*/ 10 h 143"/>
                      <a:gd name="T42" fmla="*/ 94 w 127"/>
                      <a:gd name="T43" fmla="*/ 11 h 143"/>
                      <a:gd name="T44" fmla="*/ 94 w 127"/>
                      <a:gd name="T45" fmla="*/ 12 h 143"/>
                      <a:gd name="T46" fmla="*/ 94 w 127"/>
                      <a:gd name="T47" fmla="*/ 12 h 143"/>
                      <a:gd name="T48" fmla="*/ 94 w 127"/>
                      <a:gd name="T49" fmla="*/ 13 h 143"/>
                      <a:gd name="T50" fmla="*/ 93 w 127"/>
                      <a:gd name="T51" fmla="*/ 13 h 143"/>
                      <a:gd name="T52" fmla="*/ 93 w 127"/>
                      <a:gd name="T53" fmla="*/ 13 h 143"/>
                      <a:gd name="T54" fmla="*/ 93 w 127"/>
                      <a:gd name="T55" fmla="*/ 13 h 143"/>
                      <a:gd name="T56" fmla="*/ 93 w 127"/>
                      <a:gd name="T57" fmla="*/ 13 h 143"/>
                      <a:gd name="T58" fmla="*/ 58 w 127"/>
                      <a:gd name="T59" fmla="*/ 14 h 143"/>
                      <a:gd name="T60" fmla="*/ 56 w 127"/>
                      <a:gd name="T61" fmla="*/ 42 h 143"/>
                      <a:gd name="T62" fmla="*/ 44 w 127"/>
                      <a:gd name="T63" fmla="*/ 51 h 143"/>
                      <a:gd name="T64" fmla="*/ 0 w 127"/>
                      <a:gd name="T65" fmla="*/ 70 h 143"/>
                      <a:gd name="T66" fmla="*/ 5 w 127"/>
                      <a:gd name="T67" fmla="*/ 79 h 143"/>
                      <a:gd name="T68" fmla="*/ 8 w 127"/>
                      <a:gd name="T69" fmla="*/ 98 h 143"/>
                      <a:gd name="T70" fmla="*/ 4 w 127"/>
                      <a:gd name="T71" fmla="*/ 125 h 143"/>
                      <a:gd name="T72" fmla="*/ 5 w 127"/>
                      <a:gd name="T73" fmla="*/ 123 h 143"/>
                      <a:gd name="T74" fmla="*/ 7 w 127"/>
                      <a:gd name="T75" fmla="*/ 123 h 143"/>
                      <a:gd name="T76" fmla="*/ 12 w 127"/>
                      <a:gd name="T77" fmla="*/ 123 h 143"/>
                      <a:gd name="T78" fmla="*/ 18 w 127"/>
                      <a:gd name="T79" fmla="*/ 123 h 143"/>
                      <a:gd name="T80" fmla="*/ 28 w 127"/>
                      <a:gd name="T81" fmla="*/ 123 h 143"/>
                      <a:gd name="T82" fmla="*/ 38 w 127"/>
                      <a:gd name="T83" fmla="*/ 128 h 143"/>
                      <a:gd name="T84" fmla="*/ 46 w 127"/>
                      <a:gd name="T85" fmla="*/ 138 h 143"/>
                      <a:gd name="T86" fmla="*/ 50 w 127"/>
                      <a:gd name="T87" fmla="*/ 142 h 143"/>
                      <a:gd name="T88" fmla="*/ 51 w 127"/>
                      <a:gd name="T89" fmla="*/ 143 h 143"/>
                      <a:gd name="T90" fmla="*/ 51 w 127"/>
                      <a:gd name="T91" fmla="*/ 143 h 1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27" h="143">
                        <a:moveTo>
                          <a:pt x="51" y="143"/>
                        </a:moveTo>
                        <a:cubicBezTo>
                          <a:pt x="52" y="143"/>
                          <a:pt x="52" y="143"/>
                          <a:pt x="52" y="143"/>
                        </a:cubicBezTo>
                        <a:cubicBezTo>
                          <a:pt x="52" y="143"/>
                          <a:pt x="53" y="143"/>
                          <a:pt x="53" y="143"/>
                        </a:cubicBezTo>
                        <a:cubicBezTo>
                          <a:pt x="53" y="143"/>
                          <a:pt x="53" y="143"/>
                          <a:pt x="53" y="143"/>
                        </a:cubicBezTo>
                        <a:cubicBezTo>
                          <a:pt x="53" y="143"/>
                          <a:pt x="53" y="143"/>
                          <a:pt x="53" y="143"/>
                        </a:cubicBezTo>
                        <a:cubicBezTo>
                          <a:pt x="54" y="143"/>
                          <a:pt x="54" y="143"/>
                          <a:pt x="54" y="143"/>
                        </a:cubicBezTo>
                        <a:cubicBezTo>
                          <a:pt x="54" y="143"/>
                          <a:pt x="54" y="143"/>
                          <a:pt x="54" y="142"/>
                        </a:cubicBezTo>
                        <a:cubicBezTo>
                          <a:pt x="54" y="142"/>
                          <a:pt x="54" y="142"/>
                          <a:pt x="54" y="142"/>
                        </a:cubicBezTo>
                        <a:cubicBezTo>
                          <a:pt x="54" y="136"/>
                          <a:pt x="59" y="133"/>
                          <a:pt x="64" y="138"/>
                        </a:cubicBezTo>
                        <a:cubicBezTo>
                          <a:pt x="65" y="139"/>
                          <a:pt x="66" y="139"/>
                          <a:pt x="66" y="139"/>
                        </a:cubicBezTo>
                        <a:cubicBezTo>
                          <a:pt x="66" y="139"/>
                          <a:pt x="67" y="139"/>
                          <a:pt x="67" y="139"/>
                        </a:cubicBezTo>
                        <a:cubicBezTo>
                          <a:pt x="67" y="138"/>
                          <a:pt x="67" y="138"/>
                          <a:pt x="67" y="137"/>
                        </a:cubicBezTo>
                        <a:cubicBezTo>
                          <a:pt x="68" y="137"/>
                          <a:pt x="69" y="136"/>
                          <a:pt x="70" y="136"/>
                        </a:cubicBezTo>
                        <a:cubicBezTo>
                          <a:pt x="71" y="136"/>
                          <a:pt x="72" y="136"/>
                          <a:pt x="73" y="136"/>
                        </a:cubicBezTo>
                        <a:cubicBezTo>
                          <a:pt x="74" y="137"/>
                          <a:pt x="76" y="137"/>
                          <a:pt x="77" y="137"/>
                        </a:cubicBezTo>
                        <a:cubicBezTo>
                          <a:pt x="78" y="137"/>
                          <a:pt x="81" y="136"/>
                          <a:pt x="82" y="135"/>
                        </a:cubicBezTo>
                        <a:cubicBezTo>
                          <a:pt x="82" y="135"/>
                          <a:pt x="83" y="135"/>
                          <a:pt x="83" y="135"/>
                        </a:cubicBezTo>
                        <a:cubicBezTo>
                          <a:pt x="83" y="135"/>
                          <a:pt x="83" y="135"/>
                          <a:pt x="83" y="135"/>
                        </a:cubicBezTo>
                        <a:cubicBezTo>
                          <a:pt x="84" y="135"/>
                          <a:pt x="84" y="135"/>
                          <a:pt x="84" y="135"/>
                        </a:cubicBezTo>
                        <a:cubicBezTo>
                          <a:pt x="84" y="135"/>
                          <a:pt x="92" y="135"/>
                          <a:pt x="101" y="135"/>
                        </a:cubicBezTo>
                        <a:cubicBezTo>
                          <a:pt x="102" y="135"/>
                          <a:pt x="104" y="135"/>
                          <a:pt x="105" y="135"/>
                        </a:cubicBezTo>
                        <a:cubicBezTo>
                          <a:pt x="121" y="135"/>
                          <a:pt x="125" y="135"/>
                          <a:pt x="127" y="135"/>
                        </a:cubicBezTo>
                        <a:cubicBezTo>
                          <a:pt x="127" y="134"/>
                          <a:pt x="127" y="131"/>
                          <a:pt x="127" y="128"/>
                        </a:cubicBezTo>
                        <a:cubicBezTo>
                          <a:pt x="124" y="124"/>
                          <a:pt x="124" y="124"/>
                          <a:pt x="124" y="124"/>
                        </a:cubicBezTo>
                        <a:cubicBezTo>
                          <a:pt x="113" y="22"/>
                          <a:pt x="113" y="22"/>
                          <a:pt x="113" y="22"/>
                        </a:cubicBezTo>
                        <a:cubicBezTo>
                          <a:pt x="127" y="22"/>
                          <a:pt x="127" y="22"/>
                          <a:pt x="127" y="22"/>
                        </a:cubicBezTo>
                        <a:cubicBezTo>
                          <a:pt x="113" y="12"/>
                          <a:pt x="101" y="4"/>
                          <a:pt x="96" y="1"/>
                        </a:cubicBezTo>
                        <a:cubicBezTo>
                          <a:pt x="96" y="1"/>
                          <a:pt x="96" y="1"/>
                          <a:pt x="96" y="1"/>
                        </a:cubicBezTo>
                        <a:cubicBezTo>
                          <a:pt x="95" y="1"/>
                          <a:pt x="95" y="0"/>
                          <a:pt x="94" y="0"/>
                        </a:cubicBezTo>
                        <a:cubicBezTo>
                          <a:pt x="94" y="0"/>
                          <a:pt x="94" y="0"/>
                          <a:pt x="94" y="0"/>
                        </a:cubicBezTo>
                        <a:cubicBezTo>
                          <a:pt x="94" y="3"/>
                          <a:pt x="94" y="3"/>
                          <a:pt x="94" y="3"/>
                        </a:cubicBezTo>
                        <a:cubicBezTo>
                          <a:pt x="94" y="3"/>
                          <a:pt x="94" y="3"/>
                          <a:pt x="94" y="3"/>
                        </a:cubicBezTo>
                        <a:cubicBezTo>
                          <a:pt x="94" y="3"/>
                          <a:pt x="94" y="3"/>
                          <a:pt x="94" y="4"/>
                        </a:cubicBezTo>
                        <a:cubicBezTo>
                          <a:pt x="94" y="4"/>
                          <a:pt x="94" y="4"/>
                          <a:pt x="94" y="5"/>
                        </a:cubicBezTo>
                        <a:cubicBezTo>
                          <a:pt x="94" y="5"/>
                          <a:pt x="94" y="5"/>
                          <a:pt x="94" y="6"/>
                        </a:cubicBezTo>
                        <a:cubicBezTo>
                          <a:pt x="94" y="6"/>
                          <a:pt x="94" y="6"/>
                          <a:pt x="94" y="6"/>
                        </a:cubicBezTo>
                        <a:cubicBezTo>
                          <a:pt x="94" y="7"/>
                          <a:pt x="94" y="7"/>
                          <a:pt x="94" y="7"/>
                        </a:cubicBezTo>
                        <a:cubicBezTo>
                          <a:pt x="94" y="7"/>
                          <a:pt x="94" y="8"/>
                          <a:pt x="94" y="8"/>
                        </a:cubicBezTo>
                        <a:cubicBezTo>
                          <a:pt x="94" y="8"/>
                          <a:pt x="94" y="8"/>
                          <a:pt x="94" y="8"/>
                        </a:cubicBezTo>
                        <a:cubicBezTo>
                          <a:pt x="94" y="9"/>
                          <a:pt x="94" y="9"/>
                          <a:pt x="94" y="10"/>
                        </a:cubicBezTo>
                        <a:cubicBezTo>
                          <a:pt x="94" y="10"/>
                          <a:pt x="94" y="10"/>
                          <a:pt x="94" y="10"/>
                        </a:cubicBezTo>
                        <a:cubicBezTo>
                          <a:pt x="94" y="10"/>
                          <a:pt x="94" y="10"/>
                          <a:pt x="94" y="10"/>
                        </a:cubicBezTo>
                        <a:cubicBezTo>
                          <a:pt x="94" y="11"/>
                          <a:pt x="94" y="11"/>
                          <a:pt x="94" y="11"/>
                        </a:cubicBezTo>
                        <a:cubicBezTo>
                          <a:pt x="94" y="11"/>
                          <a:pt x="94" y="11"/>
                          <a:pt x="94" y="11"/>
                        </a:cubicBezTo>
                        <a:cubicBezTo>
                          <a:pt x="94" y="11"/>
                          <a:pt x="94" y="11"/>
                          <a:pt x="94" y="11"/>
                        </a:cubicBezTo>
                        <a:cubicBezTo>
                          <a:pt x="94" y="12"/>
                          <a:pt x="94" y="12"/>
                          <a:pt x="94" y="12"/>
                        </a:cubicBezTo>
                        <a:cubicBezTo>
                          <a:pt x="94" y="12"/>
                          <a:pt x="94" y="12"/>
                          <a:pt x="94" y="12"/>
                        </a:cubicBezTo>
                        <a:cubicBezTo>
                          <a:pt x="94" y="12"/>
                          <a:pt x="94" y="12"/>
                          <a:pt x="94" y="12"/>
                        </a:cubicBezTo>
                        <a:cubicBezTo>
                          <a:pt x="94" y="12"/>
                          <a:pt x="94" y="12"/>
                          <a:pt x="94" y="12"/>
                        </a:cubicBezTo>
                        <a:cubicBezTo>
                          <a:pt x="94" y="12"/>
                          <a:pt x="94" y="13"/>
                          <a:pt x="94" y="13"/>
                        </a:cubicBezTo>
                        <a:cubicBezTo>
                          <a:pt x="94" y="13"/>
                          <a:pt x="94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3" y="13"/>
                          <a:pt x="93" y="13"/>
                          <a:pt x="93" y="13"/>
                        </a:cubicBezTo>
                        <a:cubicBezTo>
                          <a:pt x="92" y="14"/>
                          <a:pt x="92" y="14"/>
                          <a:pt x="81" y="14"/>
                        </a:cubicBezTo>
                        <a:cubicBezTo>
                          <a:pt x="74" y="14"/>
                          <a:pt x="64" y="14"/>
                          <a:pt x="58" y="14"/>
                        </a:cubicBezTo>
                        <a:cubicBezTo>
                          <a:pt x="57" y="14"/>
                          <a:pt x="56" y="14"/>
                          <a:pt x="56" y="14"/>
                        </a:cubicBezTo>
                        <a:cubicBezTo>
                          <a:pt x="56" y="42"/>
                          <a:pt x="56" y="42"/>
                          <a:pt x="56" y="42"/>
                        </a:cubicBezTo>
                        <a:cubicBezTo>
                          <a:pt x="56" y="44"/>
                          <a:pt x="53" y="46"/>
                          <a:pt x="49" y="48"/>
                        </a:cubicBezTo>
                        <a:cubicBezTo>
                          <a:pt x="47" y="49"/>
                          <a:pt x="45" y="50"/>
                          <a:pt x="44" y="51"/>
                        </a:cubicBezTo>
                        <a:cubicBezTo>
                          <a:pt x="44" y="70"/>
                          <a:pt x="44" y="70"/>
                          <a:pt x="44" y="70"/>
                        </a:cubicBezTo>
                        <a:cubicBezTo>
                          <a:pt x="0" y="70"/>
                          <a:pt x="0" y="70"/>
                          <a:pt x="0" y="70"/>
                        </a:cubicBezTo>
                        <a:cubicBezTo>
                          <a:pt x="0" y="74"/>
                          <a:pt x="2" y="76"/>
                          <a:pt x="4" y="78"/>
                        </a:cubicBezTo>
                        <a:cubicBezTo>
                          <a:pt x="4" y="78"/>
                          <a:pt x="5" y="79"/>
                          <a:pt x="5" y="79"/>
                        </a:cubicBezTo>
                        <a:cubicBezTo>
                          <a:pt x="8" y="82"/>
                          <a:pt x="7" y="85"/>
                          <a:pt x="7" y="88"/>
                        </a:cubicBezTo>
                        <a:cubicBezTo>
                          <a:pt x="6" y="91"/>
                          <a:pt x="6" y="94"/>
                          <a:pt x="8" y="98"/>
                        </a:cubicBezTo>
                        <a:cubicBezTo>
                          <a:pt x="12" y="103"/>
                          <a:pt x="11" y="112"/>
                          <a:pt x="4" y="122"/>
                        </a:cubicBezTo>
                        <a:cubicBezTo>
                          <a:pt x="4" y="123"/>
                          <a:pt x="4" y="124"/>
                          <a:pt x="4" y="125"/>
                        </a:cubicBezTo>
                        <a:cubicBezTo>
                          <a:pt x="4" y="124"/>
                          <a:pt x="5" y="124"/>
                          <a:pt x="5" y="123"/>
                        </a:cubicBezTo>
                        <a:cubicBezTo>
                          <a:pt x="5" y="123"/>
                          <a:pt x="5" y="123"/>
                          <a:pt x="5" y="123"/>
                        </a:cubicBezTo>
                        <a:cubicBezTo>
                          <a:pt x="6" y="123"/>
                          <a:pt x="6" y="123"/>
                          <a:pt x="6" y="123"/>
                        </a:cubicBezTo>
                        <a:cubicBezTo>
                          <a:pt x="6" y="123"/>
                          <a:pt x="7" y="123"/>
                          <a:pt x="7" y="123"/>
                        </a:cubicBezTo>
                        <a:cubicBezTo>
                          <a:pt x="7" y="123"/>
                          <a:pt x="8" y="123"/>
                          <a:pt x="8" y="123"/>
                        </a:cubicBezTo>
                        <a:cubicBezTo>
                          <a:pt x="9" y="123"/>
                          <a:pt x="10" y="123"/>
                          <a:pt x="12" y="123"/>
                        </a:cubicBezTo>
                        <a:cubicBezTo>
                          <a:pt x="14" y="123"/>
                          <a:pt x="16" y="123"/>
                          <a:pt x="17" y="123"/>
                        </a:cubicBezTo>
                        <a:cubicBezTo>
                          <a:pt x="17" y="123"/>
                          <a:pt x="17" y="123"/>
                          <a:pt x="18" y="123"/>
                        </a:cubicBezTo>
                        <a:cubicBezTo>
                          <a:pt x="19" y="123"/>
                          <a:pt x="22" y="122"/>
                          <a:pt x="25" y="122"/>
                        </a:cubicBezTo>
                        <a:cubicBezTo>
                          <a:pt x="26" y="122"/>
                          <a:pt x="27" y="122"/>
                          <a:pt x="28" y="123"/>
                        </a:cubicBezTo>
                        <a:cubicBezTo>
                          <a:pt x="30" y="124"/>
                          <a:pt x="33" y="127"/>
                          <a:pt x="34" y="128"/>
                        </a:cubicBezTo>
                        <a:cubicBezTo>
                          <a:pt x="38" y="128"/>
                          <a:pt x="38" y="128"/>
                          <a:pt x="38" y="128"/>
                        </a:cubicBezTo>
                        <a:cubicBezTo>
                          <a:pt x="39" y="129"/>
                          <a:pt x="39" y="129"/>
                          <a:pt x="39" y="129"/>
                        </a:cubicBezTo>
                        <a:cubicBezTo>
                          <a:pt x="40" y="132"/>
                          <a:pt x="43" y="137"/>
                          <a:pt x="46" y="138"/>
                        </a:cubicBezTo>
                        <a:cubicBezTo>
                          <a:pt x="46" y="139"/>
                          <a:pt x="47" y="139"/>
                          <a:pt x="47" y="139"/>
                        </a:cubicBezTo>
                        <a:cubicBezTo>
                          <a:pt x="48" y="140"/>
                          <a:pt x="49" y="141"/>
                          <a:pt x="50" y="142"/>
                        </a:cubicBezTo>
                        <a:cubicBezTo>
                          <a:pt x="50" y="142"/>
                          <a:pt x="50" y="142"/>
                          <a:pt x="50" y="142"/>
                        </a:cubicBezTo>
                        <a:cubicBezTo>
                          <a:pt x="51" y="142"/>
                          <a:pt x="51" y="143"/>
                          <a:pt x="51" y="143"/>
                        </a:cubicBezTo>
                        <a:cubicBezTo>
                          <a:pt x="51" y="143"/>
                          <a:pt x="51" y="143"/>
                          <a:pt x="51" y="143"/>
                        </a:cubicBezTo>
                        <a:cubicBezTo>
                          <a:pt x="51" y="143"/>
                          <a:pt x="51" y="143"/>
                          <a:pt x="51" y="14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19" name="Freeform 1450">
                    <a:extLst>
                      <a:ext uri="{FF2B5EF4-FFF2-40B4-BE49-F238E27FC236}">
                        <a16:creationId xmlns="" xmlns:a16="http://schemas.microsoft.com/office/drawing/2014/main" id="{E98E3BF6-F323-4A4B-B689-736B020C03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3"/>
                    <a:ext cx="0" cy="3"/>
                  </a:xfrm>
                  <a:custGeom>
                    <a:avLst/>
                    <a:gdLst>
                      <a:gd name="T0" fmla="*/ 1 h 3"/>
                      <a:gd name="T1" fmla="*/ 2 h 3"/>
                      <a:gd name="T2" fmla="*/ 3 h 3"/>
                      <a:gd name="T3" fmla="*/ 3 h 3"/>
                      <a:gd name="T4" fmla="*/ 3 h 3"/>
                      <a:gd name="T5" fmla="*/ 0 h 3"/>
                      <a:gd name="T6" fmla="*/ 0 h 3"/>
                      <a:gd name="T7" fmla="*/ 1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  <a:cxn ang="0">
                        <a:pos x="0" y="T5"/>
                      </a:cxn>
                      <a:cxn ang="0">
                        <a:pos x="0" y="T6"/>
                      </a:cxn>
                      <a:cxn ang="0">
                        <a:pos x="0" y="T7"/>
                      </a:cxn>
                    </a:cxnLst>
                    <a:rect l="0" t="0" r="r" b="b"/>
                    <a:pathLst>
                      <a:path h="3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0" name="Freeform 1451">
                    <a:extLst>
                      <a:ext uri="{FF2B5EF4-FFF2-40B4-BE49-F238E27FC236}">
                        <a16:creationId xmlns="" xmlns:a16="http://schemas.microsoft.com/office/drawing/2014/main" id="{4E8DE6CE-66F5-44F2-B56F-ED3CEE9363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8" y="267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1" name="Freeform 1452">
                    <a:extLst>
                      <a:ext uri="{FF2B5EF4-FFF2-40B4-BE49-F238E27FC236}">
                        <a16:creationId xmlns="" xmlns:a16="http://schemas.microsoft.com/office/drawing/2014/main" id="{2480C337-9E30-4A4D-90B7-8AB3964BED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2" name="Oval 1453">
                    <a:extLst>
                      <a:ext uri="{FF2B5EF4-FFF2-40B4-BE49-F238E27FC236}">
                        <a16:creationId xmlns="" xmlns:a16="http://schemas.microsoft.com/office/drawing/2014/main" id="{ED42E404-A912-45AD-9334-0D7C97B457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76" y="2673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3" name="Freeform 1454">
                    <a:extLst>
                      <a:ext uri="{FF2B5EF4-FFF2-40B4-BE49-F238E27FC236}">
                        <a16:creationId xmlns="" xmlns:a16="http://schemas.microsoft.com/office/drawing/2014/main" id="{6F7FFA63-7C50-4831-9B43-CCAF597441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0" y="2791"/>
                    <a:ext cx="1" cy="2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0 w 1"/>
                      <a:gd name="T3" fmla="*/ 2 h 2"/>
                      <a:gd name="T4" fmla="*/ 1 w 1"/>
                      <a:gd name="T5" fmla="*/ 0 h 2"/>
                      <a:gd name="T6" fmla="*/ 0 w 1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ubicBezTo>
                          <a:pt x="1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4" name="Freeform 1455">
                    <a:extLst>
                      <a:ext uri="{FF2B5EF4-FFF2-40B4-BE49-F238E27FC236}">
                        <a16:creationId xmlns="" xmlns:a16="http://schemas.microsoft.com/office/drawing/2014/main" id="{DC73BB72-13A7-486A-ADC1-FBD693C97D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4" y="2809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5" name="Freeform 1456">
                    <a:extLst>
                      <a:ext uri="{FF2B5EF4-FFF2-40B4-BE49-F238E27FC236}">
                        <a16:creationId xmlns="" xmlns:a16="http://schemas.microsoft.com/office/drawing/2014/main" id="{E9FA941D-596A-4953-91D6-2433FAD8B6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1" y="2806"/>
                    <a:ext cx="3" cy="3"/>
                  </a:xfrm>
                  <a:custGeom>
                    <a:avLst/>
                    <a:gdLst>
                      <a:gd name="T0" fmla="*/ 0 w 3"/>
                      <a:gd name="T1" fmla="*/ 0 h 3"/>
                      <a:gd name="T2" fmla="*/ 3 w 3"/>
                      <a:gd name="T3" fmla="*/ 3 h 3"/>
                      <a:gd name="T4" fmla="*/ 0 w 3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3">
                        <a:moveTo>
                          <a:pt x="0" y="0"/>
                        </a:moveTo>
                        <a:cubicBezTo>
                          <a:pt x="1" y="1"/>
                          <a:pt x="2" y="2"/>
                          <a:pt x="3" y="3"/>
                        </a:cubicBezTo>
                        <a:cubicBezTo>
                          <a:pt x="2" y="2"/>
                          <a:pt x="1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6" name="Freeform 1457">
                    <a:extLst>
                      <a:ext uri="{FF2B5EF4-FFF2-40B4-BE49-F238E27FC236}">
                        <a16:creationId xmlns="" xmlns:a16="http://schemas.microsoft.com/office/drawing/2014/main" id="{91A72D07-67C6-4BC9-9D6F-8459AF435F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1" y="279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7" name="Freeform 1458">
                    <a:extLst>
                      <a:ext uri="{FF2B5EF4-FFF2-40B4-BE49-F238E27FC236}">
                        <a16:creationId xmlns="" xmlns:a16="http://schemas.microsoft.com/office/drawing/2014/main" id="{BEAE2105-C566-4426-B1AF-8FD5CCBA67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3" y="2791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8" name="Freeform 1459">
                    <a:extLst>
                      <a:ext uri="{FF2B5EF4-FFF2-40B4-BE49-F238E27FC236}">
                        <a16:creationId xmlns="" xmlns:a16="http://schemas.microsoft.com/office/drawing/2014/main" id="{6FC92A8A-EFB9-4C77-AF72-2EA28486805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494" y="2791"/>
                    <a:ext cx="3" cy="0"/>
                  </a:xfrm>
                  <a:custGeom>
                    <a:avLst/>
                    <a:gdLst>
                      <a:gd name="T0" fmla="*/ 4 w 4"/>
                      <a:gd name="T1" fmla="*/ 0 w 4"/>
                      <a:gd name="T2" fmla="*/ 4 w 4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4">
                        <a:moveTo>
                          <a:pt x="4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29" name="Freeform 1460">
                    <a:extLst>
                      <a:ext uri="{FF2B5EF4-FFF2-40B4-BE49-F238E27FC236}">
                        <a16:creationId xmlns="" xmlns:a16="http://schemas.microsoft.com/office/drawing/2014/main" id="{FCD817F4-5930-485B-AD12-8E2151A044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02" y="2790"/>
                    <a:ext cx="8" cy="1"/>
                  </a:xfrm>
                  <a:custGeom>
                    <a:avLst/>
                    <a:gdLst>
                      <a:gd name="T0" fmla="*/ 0 w 8"/>
                      <a:gd name="T1" fmla="*/ 1 h 1"/>
                      <a:gd name="T2" fmla="*/ 1 w 8"/>
                      <a:gd name="T3" fmla="*/ 1 h 1"/>
                      <a:gd name="T4" fmla="*/ 8 w 8"/>
                      <a:gd name="T5" fmla="*/ 0 h 1"/>
                      <a:gd name="T6" fmla="*/ 1 w 8"/>
                      <a:gd name="T7" fmla="*/ 1 h 1"/>
                      <a:gd name="T8" fmla="*/ 0 w 8"/>
                      <a:gd name="T9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2" y="1"/>
                          <a:pt x="5" y="0"/>
                          <a:pt x="8" y="0"/>
                        </a:cubicBezTo>
                        <a:cubicBezTo>
                          <a:pt x="5" y="0"/>
                          <a:pt x="2" y="1"/>
                          <a:pt x="1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0" name="Freeform 1461">
                    <a:extLst>
                      <a:ext uri="{FF2B5EF4-FFF2-40B4-BE49-F238E27FC236}">
                        <a16:creationId xmlns="" xmlns:a16="http://schemas.microsoft.com/office/drawing/2014/main" id="{D36F1410-CF3A-4C2B-898E-F2E0C2BE25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5" y="268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1" name="Freeform 1462">
                    <a:extLst>
                      <a:ext uri="{FF2B5EF4-FFF2-40B4-BE49-F238E27FC236}">
                        <a16:creationId xmlns="" xmlns:a16="http://schemas.microsoft.com/office/drawing/2014/main" id="{33D08436-3C10-4EED-900E-0A8F6E9A63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5" y="2686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2" name="Freeform 1463">
                    <a:extLst>
                      <a:ext uri="{FF2B5EF4-FFF2-40B4-BE49-F238E27FC236}">
                        <a16:creationId xmlns="" xmlns:a16="http://schemas.microsoft.com/office/drawing/2014/main" id="{EF4B4255-12BC-49C9-8A7D-BD8E20EB13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5" y="268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3" name="Freeform 1464">
                    <a:extLst>
                      <a:ext uri="{FF2B5EF4-FFF2-40B4-BE49-F238E27FC236}">
                        <a16:creationId xmlns="" xmlns:a16="http://schemas.microsoft.com/office/drawing/2014/main" id="{27848892-80BD-4D5D-AF1D-CA05628A24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4" name="Freeform 1465">
                    <a:extLst>
                      <a:ext uri="{FF2B5EF4-FFF2-40B4-BE49-F238E27FC236}">
                        <a16:creationId xmlns="" xmlns:a16="http://schemas.microsoft.com/office/drawing/2014/main" id="{828C7959-905F-4EB2-A1D4-5F0005FCC9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5" y="268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5" name="Freeform 1466">
                    <a:extLst>
                      <a:ext uri="{FF2B5EF4-FFF2-40B4-BE49-F238E27FC236}">
                        <a16:creationId xmlns="" xmlns:a16="http://schemas.microsoft.com/office/drawing/2014/main" id="{870C7C87-6F63-472B-929B-C2D4CFEC2C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8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6" name="Freeform 1467">
                    <a:extLst>
                      <a:ext uri="{FF2B5EF4-FFF2-40B4-BE49-F238E27FC236}">
                        <a16:creationId xmlns="" xmlns:a16="http://schemas.microsoft.com/office/drawing/2014/main" id="{3C5F4498-F51C-445B-B3AB-ED3CE73B7C5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8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7" name="Freeform 1468">
                    <a:extLst>
                      <a:ext uri="{FF2B5EF4-FFF2-40B4-BE49-F238E27FC236}">
                        <a16:creationId xmlns="" xmlns:a16="http://schemas.microsoft.com/office/drawing/2014/main" id="{8AE3ABE7-FD99-4E0F-B74F-EB9C79A9D0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8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8" name="Freeform 1469">
                    <a:extLst>
                      <a:ext uri="{FF2B5EF4-FFF2-40B4-BE49-F238E27FC236}">
                        <a16:creationId xmlns="" xmlns:a16="http://schemas.microsoft.com/office/drawing/2014/main" id="{76AB16D3-741B-4F03-AB90-C585084F2E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83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39" name="Freeform 1470">
                    <a:extLst>
                      <a:ext uri="{FF2B5EF4-FFF2-40B4-BE49-F238E27FC236}">
                        <a16:creationId xmlns="" xmlns:a16="http://schemas.microsoft.com/office/drawing/2014/main" id="{D0A463C4-16FD-4F03-833D-E1FAEB5A75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8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0" name="Freeform 1471">
                    <a:extLst>
                      <a:ext uri="{FF2B5EF4-FFF2-40B4-BE49-F238E27FC236}">
                        <a16:creationId xmlns="" xmlns:a16="http://schemas.microsoft.com/office/drawing/2014/main" id="{A88E91CA-D4DC-4B50-B596-0D8C544CA2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1" name="Freeform 1472">
                    <a:extLst>
                      <a:ext uri="{FF2B5EF4-FFF2-40B4-BE49-F238E27FC236}">
                        <a16:creationId xmlns="" xmlns:a16="http://schemas.microsoft.com/office/drawing/2014/main" id="{FC39866C-2FCA-4D53-94A4-7CF82B34FEE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9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2" name="Freeform 1473">
                    <a:extLst>
                      <a:ext uri="{FF2B5EF4-FFF2-40B4-BE49-F238E27FC236}">
                        <a16:creationId xmlns="" xmlns:a16="http://schemas.microsoft.com/office/drawing/2014/main" id="{98E0A6B8-AE88-4D4B-A63B-86386A95DD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8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3" name="Freeform 1474">
                    <a:extLst>
                      <a:ext uri="{FF2B5EF4-FFF2-40B4-BE49-F238E27FC236}">
                        <a16:creationId xmlns="" xmlns:a16="http://schemas.microsoft.com/office/drawing/2014/main" id="{AEB3EC49-50F7-47CA-BE0D-81D37592E5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4" name="Freeform 1475">
                    <a:extLst>
                      <a:ext uri="{FF2B5EF4-FFF2-40B4-BE49-F238E27FC236}">
                        <a16:creationId xmlns="" xmlns:a16="http://schemas.microsoft.com/office/drawing/2014/main" id="{C55A6514-91BC-4BF6-BDB6-F1E2794070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76" y="267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5" name="Freeform 1476">
                    <a:extLst>
                      <a:ext uri="{FF2B5EF4-FFF2-40B4-BE49-F238E27FC236}">
                        <a16:creationId xmlns="" xmlns:a16="http://schemas.microsoft.com/office/drawing/2014/main" id="{C464C93D-388C-4D00-BFEC-711412AA07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7" y="2698"/>
                    <a:ext cx="176" cy="164"/>
                  </a:xfrm>
                  <a:custGeom>
                    <a:avLst/>
                    <a:gdLst>
                      <a:gd name="T0" fmla="*/ 2 w 184"/>
                      <a:gd name="T1" fmla="*/ 125 h 171"/>
                      <a:gd name="T2" fmla="*/ 10 w 184"/>
                      <a:gd name="T3" fmla="*/ 140 h 171"/>
                      <a:gd name="T4" fmla="*/ 10 w 184"/>
                      <a:gd name="T5" fmla="*/ 142 h 171"/>
                      <a:gd name="T6" fmla="*/ 10 w 184"/>
                      <a:gd name="T7" fmla="*/ 147 h 171"/>
                      <a:gd name="T8" fmla="*/ 10 w 184"/>
                      <a:gd name="T9" fmla="*/ 148 h 171"/>
                      <a:gd name="T10" fmla="*/ 16 w 184"/>
                      <a:gd name="T11" fmla="*/ 149 h 171"/>
                      <a:gd name="T12" fmla="*/ 24 w 184"/>
                      <a:gd name="T13" fmla="*/ 149 h 171"/>
                      <a:gd name="T14" fmla="*/ 33 w 184"/>
                      <a:gd name="T15" fmla="*/ 144 h 171"/>
                      <a:gd name="T16" fmla="*/ 42 w 184"/>
                      <a:gd name="T17" fmla="*/ 156 h 171"/>
                      <a:gd name="T18" fmla="*/ 42 w 184"/>
                      <a:gd name="T19" fmla="*/ 161 h 171"/>
                      <a:gd name="T20" fmla="*/ 47 w 184"/>
                      <a:gd name="T21" fmla="*/ 170 h 171"/>
                      <a:gd name="T22" fmla="*/ 47 w 184"/>
                      <a:gd name="T23" fmla="*/ 170 h 171"/>
                      <a:gd name="T24" fmla="*/ 48 w 184"/>
                      <a:gd name="T25" fmla="*/ 169 h 171"/>
                      <a:gd name="T26" fmla="*/ 53 w 184"/>
                      <a:gd name="T27" fmla="*/ 167 h 171"/>
                      <a:gd name="T28" fmla="*/ 54 w 184"/>
                      <a:gd name="T29" fmla="*/ 168 h 171"/>
                      <a:gd name="T30" fmla="*/ 55 w 184"/>
                      <a:gd name="T31" fmla="*/ 169 h 171"/>
                      <a:gd name="T32" fmla="*/ 56 w 184"/>
                      <a:gd name="T33" fmla="*/ 170 h 171"/>
                      <a:gd name="T34" fmla="*/ 57 w 184"/>
                      <a:gd name="T35" fmla="*/ 171 h 171"/>
                      <a:gd name="T36" fmla="*/ 69 w 184"/>
                      <a:gd name="T37" fmla="*/ 166 h 171"/>
                      <a:gd name="T38" fmla="*/ 70 w 184"/>
                      <a:gd name="T39" fmla="*/ 168 h 171"/>
                      <a:gd name="T40" fmla="*/ 73 w 184"/>
                      <a:gd name="T41" fmla="*/ 167 h 171"/>
                      <a:gd name="T42" fmla="*/ 74 w 184"/>
                      <a:gd name="T43" fmla="*/ 163 h 171"/>
                      <a:gd name="T44" fmla="*/ 75 w 184"/>
                      <a:gd name="T45" fmla="*/ 161 h 171"/>
                      <a:gd name="T46" fmla="*/ 76 w 184"/>
                      <a:gd name="T47" fmla="*/ 151 h 171"/>
                      <a:gd name="T48" fmla="*/ 85 w 184"/>
                      <a:gd name="T49" fmla="*/ 146 h 171"/>
                      <a:gd name="T50" fmla="*/ 93 w 184"/>
                      <a:gd name="T51" fmla="*/ 131 h 171"/>
                      <a:gd name="T52" fmla="*/ 98 w 184"/>
                      <a:gd name="T53" fmla="*/ 134 h 171"/>
                      <a:gd name="T54" fmla="*/ 103 w 184"/>
                      <a:gd name="T55" fmla="*/ 128 h 171"/>
                      <a:gd name="T56" fmla="*/ 113 w 184"/>
                      <a:gd name="T57" fmla="*/ 124 h 171"/>
                      <a:gd name="T58" fmla="*/ 126 w 184"/>
                      <a:gd name="T59" fmla="*/ 116 h 171"/>
                      <a:gd name="T60" fmla="*/ 140 w 184"/>
                      <a:gd name="T61" fmla="*/ 115 h 171"/>
                      <a:gd name="T62" fmla="*/ 147 w 184"/>
                      <a:gd name="T63" fmla="*/ 115 h 171"/>
                      <a:gd name="T64" fmla="*/ 157 w 184"/>
                      <a:gd name="T65" fmla="*/ 112 h 171"/>
                      <a:gd name="T66" fmla="*/ 174 w 184"/>
                      <a:gd name="T67" fmla="*/ 110 h 171"/>
                      <a:gd name="T68" fmla="*/ 180 w 184"/>
                      <a:gd name="T69" fmla="*/ 105 h 171"/>
                      <a:gd name="T70" fmla="*/ 183 w 184"/>
                      <a:gd name="T71" fmla="*/ 97 h 171"/>
                      <a:gd name="T72" fmla="*/ 183 w 184"/>
                      <a:gd name="T73" fmla="*/ 95 h 171"/>
                      <a:gd name="T74" fmla="*/ 183 w 184"/>
                      <a:gd name="T75" fmla="*/ 93 h 171"/>
                      <a:gd name="T76" fmla="*/ 184 w 184"/>
                      <a:gd name="T77" fmla="*/ 87 h 171"/>
                      <a:gd name="T78" fmla="*/ 184 w 184"/>
                      <a:gd name="T79" fmla="*/ 81 h 171"/>
                      <a:gd name="T80" fmla="*/ 184 w 184"/>
                      <a:gd name="T81" fmla="*/ 72 h 171"/>
                      <a:gd name="T82" fmla="*/ 176 w 184"/>
                      <a:gd name="T83" fmla="*/ 73 h 171"/>
                      <a:gd name="T84" fmla="*/ 169 w 184"/>
                      <a:gd name="T85" fmla="*/ 61 h 171"/>
                      <a:gd name="T86" fmla="*/ 156 w 184"/>
                      <a:gd name="T87" fmla="*/ 56 h 171"/>
                      <a:gd name="T88" fmla="*/ 64 w 184"/>
                      <a:gd name="T89" fmla="*/ 0 h 171"/>
                      <a:gd name="T90" fmla="*/ 78 w 184"/>
                      <a:gd name="T91" fmla="*/ 101 h 171"/>
                      <a:gd name="T92" fmla="*/ 32 w 184"/>
                      <a:gd name="T93" fmla="*/ 113 h 171"/>
                      <a:gd name="T94" fmla="*/ 19 w 184"/>
                      <a:gd name="T95" fmla="*/ 114 h 171"/>
                      <a:gd name="T96" fmla="*/ 14 w 184"/>
                      <a:gd name="T97" fmla="*/ 118 h 171"/>
                      <a:gd name="T98" fmla="*/ 5 w 184"/>
                      <a:gd name="T99" fmla="*/ 116 h 171"/>
                      <a:gd name="T100" fmla="*/ 4 w 184"/>
                      <a:gd name="T101" fmla="*/ 119 h 171"/>
                      <a:gd name="T102" fmla="*/ 2 w 184"/>
                      <a:gd name="T103" fmla="*/ 121 h 171"/>
                      <a:gd name="T104" fmla="*/ 0 w 184"/>
                      <a:gd name="T105" fmla="*/ 121 h 1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184" h="171">
                        <a:moveTo>
                          <a:pt x="0" y="121"/>
                        </a:moveTo>
                        <a:cubicBezTo>
                          <a:pt x="2" y="125"/>
                          <a:pt x="2" y="125"/>
                          <a:pt x="2" y="125"/>
                        </a:cubicBezTo>
                        <a:cubicBezTo>
                          <a:pt x="2" y="125"/>
                          <a:pt x="2" y="125"/>
                          <a:pt x="2" y="125"/>
                        </a:cubicBezTo>
                        <a:cubicBezTo>
                          <a:pt x="2" y="127"/>
                          <a:pt x="3" y="130"/>
                          <a:pt x="3" y="131"/>
                        </a:cubicBezTo>
                        <a:cubicBezTo>
                          <a:pt x="7" y="135"/>
                          <a:pt x="10" y="137"/>
                          <a:pt x="10" y="139"/>
                        </a:cubicBezTo>
                        <a:cubicBezTo>
                          <a:pt x="10" y="139"/>
                          <a:pt x="10" y="140"/>
                          <a:pt x="10" y="140"/>
                        </a:cubicBezTo>
                        <a:cubicBezTo>
                          <a:pt x="10" y="140"/>
                          <a:pt x="10" y="141"/>
                          <a:pt x="10" y="141"/>
                        </a:cubicBezTo>
                        <a:cubicBezTo>
                          <a:pt x="10" y="141"/>
                          <a:pt x="10" y="141"/>
                          <a:pt x="10" y="141"/>
                        </a:cubicBezTo>
                        <a:cubicBezTo>
                          <a:pt x="10" y="142"/>
                          <a:pt x="10" y="142"/>
                          <a:pt x="10" y="142"/>
                        </a:cubicBezTo>
                        <a:cubicBezTo>
                          <a:pt x="10" y="143"/>
                          <a:pt x="10" y="143"/>
                          <a:pt x="10" y="144"/>
                        </a:cubicBezTo>
                        <a:cubicBezTo>
                          <a:pt x="10" y="144"/>
                          <a:pt x="10" y="144"/>
                          <a:pt x="10" y="144"/>
                        </a:cubicBezTo>
                        <a:cubicBezTo>
                          <a:pt x="10" y="147"/>
                          <a:pt x="10" y="147"/>
                          <a:pt x="10" y="147"/>
                        </a:cubicBezTo>
                        <a:cubicBezTo>
                          <a:pt x="10" y="147"/>
                          <a:pt x="10" y="147"/>
                          <a:pt x="10" y="147"/>
                        </a:cubicBezTo>
                        <a:cubicBezTo>
                          <a:pt x="10" y="148"/>
                          <a:pt x="10" y="148"/>
                          <a:pt x="10" y="148"/>
                        </a:cubicBezTo>
                        <a:cubicBezTo>
                          <a:pt x="10" y="148"/>
                          <a:pt x="10" y="148"/>
                          <a:pt x="10" y="148"/>
                        </a:cubicBezTo>
                        <a:cubicBezTo>
                          <a:pt x="10" y="148"/>
                          <a:pt x="10" y="148"/>
                          <a:pt x="10" y="148"/>
                        </a:cubicBezTo>
                        <a:cubicBezTo>
                          <a:pt x="10" y="149"/>
                          <a:pt x="10" y="149"/>
                          <a:pt x="11" y="150"/>
                        </a:cubicBezTo>
                        <a:cubicBezTo>
                          <a:pt x="13" y="148"/>
                          <a:pt x="14" y="149"/>
                          <a:pt x="16" y="149"/>
                        </a:cubicBezTo>
                        <a:cubicBezTo>
                          <a:pt x="16" y="150"/>
                          <a:pt x="16" y="150"/>
                          <a:pt x="16" y="150"/>
                        </a:cubicBezTo>
                        <a:cubicBezTo>
                          <a:pt x="17" y="148"/>
                          <a:pt x="18" y="147"/>
                          <a:pt x="20" y="147"/>
                        </a:cubicBezTo>
                        <a:cubicBezTo>
                          <a:pt x="21" y="147"/>
                          <a:pt x="22" y="148"/>
                          <a:pt x="24" y="149"/>
                        </a:cubicBezTo>
                        <a:cubicBezTo>
                          <a:pt x="24" y="149"/>
                          <a:pt x="25" y="149"/>
                          <a:pt x="25" y="149"/>
                        </a:cubicBezTo>
                        <a:cubicBezTo>
                          <a:pt x="26" y="149"/>
                          <a:pt x="28" y="147"/>
                          <a:pt x="28" y="147"/>
                        </a:cubicBezTo>
                        <a:cubicBezTo>
                          <a:pt x="31" y="145"/>
                          <a:pt x="32" y="144"/>
                          <a:pt x="33" y="144"/>
                        </a:cubicBezTo>
                        <a:cubicBezTo>
                          <a:pt x="34" y="144"/>
                          <a:pt x="34" y="144"/>
                          <a:pt x="34" y="144"/>
                        </a:cubicBezTo>
                        <a:cubicBezTo>
                          <a:pt x="37" y="144"/>
                          <a:pt x="40" y="151"/>
                          <a:pt x="40" y="154"/>
                        </a:cubicBezTo>
                        <a:cubicBezTo>
                          <a:pt x="40" y="154"/>
                          <a:pt x="41" y="155"/>
                          <a:pt x="42" y="156"/>
                        </a:cubicBezTo>
                        <a:cubicBezTo>
                          <a:pt x="43" y="157"/>
                          <a:pt x="44" y="158"/>
                          <a:pt x="44" y="159"/>
                        </a:cubicBezTo>
                        <a:cubicBezTo>
                          <a:pt x="44" y="160"/>
                          <a:pt x="44" y="161"/>
                          <a:pt x="42" y="161"/>
                        </a:cubicBezTo>
                        <a:cubicBezTo>
                          <a:pt x="42" y="161"/>
                          <a:pt x="42" y="161"/>
                          <a:pt x="42" y="161"/>
                        </a:cubicBezTo>
                        <a:cubicBezTo>
                          <a:pt x="45" y="162"/>
                          <a:pt x="45" y="165"/>
                          <a:pt x="46" y="166"/>
                        </a:cubicBezTo>
                        <a:cubicBezTo>
                          <a:pt x="46" y="167"/>
                          <a:pt x="46" y="168"/>
                          <a:pt x="46" y="168"/>
                        </a:cubicBezTo>
                        <a:cubicBezTo>
                          <a:pt x="46" y="169"/>
                          <a:pt x="47" y="169"/>
                          <a:pt x="47" y="170"/>
                        </a:cubicBezTo>
                        <a:cubicBezTo>
                          <a:pt x="47" y="170"/>
                          <a:pt x="47" y="170"/>
                          <a:pt x="47" y="170"/>
                        </a:cubicBezTo>
                        <a:cubicBezTo>
                          <a:pt x="47" y="170"/>
                          <a:pt x="47" y="170"/>
                          <a:pt x="47" y="170"/>
                        </a:cubicBezTo>
                        <a:cubicBezTo>
                          <a:pt x="47" y="170"/>
                          <a:pt x="47" y="170"/>
                          <a:pt x="47" y="170"/>
                        </a:cubicBezTo>
                        <a:cubicBezTo>
                          <a:pt x="47" y="170"/>
                          <a:pt x="48" y="170"/>
                          <a:pt x="48" y="170"/>
                        </a:cubicBezTo>
                        <a:cubicBezTo>
                          <a:pt x="48" y="170"/>
                          <a:pt x="48" y="170"/>
                          <a:pt x="48" y="170"/>
                        </a:cubicBezTo>
                        <a:cubicBezTo>
                          <a:pt x="48" y="170"/>
                          <a:pt x="48" y="170"/>
                          <a:pt x="48" y="169"/>
                        </a:cubicBezTo>
                        <a:cubicBezTo>
                          <a:pt x="49" y="168"/>
                          <a:pt x="50" y="167"/>
                          <a:pt x="51" y="167"/>
                        </a:cubicBezTo>
                        <a:cubicBezTo>
                          <a:pt x="52" y="167"/>
                          <a:pt x="52" y="167"/>
                          <a:pt x="52" y="167"/>
                        </a:cubicBezTo>
                        <a:cubicBezTo>
                          <a:pt x="53" y="167"/>
                          <a:pt x="53" y="167"/>
                          <a:pt x="53" y="167"/>
                        </a:cubicBezTo>
                        <a:cubicBezTo>
                          <a:pt x="53" y="167"/>
                          <a:pt x="53" y="167"/>
                          <a:pt x="53" y="167"/>
                        </a:cubicBezTo>
                        <a:cubicBezTo>
                          <a:pt x="54" y="167"/>
                          <a:pt x="54" y="168"/>
                          <a:pt x="54" y="168"/>
                        </a:cubicBezTo>
                        <a:cubicBezTo>
                          <a:pt x="54" y="168"/>
                          <a:pt x="54" y="168"/>
                          <a:pt x="54" y="168"/>
                        </a:cubicBezTo>
                        <a:cubicBezTo>
                          <a:pt x="54" y="168"/>
                          <a:pt x="55" y="168"/>
                          <a:pt x="55" y="168"/>
                        </a:cubicBezTo>
                        <a:cubicBezTo>
                          <a:pt x="55" y="168"/>
                          <a:pt x="55" y="168"/>
                          <a:pt x="55" y="169"/>
                        </a:cubicBezTo>
                        <a:cubicBezTo>
                          <a:pt x="55" y="169"/>
                          <a:pt x="55" y="169"/>
                          <a:pt x="55" y="169"/>
                        </a:cubicBezTo>
                        <a:cubicBezTo>
                          <a:pt x="56" y="169"/>
                          <a:pt x="56" y="169"/>
                          <a:pt x="56" y="169"/>
                        </a:cubicBezTo>
                        <a:cubicBezTo>
                          <a:pt x="56" y="169"/>
                          <a:pt x="56" y="169"/>
                          <a:pt x="56" y="170"/>
                        </a:cubicBezTo>
                        <a:cubicBezTo>
                          <a:pt x="56" y="170"/>
                          <a:pt x="56" y="170"/>
                          <a:pt x="56" y="170"/>
                        </a:cubicBezTo>
                        <a:cubicBezTo>
                          <a:pt x="56" y="170"/>
                          <a:pt x="56" y="170"/>
                          <a:pt x="57" y="170"/>
                        </a:cubicBezTo>
                        <a:cubicBezTo>
                          <a:pt x="57" y="170"/>
                          <a:pt x="57" y="170"/>
                          <a:pt x="57" y="170"/>
                        </a:cubicBezTo>
                        <a:cubicBezTo>
                          <a:pt x="57" y="170"/>
                          <a:pt x="57" y="171"/>
                          <a:pt x="57" y="171"/>
                        </a:cubicBezTo>
                        <a:cubicBezTo>
                          <a:pt x="57" y="171"/>
                          <a:pt x="57" y="171"/>
                          <a:pt x="57" y="171"/>
                        </a:cubicBezTo>
                        <a:cubicBezTo>
                          <a:pt x="58" y="171"/>
                          <a:pt x="60" y="169"/>
                          <a:pt x="60" y="168"/>
                        </a:cubicBezTo>
                        <a:cubicBezTo>
                          <a:pt x="61" y="165"/>
                          <a:pt x="67" y="163"/>
                          <a:pt x="69" y="166"/>
                        </a:cubicBezTo>
                        <a:cubicBezTo>
                          <a:pt x="69" y="166"/>
                          <a:pt x="70" y="167"/>
                          <a:pt x="69" y="168"/>
                        </a:cubicBezTo>
                        <a:cubicBezTo>
                          <a:pt x="69" y="168"/>
                          <a:pt x="69" y="168"/>
                          <a:pt x="69" y="169"/>
                        </a:cubicBezTo>
                        <a:cubicBezTo>
                          <a:pt x="70" y="168"/>
                          <a:pt x="70" y="168"/>
                          <a:pt x="70" y="168"/>
                        </a:cubicBezTo>
                        <a:cubicBezTo>
                          <a:pt x="71" y="168"/>
                          <a:pt x="71" y="167"/>
                          <a:pt x="72" y="167"/>
                        </a:cubicBezTo>
                        <a:cubicBezTo>
                          <a:pt x="72" y="167"/>
                          <a:pt x="72" y="167"/>
                          <a:pt x="73" y="167"/>
                        </a:cubicBezTo>
                        <a:cubicBezTo>
                          <a:pt x="73" y="167"/>
                          <a:pt x="73" y="167"/>
                          <a:pt x="73" y="167"/>
                        </a:cubicBezTo>
                        <a:cubicBezTo>
                          <a:pt x="73" y="167"/>
                          <a:pt x="73" y="166"/>
                          <a:pt x="73" y="166"/>
                        </a:cubicBezTo>
                        <a:cubicBezTo>
                          <a:pt x="74" y="166"/>
                          <a:pt x="74" y="165"/>
                          <a:pt x="74" y="165"/>
                        </a:cubicBezTo>
                        <a:cubicBezTo>
                          <a:pt x="74" y="164"/>
                          <a:pt x="74" y="164"/>
                          <a:pt x="74" y="163"/>
                        </a:cubicBezTo>
                        <a:cubicBezTo>
                          <a:pt x="74" y="163"/>
                          <a:pt x="75" y="163"/>
                          <a:pt x="75" y="163"/>
                        </a:cubicBezTo>
                        <a:cubicBezTo>
                          <a:pt x="75" y="162"/>
                          <a:pt x="75" y="162"/>
                          <a:pt x="75" y="161"/>
                        </a:cubicBezTo>
                        <a:cubicBezTo>
                          <a:pt x="75" y="161"/>
                          <a:pt x="75" y="161"/>
                          <a:pt x="75" y="161"/>
                        </a:cubicBezTo>
                        <a:cubicBezTo>
                          <a:pt x="76" y="160"/>
                          <a:pt x="76" y="160"/>
                          <a:pt x="76" y="159"/>
                        </a:cubicBezTo>
                        <a:cubicBezTo>
                          <a:pt x="76" y="159"/>
                          <a:pt x="76" y="158"/>
                          <a:pt x="75" y="157"/>
                        </a:cubicBezTo>
                        <a:cubicBezTo>
                          <a:pt x="75" y="155"/>
                          <a:pt x="74" y="152"/>
                          <a:pt x="76" y="151"/>
                        </a:cubicBezTo>
                        <a:cubicBezTo>
                          <a:pt x="77" y="151"/>
                          <a:pt x="78" y="151"/>
                          <a:pt x="79" y="151"/>
                        </a:cubicBezTo>
                        <a:cubicBezTo>
                          <a:pt x="82" y="151"/>
                          <a:pt x="83" y="150"/>
                          <a:pt x="84" y="148"/>
                        </a:cubicBezTo>
                        <a:cubicBezTo>
                          <a:pt x="85" y="147"/>
                          <a:pt x="85" y="146"/>
                          <a:pt x="85" y="146"/>
                        </a:cubicBezTo>
                        <a:cubicBezTo>
                          <a:pt x="86" y="143"/>
                          <a:pt x="87" y="142"/>
                          <a:pt x="88" y="141"/>
                        </a:cubicBezTo>
                        <a:cubicBezTo>
                          <a:pt x="88" y="137"/>
                          <a:pt x="89" y="133"/>
                          <a:pt x="92" y="132"/>
                        </a:cubicBezTo>
                        <a:cubicBezTo>
                          <a:pt x="92" y="131"/>
                          <a:pt x="92" y="131"/>
                          <a:pt x="93" y="131"/>
                        </a:cubicBezTo>
                        <a:cubicBezTo>
                          <a:pt x="93" y="131"/>
                          <a:pt x="94" y="132"/>
                          <a:pt x="94" y="132"/>
                        </a:cubicBezTo>
                        <a:cubicBezTo>
                          <a:pt x="95" y="132"/>
                          <a:pt x="95" y="132"/>
                          <a:pt x="95" y="132"/>
                        </a:cubicBezTo>
                        <a:cubicBezTo>
                          <a:pt x="96" y="133"/>
                          <a:pt x="98" y="134"/>
                          <a:pt x="98" y="134"/>
                        </a:cubicBezTo>
                        <a:cubicBezTo>
                          <a:pt x="98" y="134"/>
                          <a:pt x="98" y="134"/>
                          <a:pt x="98" y="134"/>
                        </a:cubicBezTo>
                        <a:cubicBezTo>
                          <a:pt x="99" y="130"/>
                          <a:pt x="101" y="130"/>
                          <a:pt x="102" y="129"/>
                        </a:cubicBezTo>
                        <a:cubicBezTo>
                          <a:pt x="103" y="129"/>
                          <a:pt x="103" y="129"/>
                          <a:pt x="103" y="128"/>
                        </a:cubicBezTo>
                        <a:cubicBezTo>
                          <a:pt x="104" y="125"/>
                          <a:pt x="106" y="123"/>
                          <a:pt x="108" y="123"/>
                        </a:cubicBezTo>
                        <a:cubicBezTo>
                          <a:pt x="109" y="123"/>
                          <a:pt x="110" y="124"/>
                          <a:pt x="111" y="124"/>
                        </a:cubicBezTo>
                        <a:cubicBezTo>
                          <a:pt x="112" y="124"/>
                          <a:pt x="113" y="124"/>
                          <a:pt x="113" y="124"/>
                        </a:cubicBezTo>
                        <a:cubicBezTo>
                          <a:pt x="113" y="121"/>
                          <a:pt x="116" y="120"/>
                          <a:pt x="118" y="120"/>
                        </a:cubicBezTo>
                        <a:cubicBezTo>
                          <a:pt x="120" y="120"/>
                          <a:pt x="122" y="119"/>
                          <a:pt x="124" y="118"/>
                        </a:cubicBezTo>
                        <a:cubicBezTo>
                          <a:pt x="124" y="117"/>
                          <a:pt x="125" y="117"/>
                          <a:pt x="126" y="116"/>
                        </a:cubicBezTo>
                        <a:cubicBezTo>
                          <a:pt x="128" y="115"/>
                          <a:pt x="130" y="113"/>
                          <a:pt x="132" y="113"/>
                        </a:cubicBezTo>
                        <a:cubicBezTo>
                          <a:pt x="133" y="113"/>
                          <a:pt x="134" y="114"/>
                          <a:pt x="134" y="114"/>
                        </a:cubicBezTo>
                        <a:cubicBezTo>
                          <a:pt x="135" y="115"/>
                          <a:pt x="136" y="115"/>
                          <a:pt x="140" y="115"/>
                        </a:cubicBezTo>
                        <a:cubicBezTo>
                          <a:pt x="141" y="115"/>
                          <a:pt x="141" y="115"/>
                          <a:pt x="141" y="115"/>
                        </a:cubicBezTo>
                        <a:cubicBezTo>
                          <a:pt x="144" y="115"/>
                          <a:pt x="146" y="115"/>
                          <a:pt x="146" y="115"/>
                        </a:cubicBezTo>
                        <a:cubicBezTo>
                          <a:pt x="146" y="115"/>
                          <a:pt x="147" y="115"/>
                          <a:pt x="147" y="115"/>
                        </a:cubicBezTo>
                        <a:cubicBezTo>
                          <a:pt x="147" y="115"/>
                          <a:pt x="147" y="114"/>
                          <a:pt x="148" y="114"/>
                        </a:cubicBezTo>
                        <a:cubicBezTo>
                          <a:pt x="149" y="113"/>
                          <a:pt x="150" y="113"/>
                          <a:pt x="152" y="112"/>
                        </a:cubicBezTo>
                        <a:cubicBezTo>
                          <a:pt x="153" y="112"/>
                          <a:pt x="155" y="111"/>
                          <a:pt x="157" y="112"/>
                        </a:cubicBezTo>
                        <a:cubicBezTo>
                          <a:pt x="157" y="112"/>
                          <a:pt x="158" y="112"/>
                          <a:pt x="159" y="112"/>
                        </a:cubicBezTo>
                        <a:cubicBezTo>
                          <a:pt x="161" y="112"/>
                          <a:pt x="164" y="111"/>
                          <a:pt x="167" y="111"/>
                        </a:cubicBezTo>
                        <a:cubicBezTo>
                          <a:pt x="170" y="110"/>
                          <a:pt x="172" y="110"/>
                          <a:pt x="174" y="110"/>
                        </a:cubicBezTo>
                        <a:cubicBezTo>
                          <a:pt x="176" y="110"/>
                          <a:pt x="177" y="109"/>
                          <a:pt x="179" y="107"/>
                        </a:cubicBezTo>
                        <a:cubicBezTo>
                          <a:pt x="179" y="106"/>
                          <a:pt x="179" y="106"/>
                          <a:pt x="180" y="105"/>
                        </a:cubicBezTo>
                        <a:cubicBezTo>
                          <a:pt x="180" y="105"/>
                          <a:pt x="180" y="105"/>
                          <a:pt x="180" y="105"/>
                        </a:cubicBezTo>
                        <a:cubicBezTo>
                          <a:pt x="180" y="104"/>
                          <a:pt x="181" y="103"/>
                          <a:pt x="181" y="102"/>
                        </a:cubicBezTo>
                        <a:cubicBezTo>
                          <a:pt x="182" y="100"/>
                          <a:pt x="182" y="99"/>
                          <a:pt x="182" y="98"/>
                        </a:cubicBezTo>
                        <a:cubicBezTo>
                          <a:pt x="183" y="98"/>
                          <a:pt x="183" y="98"/>
                          <a:pt x="183" y="97"/>
                        </a:cubicBezTo>
                        <a:cubicBezTo>
                          <a:pt x="183" y="97"/>
                          <a:pt x="183" y="97"/>
                          <a:pt x="183" y="97"/>
                        </a:cubicBezTo>
                        <a:cubicBezTo>
                          <a:pt x="183" y="96"/>
                          <a:pt x="183" y="96"/>
                          <a:pt x="183" y="96"/>
                        </a:cubicBezTo>
                        <a:cubicBezTo>
                          <a:pt x="183" y="96"/>
                          <a:pt x="183" y="96"/>
                          <a:pt x="183" y="95"/>
                        </a:cubicBezTo>
                        <a:cubicBezTo>
                          <a:pt x="183" y="95"/>
                          <a:pt x="183" y="95"/>
                          <a:pt x="183" y="95"/>
                        </a:cubicBezTo>
                        <a:cubicBezTo>
                          <a:pt x="183" y="94"/>
                          <a:pt x="183" y="94"/>
                          <a:pt x="183" y="93"/>
                        </a:cubicBezTo>
                        <a:cubicBezTo>
                          <a:pt x="183" y="93"/>
                          <a:pt x="183" y="93"/>
                          <a:pt x="183" y="93"/>
                        </a:cubicBezTo>
                        <a:cubicBezTo>
                          <a:pt x="183" y="92"/>
                          <a:pt x="183" y="91"/>
                          <a:pt x="183" y="90"/>
                        </a:cubicBezTo>
                        <a:cubicBezTo>
                          <a:pt x="183" y="90"/>
                          <a:pt x="183" y="90"/>
                          <a:pt x="184" y="90"/>
                        </a:cubicBezTo>
                        <a:cubicBezTo>
                          <a:pt x="184" y="89"/>
                          <a:pt x="184" y="88"/>
                          <a:pt x="184" y="87"/>
                        </a:cubicBezTo>
                        <a:cubicBezTo>
                          <a:pt x="184" y="86"/>
                          <a:pt x="184" y="86"/>
                          <a:pt x="184" y="86"/>
                        </a:cubicBezTo>
                        <a:cubicBezTo>
                          <a:pt x="184" y="85"/>
                          <a:pt x="184" y="84"/>
                          <a:pt x="184" y="83"/>
                        </a:cubicBezTo>
                        <a:cubicBezTo>
                          <a:pt x="184" y="82"/>
                          <a:pt x="184" y="82"/>
                          <a:pt x="184" y="81"/>
                        </a:cubicBezTo>
                        <a:cubicBezTo>
                          <a:pt x="184" y="80"/>
                          <a:pt x="184" y="79"/>
                          <a:pt x="184" y="77"/>
                        </a:cubicBezTo>
                        <a:cubicBezTo>
                          <a:pt x="184" y="77"/>
                          <a:pt x="184" y="77"/>
                          <a:pt x="184" y="76"/>
                        </a:cubicBezTo>
                        <a:cubicBezTo>
                          <a:pt x="184" y="75"/>
                          <a:pt x="184" y="73"/>
                          <a:pt x="184" y="72"/>
                        </a:cubicBezTo>
                        <a:cubicBezTo>
                          <a:pt x="184" y="71"/>
                          <a:pt x="184" y="71"/>
                          <a:pt x="184" y="71"/>
                        </a:cubicBezTo>
                        <a:cubicBezTo>
                          <a:pt x="181" y="72"/>
                          <a:pt x="178" y="72"/>
                          <a:pt x="177" y="72"/>
                        </a:cubicBezTo>
                        <a:cubicBezTo>
                          <a:pt x="177" y="73"/>
                          <a:pt x="176" y="73"/>
                          <a:pt x="176" y="73"/>
                        </a:cubicBezTo>
                        <a:cubicBezTo>
                          <a:pt x="174" y="73"/>
                          <a:pt x="174" y="73"/>
                          <a:pt x="174" y="73"/>
                        </a:cubicBezTo>
                        <a:cubicBezTo>
                          <a:pt x="174" y="71"/>
                          <a:pt x="174" y="71"/>
                          <a:pt x="174" y="71"/>
                        </a:cubicBezTo>
                        <a:cubicBezTo>
                          <a:pt x="174" y="71"/>
                          <a:pt x="174" y="63"/>
                          <a:pt x="169" y="61"/>
                        </a:cubicBezTo>
                        <a:cubicBezTo>
                          <a:pt x="164" y="58"/>
                          <a:pt x="157" y="57"/>
                          <a:pt x="157" y="57"/>
                        </a:cubicBezTo>
                        <a:cubicBezTo>
                          <a:pt x="156" y="57"/>
                          <a:pt x="156" y="57"/>
                          <a:pt x="156" y="57"/>
                        </a:cubicBezTo>
                        <a:cubicBezTo>
                          <a:pt x="156" y="56"/>
                          <a:pt x="156" y="56"/>
                          <a:pt x="156" y="56"/>
                        </a:cubicBezTo>
                        <a:cubicBezTo>
                          <a:pt x="156" y="56"/>
                          <a:pt x="152" y="49"/>
                          <a:pt x="149" y="46"/>
                        </a:cubicBezTo>
                        <a:cubicBezTo>
                          <a:pt x="147" y="44"/>
                          <a:pt x="118" y="25"/>
                          <a:pt x="80" y="0"/>
                        </a:cubicBezTo>
                        <a:cubicBezTo>
                          <a:pt x="64" y="0"/>
                          <a:pt x="64" y="0"/>
                          <a:pt x="64" y="0"/>
                        </a:cubicBezTo>
                        <a:cubicBezTo>
                          <a:pt x="75" y="96"/>
                          <a:pt x="75" y="96"/>
                          <a:pt x="75" y="96"/>
                        </a:cubicBezTo>
                        <a:cubicBezTo>
                          <a:pt x="78" y="100"/>
                          <a:pt x="78" y="100"/>
                          <a:pt x="78" y="100"/>
                        </a:cubicBezTo>
                        <a:cubicBezTo>
                          <a:pt x="78" y="101"/>
                          <a:pt x="78" y="101"/>
                          <a:pt x="78" y="101"/>
                        </a:cubicBezTo>
                        <a:cubicBezTo>
                          <a:pt x="79" y="107"/>
                          <a:pt x="78" y="111"/>
                          <a:pt x="76" y="112"/>
                        </a:cubicBezTo>
                        <a:cubicBezTo>
                          <a:pt x="75" y="113"/>
                          <a:pt x="74" y="113"/>
                          <a:pt x="52" y="113"/>
                        </a:cubicBezTo>
                        <a:cubicBezTo>
                          <a:pt x="44" y="113"/>
                          <a:pt x="36" y="113"/>
                          <a:pt x="32" y="113"/>
                        </a:cubicBezTo>
                        <a:cubicBezTo>
                          <a:pt x="32" y="113"/>
                          <a:pt x="31" y="113"/>
                          <a:pt x="31" y="113"/>
                        </a:cubicBezTo>
                        <a:cubicBezTo>
                          <a:pt x="30" y="113"/>
                          <a:pt x="26" y="115"/>
                          <a:pt x="24" y="115"/>
                        </a:cubicBezTo>
                        <a:cubicBezTo>
                          <a:pt x="22" y="115"/>
                          <a:pt x="21" y="115"/>
                          <a:pt x="19" y="114"/>
                        </a:cubicBezTo>
                        <a:cubicBezTo>
                          <a:pt x="19" y="114"/>
                          <a:pt x="18" y="114"/>
                          <a:pt x="17" y="114"/>
                        </a:cubicBezTo>
                        <a:cubicBezTo>
                          <a:pt x="17" y="114"/>
                          <a:pt x="17" y="114"/>
                          <a:pt x="17" y="114"/>
                        </a:cubicBezTo>
                        <a:cubicBezTo>
                          <a:pt x="17" y="115"/>
                          <a:pt x="16" y="118"/>
                          <a:pt x="14" y="118"/>
                        </a:cubicBezTo>
                        <a:cubicBezTo>
                          <a:pt x="12" y="118"/>
                          <a:pt x="11" y="117"/>
                          <a:pt x="9" y="115"/>
                        </a:cubicBezTo>
                        <a:cubicBezTo>
                          <a:pt x="7" y="113"/>
                          <a:pt x="6" y="113"/>
                          <a:pt x="6" y="113"/>
                        </a:cubicBezTo>
                        <a:cubicBezTo>
                          <a:pt x="6" y="113"/>
                          <a:pt x="5" y="114"/>
                          <a:pt x="5" y="116"/>
                        </a:cubicBezTo>
                        <a:cubicBezTo>
                          <a:pt x="5" y="117"/>
                          <a:pt x="5" y="117"/>
                          <a:pt x="5" y="118"/>
                        </a:cubicBezTo>
                        <a:cubicBezTo>
                          <a:pt x="5" y="118"/>
                          <a:pt x="5" y="118"/>
                          <a:pt x="5" y="118"/>
                        </a:cubicBezTo>
                        <a:cubicBezTo>
                          <a:pt x="5" y="118"/>
                          <a:pt x="4" y="119"/>
                          <a:pt x="4" y="119"/>
                        </a:cubicBezTo>
                        <a:cubicBezTo>
                          <a:pt x="4" y="119"/>
                          <a:pt x="4" y="119"/>
                          <a:pt x="4" y="119"/>
                        </a:cubicBezTo>
                        <a:cubicBezTo>
                          <a:pt x="3" y="120"/>
                          <a:pt x="3" y="120"/>
                          <a:pt x="3" y="120"/>
                        </a:cubicBezTo>
                        <a:cubicBezTo>
                          <a:pt x="2" y="120"/>
                          <a:pt x="2" y="120"/>
                          <a:pt x="2" y="121"/>
                        </a:cubicBezTo>
                        <a:cubicBezTo>
                          <a:pt x="2" y="121"/>
                          <a:pt x="1" y="121"/>
                          <a:pt x="0" y="121"/>
                        </a:cubicBezTo>
                        <a:cubicBezTo>
                          <a:pt x="0" y="121"/>
                          <a:pt x="0" y="121"/>
                          <a:pt x="0" y="121"/>
                        </a:cubicBezTo>
                        <a:cubicBezTo>
                          <a:pt x="0" y="121"/>
                          <a:pt x="0" y="121"/>
                          <a:pt x="0" y="1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6" name="Freeform 1477">
                    <a:extLst>
                      <a:ext uri="{FF2B5EF4-FFF2-40B4-BE49-F238E27FC236}">
                        <a16:creationId xmlns="" xmlns:a16="http://schemas.microsoft.com/office/drawing/2014/main" id="{8D8B697F-F7D9-49DE-8959-1738413034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86" y="2752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0 w 1"/>
                      <a:gd name="T3" fmla="*/ 1 h 1"/>
                      <a:gd name="T4" fmla="*/ 1 w 1"/>
                      <a:gd name="T5" fmla="*/ 1 h 1"/>
                      <a:gd name="T6" fmla="*/ 0 w 1"/>
                      <a:gd name="T7" fmla="*/ 1 h 1"/>
                      <a:gd name="T8" fmla="*/ 0 w 1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lnTo>
                          <a:pt x="0" y="1"/>
                        </a:lnTo>
                        <a:lnTo>
                          <a:pt x="1" y="1"/>
                        </a:lnTo>
                        <a:lnTo>
                          <a:pt x="0" y="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7" name="Freeform 1478">
                    <a:extLst>
                      <a:ext uri="{FF2B5EF4-FFF2-40B4-BE49-F238E27FC236}">
                        <a16:creationId xmlns="" xmlns:a16="http://schemas.microsoft.com/office/drawing/2014/main" id="{71D3195F-576F-46DE-885C-91C8D1CED4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6" y="2766"/>
                    <a:ext cx="7" cy="1"/>
                  </a:xfrm>
                  <a:custGeom>
                    <a:avLst/>
                    <a:gdLst>
                      <a:gd name="T0" fmla="*/ 0 w 7"/>
                      <a:gd name="T1" fmla="*/ 1 h 1"/>
                      <a:gd name="T2" fmla="*/ 7 w 7"/>
                      <a:gd name="T3" fmla="*/ 0 h 1"/>
                      <a:gd name="T4" fmla="*/ 7 w 7"/>
                      <a:gd name="T5" fmla="*/ 0 h 1"/>
                      <a:gd name="T6" fmla="*/ 0 w 7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7" h="1">
                        <a:moveTo>
                          <a:pt x="0" y="1"/>
                        </a:moveTo>
                        <a:cubicBezTo>
                          <a:pt x="1" y="1"/>
                          <a:pt x="4" y="1"/>
                          <a:pt x="7" y="0"/>
                        </a:cubicBezTo>
                        <a:cubicBezTo>
                          <a:pt x="7" y="0"/>
                          <a:pt x="7" y="0"/>
                          <a:pt x="7" y="0"/>
                        </a:cubicBezTo>
                        <a:cubicBezTo>
                          <a:pt x="4" y="1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8" name="Freeform 1479">
                    <a:extLst>
                      <a:ext uri="{FF2B5EF4-FFF2-40B4-BE49-F238E27FC236}">
                        <a16:creationId xmlns="" xmlns:a16="http://schemas.microsoft.com/office/drawing/2014/main" id="{8ECC53C5-E7FA-4504-9A60-EFCE09767E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6" y="2832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49" name="Freeform 1480">
                    <a:extLst>
                      <a:ext uri="{FF2B5EF4-FFF2-40B4-BE49-F238E27FC236}">
                        <a16:creationId xmlns="" xmlns:a16="http://schemas.microsoft.com/office/drawing/2014/main" id="{4896B99A-9E14-40B7-A5AF-11DC527D9F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6" y="283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0" name="Oval 1481">
                    <a:extLst>
                      <a:ext uri="{FF2B5EF4-FFF2-40B4-BE49-F238E27FC236}">
                        <a16:creationId xmlns="" xmlns:a16="http://schemas.microsoft.com/office/drawing/2014/main" id="{53B3376C-C5FB-4608-B8D3-8B5FB5D545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37" y="2814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1" name="Freeform 1482">
                    <a:extLst>
                      <a:ext uri="{FF2B5EF4-FFF2-40B4-BE49-F238E27FC236}">
                        <a16:creationId xmlns="" xmlns:a16="http://schemas.microsoft.com/office/drawing/2014/main" id="{ED66DA78-E141-41DE-8013-AEE20CE93F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6" y="2839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0 h 1"/>
                      <a:gd name="T3" fmla="*/ 0 h 1"/>
                      <a:gd name="T4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2" name="Freeform 1483">
                    <a:extLst>
                      <a:ext uri="{FF2B5EF4-FFF2-40B4-BE49-F238E27FC236}">
                        <a16:creationId xmlns="" xmlns:a16="http://schemas.microsoft.com/office/drawing/2014/main" id="{D47FDA64-5966-48B6-9A7B-D1291E5F74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0" y="2860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3" name="Freeform 1484">
                    <a:extLst>
                      <a:ext uri="{FF2B5EF4-FFF2-40B4-BE49-F238E27FC236}">
                        <a16:creationId xmlns="" xmlns:a16="http://schemas.microsoft.com/office/drawing/2014/main" id="{8335F645-0909-4A0D-9C2D-F551A82D09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0" y="286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4" name="Freeform 1485">
                    <a:extLst>
                      <a:ext uri="{FF2B5EF4-FFF2-40B4-BE49-F238E27FC236}">
                        <a16:creationId xmlns="" xmlns:a16="http://schemas.microsoft.com/office/drawing/2014/main" id="{749FD005-13ED-403B-A11B-0D55EE8095E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8" y="2859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5" name="Freeform 1486">
                    <a:extLst>
                      <a:ext uri="{FF2B5EF4-FFF2-40B4-BE49-F238E27FC236}">
                        <a16:creationId xmlns="" xmlns:a16="http://schemas.microsoft.com/office/drawing/2014/main" id="{73769196-8A1F-4444-A575-B0416C3B25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3" y="2858"/>
                    <a:ext cx="2" cy="2"/>
                  </a:xfrm>
                  <a:custGeom>
                    <a:avLst/>
                    <a:gdLst>
                      <a:gd name="T0" fmla="*/ 0 w 3"/>
                      <a:gd name="T1" fmla="*/ 2 h 2"/>
                      <a:gd name="T2" fmla="*/ 3 w 3"/>
                      <a:gd name="T3" fmla="*/ 0 h 2"/>
                      <a:gd name="T4" fmla="*/ 0 w 3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0" y="2"/>
                        </a:moveTo>
                        <a:cubicBezTo>
                          <a:pt x="1" y="1"/>
                          <a:pt x="2" y="0"/>
                          <a:pt x="3" y="0"/>
                        </a:cubicBezTo>
                        <a:cubicBezTo>
                          <a:pt x="2" y="0"/>
                          <a:pt x="1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6" name="Freeform 1487">
                    <a:extLst>
                      <a:ext uri="{FF2B5EF4-FFF2-40B4-BE49-F238E27FC236}">
                        <a16:creationId xmlns="" xmlns:a16="http://schemas.microsoft.com/office/drawing/2014/main" id="{C71C23C4-7DC6-4EA1-8DDA-2DB1259CC9A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7" y="2858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7" name="Freeform 1488">
                    <a:extLst>
                      <a:ext uri="{FF2B5EF4-FFF2-40B4-BE49-F238E27FC236}">
                        <a16:creationId xmlns="" xmlns:a16="http://schemas.microsoft.com/office/drawing/2014/main" id="{E7B85CC6-3498-4166-9327-2982A295F4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6" y="285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8" name="Freeform 1489">
                    <a:extLst>
                      <a:ext uri="{FF2B5EF4-FFF2-40B4-BE49-F238E27FC236}">
                        <a16:creationId xmlns="" xmlns:a16="http://schemas.microsoft.com/office/drawing/2014/main" id="{1A4E3794-8CCD-42F8-A480-A7BDB15D63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9" y="286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59" name="Freeform 1490">
                    <a:extLst>
                      <a:ext uri="{FF2B5EF4-FFF2-40B4-BE49-F238E27FC236}">
                        <a16:creationId xmlns="" xmlns:a16="http://schemas.microsoft.com/office/drawing/2014/main" id="{BE6809D8-530E-4A1B-8ED8-836E7CB03B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06" y="285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0" name="Freeform 1491">
                    <a:extLst>
                      <a:ext uri="{FF2B5EF4-FFF2-40B4-BE49-F238E27FC236}">
                        <a16:creationId xmlns="" xmlns:a16="http://schemas.microsoft.com/office/drawing/2014/main" id="{62F3DF62-DE86-450B-AB35-8700030A6E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3" y="2860"/>
                    <a:ext cx="0" cy="1"/>
                  </a:xfrm>
                  <a:custGeom>
                    <a:avLst/>
                    <a:gdLst>
                      <a:gd name="T0" fmla="*/ 1 h 1"/>
                      <a:gd name="T1" fmla="*/ 1 h 1"/>
                      <a:gd name="T2" fmla="*/ 0 h 1"/>
                      <a:gd name="T3" fmla="*/ 1 h 1"/>
                      <a:gd name="T4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1" name="Freeform 1492">
                    <a:extLst>
                      <a:ext uri="{FF2B5EF4-FFF2-40B4-BE49-F238E27FC236}">
                        <a16:creationId xmlns="" xmlns:a16="http://schemas.microsoft.com/office/drawing/2014/main" id="{5F6282BE-5562-44EC-B616-CF22B59FD8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91" y="2861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2" name="Freeform 1493">
                    <a:extLst>
                      <a:ext uri="{FF2B5EF4-FFF2-40B4-BE49-F238E27FC236}">
                        <a16:creationId xmlns="" xmlns:a16="http://schemas.microsoft.com/office/drawing/2014/main" id="{A27A2A0E-565E-456C-8137-98FACF4F57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2" y="286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3" name="Freeform 1494">
                    <a:extLst>
                      <a:ext uri="{FF2B5EF4-FFF2-40B4-BE49-F238E27FC236}">
                        <a16:creationId xmlns="" xmlns:a16="http://schemas.microsoft.com/office/drawing/2014/main" id="{83FF6DAB-52A3-40FE-A767-F5B94BD4D3E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1" y="2859"/>
                    <a:ext cx="1" cy="2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1 h 2"/>
                      <a:gd name="T6" fmla="*/ 1 w 1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1"/>
                          <a:pt x="1" y="1"/>
                          <a:pt x="1" y="1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4" name="Freeform 1495">
                    <a:extLst>
                      <a:ext uri="{FF2B5EF4-FFF2-40B4-BE49-F238E27FC236}">
                        <a16:creationId xmlns="" xmlns:a16="http://schemas.microsoft.com/office/drawing/2014/main" id="{72AF57E3-46A3-4433-BE34-9D90F12652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6" y="2836"/>
                    <a:ext cx="0" cy="3"/>
                  </a:xfrm>
                  <a:custGeom>
                    <a:avLst/>
                    <a:gdLst>
                      <a:gd name="T0" fmla="*/ 0 h 3"/>
                      <a:gd name="T1" fmla="*/ 0 h 3"/>
                      <a:gd name="T2" fmla="*/ 3 h 3"/>
                      <a:gd name="T3" fmla="*/ 3 h 3"/>
                      <a:gd name="T4" fmla="*/ 0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3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5" name="Freeform 1496">
                    <a:extLst>
                      <a:ext uri="{FF2B5EF4-FFF2-40B4-BE49-F238E27FC236}">
                        <a16:creationId xmlns="" xmlns:a16="http://schemas.microsoft.com/office/drawing/2014/main" id="{5C8FDDD2-A602-4BA1-A519-134006964E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6" y="283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6" name="Freeform 1497">
                    <a:extLst>
                      <a:ext uri="{FF2B5EF4-FFF2-40B4-BE49-F238E27FC236}">
                        <a16:creationId xmlns="" xmlns:a16="http://schemas.microsoft.com/office/drawing/2014/main" id="{E83EF7C2-585C-4B3C-87EC-9A78CD1F1B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82" y="2860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1 h 1"/>
                      <a:gd name="T3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7" name="Freeform 1498">
                    <a:extLst>
                      <a:ext uri="{FF2B5EF4-FFF2-40B4-BE49-F238E27FC236}">
                        <a16:creationId xmlns="" xmlns:a16="http://schemas.microsoft.com/office/drawing/2014/main" id="{008597A3-8A9A-4B72-AB22-87F3AAA892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1" y="2811"/>
                    <a:ext cx="0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8" name="Freeform 1499">
                    <a:extLst>
                      <a:ext uri="{FF2B5EF4-FFF2-40B4-BE49-F238E27FC236}">
                        <a16:creationId xmlns="" xmlns:a16="http://schemas.microsoft.com/office/drawing/2014/main" id="{E490A31E-D34D-4799-BC62-F9DD6CB94C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5" y="2808"/>
                    <a:ext cx="5" cy="3"/>
                  </a:xfrm>
                  <a:custGeom>
                    <a:avLst/>
                    <a:gdLst>
                      <a:gd name="T0" fmla="*/ 0 w 5"/>
                      <a:gd name="T1" fmla="*/ 0 h 3"/>
                      <a:gd name="T2" fmla="*/ 5 w 5"/>
                      <a:gd name="T3" fmla="*/ 3 h 3"/>
                      <a:gd name="T4" fmla="*/ 0 w 5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3">
                        <a:moveTo>
                          <a:pt x="0" y="0"/>
                        </a:moveTo>
                        <a:cubicBezTo>
                          <a:pt x="2" y="2"/>
                          <a:pt x="3" y="3"/>
                          <a:pt x="5" y="3"/>
                        </a:cubicBezTo>
                        <a:cubicBezTo>
                          <a:pt x="3" y="3"/>
                          <a:pt x="2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69" name="Freeform 1500">
                    <a:extLst>
                      <a:ext uri="{FF2B5EF4-FFF2-40B4-BE49-F238E27FC236}">
                        <a16:creationId xmlns="" xmlns:a16="http://schemas.microsoft.com/office/drawing/2014/main" id="{41B514B3-F30F-40DB-93B5-2EB1334997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1" y="2809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0" name="Freeform 1501">
                    <a:extLst>
                      <a:ext uri="{FF2B5EF4-FFF2-40B4-BE49-F238E27FC236}">
                        <a16:creationId xmlns="" xmlns:a16="http://schemas.microsoft.com/office/drawing/2014/main" id="{0FF1515A-9171-4447-BD9C-C81D345C789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40" y="2812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1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1" name="Freeform 1502">
                    <a:extLst>
                      <a:ext uri="{FF2B5EF4-FFF2-40B4-BE49-F238E27FC236}">
                        <a16:creationId xmlns="" xmlns:a16="http://schemas.microsoft.com/office/drawing/2014/main" id="{86B96323-7025-4E18-ABEE-5EF3C35C74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537" y="2814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2" y="0"/>
                          <a:pt x="2" y="0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2" name="Freeform 1503">
                    <a:extLst>
                      <a:ext uri="{FF2B5EF4-FFF2-40B4-BE49-F238E27FC236}">
                        <a16:creationId xmlns="" xmlns:a16="http://schemas.microsoft.com/office/drawing/2014/main" id="{E46ABDC8-62BC-4251-8DC6-29D01E3A79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0" y="2810"/>
                    <a:ext cx="85" cy="57"/>
                  </a:xfrm>
                  <a:custGeom>
                    <a:avLst/>
                    <a:gdLst>
                      <a:gd name="T0" fmla="*/ 87 w 88"/>
                      <a:gd name="T1" fmla="*/ 35 h 59"/>
                      <a:gd name="T2" fmla="*/ 86 w 88"/>
                      <a:gd name="T3" fmla="*/ 35 h 59"/>
                      <a:gd name="T4" fmla="*/ 86 w 88"/>
                      <a:gd name="T5" fmla="*/ 34 h 59"/>
                      <a:gd name="T6" fmla="*/ 84 w 88"/>
                      <a:gd name="T7" fmla="*/ 34 h 59"/>
                      <a:gd name="T8" fmla="*/ 83 w 88"/>
                      <a:gd name="T9" fmla="*/ 29 h 59"/>
                      <a:gd name="T10" fmla="*/ 78 w 88"/>
                      <a:gd name="T11" fmla="*/ 29 h 59"/>
                      <a:gd name="T12" fmla="*/ 74 w 88"/>
                      <a:gd name="T13" fmla="*/ 25 h 59"/>
                      <a:gd name="T14" fmla="*/ 70 w 88"/>
                      <a:gd name="T15" fmla="*/ 19 h 59"/>
                      <a:gd name="T16" fmla="*/ 66 w 88"/>
                      <a:gd name="T17" fmla="*/ 14 h 59"/>
                      <a:gd name="T18" fmla="*/ 62 w 88"/>
                      <a:gd name="T19" fmla="*/ 8 h 59"/>
                      <a:gd name="T20" fmla="*/ 61 w 88"/>
                      <a:gd name="T21" fmla="*/ 7 h 59"/>
                      <a:gd name="T22" fmla="*/ 61 w 88"/>
                      <a:gd name="T23" fmla="*/ 6 h 59"/>
                      <a:gd name="T24" fmla="*/ 61 w 88"/>
                      <a:gd name="T25" fmla="*/ 4 h 59"/>
                      <a:gd name="T26" fmla="*/ 61 w 88"/>
                      <a:gd name="T27" fmla="*/ 2 h 59"/>
                      <a:gd name="T28" fmla="*/ 57 w 88"/>
                      <a:gd name="T29" fmla="*/ 2 h 59"/>
                      <a:gd name="T30" fmla="*/ 56 w 88"/>
                      <a:gd name="T31" fmla="*/ 1 h 59"/>
                      <a:gd name="T32" fmla="*/ 56 w 88"/>
                      <a:gd name="T33" fmla="*/ 1 h 59"/>
                      <a:gd name="T34" fmla="*/ 55 w 88"/>
                      <a:gd name="T35" fmla="*/ 1 h 59"/>
                      <a:gd name="T36" fmla="*/ 55 w 88"/>
                      <a:gd name="T37" fmla="*/ 1 h 59"/>
                      <a:gd name="T38" fmla="*/ 55 w 88"/>
                      <a:gd name="T39" fmla="*/ 0 h 59"/>
                      <a:gd name="T40" fmla="*/ 51 w 88"/>
                      <a:gd name="T41" fmla="*/ 3 h 59"/>
                      <a:gd name="T42" fmla="*/ 42 w 88"/>
                      <a:gd name="T43" fmla="*/ 7 h 59"/>
                      <a:gd name="T44" fmla="*/ 33 w 88"/>
                      <a:gd name="T45" fmla="*/ 11 h 59"/>
                      <a:gd name="T46" fmla="*/ 30 w 88"/>
                      <a:gd name="T47" fmla="*/ 12 h 59"/>
                      <a:gd name="T48" fmla="*/ 25 w 88"/>
                      <a:gd name="T49" fmla="*/ 17 h 59"/>
                      <a:gd name="T50" fmla="*/ 16 w 88"/>
                      <a:gd name="T51" fmla="*/ 19 h 59"/>
                      <a:gd name="T52" fmla="*/ 15 w 88"/>
                      <a:gd name="T53" fmla="*/ 25 h 59"/>
                      <a:gd name="T54" fmla="*/ 14 w 88"/>
                      <a:gd name="T55" fmla="*/ 26 h 59"/>
                      <a:gd name="T56" fmla="*/ 2 w 88"/>
                      <a:gd name="T57" fmla="*/ 38 h 59"/>
                      <a:gd name="T58" fmla="*/ 2 w 88"/>
                      <a:gd name="T59" fmla="*/ 39 h 59"/>
                      <a:gd name="T60" fmla="*/ 2 w 88"/>
                      <a:gd name="T61" fmla="*/ 45 h 59"/>
                      <a:gd name="T62" fmla="*/ 1 w 88"/>
                      <a:gd name="T63" fmla="*/ 47 h 59"/>
                      <a:gd name="T64" fmla="*/ 1 w 88"/>
                      <a:gd name="T65" fmla="*/ 49 h 59"/>
                      <a:gd name="T66" fmla="*/ 0 w 88"/>
                      <a:gd name="T67" fmla="*/ 51 h 59"/>
                      <a:gd name="T68" fmla="*/ 4 w 88"/>
                      <a:gd name="T69" fmla="*/ 54 h 59"/>
                      <a:gd name="T70" fmla="*/ 5 w 88"/>
                      <a:gd name="T71" fmla="*/ 55 h 59"/>
                      <a:gd name="T72" fmla="*/ 11 w 88"/>
                      <a:gd name="T73" fmla="*/ 59 h 59"/>
                      <a:gd name="T74" fmla="*/ 22 w 88"/>
                      <a:gd name="T75" fmla="*/ 55 h 59"/>
                      <a:gd name="T76" fmla="*/ 28 w 88"/>
                      <a:gd name="T77" fmla="*/ 57 h 59"/>
                      <a:gd name="T78" fmla="*/ 27 w 88"/>
                      <a:gd name="T79" fmla="*/ 55 h 59"/>
                      <a:gd name="T80" fmla="*/ 26 w 88"/>
                      <a:gd name="T81" fmla="*/ 45 h 59"/>
                      <a:gd name="T82" fmla="*/ 42 w 88"/>
                      <a:gd name="T83" fmla="*/ 43 h 59"/>
                      <a:gd name="T84" fmla="*/ 50 w 88"/>
                      <a:gd name="T85" fmla="*/ 44 h 59"/>
                      <a:gd name="T86" fmla="*/ 52 w 88"/>
                      <a:gd name="T87" fmla="*/ 44 h 59"/>
                      <a:gd name="T88" fmla="*/ 54 w 88"/>
                      <a:gd name="T89" fmla="*/ 44 h 59"/>
                      <a:gd name="T90" fmla="*/ 55 w 88"/>
                      <a:gd name="T91" fmla="*/ 44 h 59"/>
                      <a:gd name="T92" fmla="*/ 57 w 88"/>
                      <a:gd name="T93" fmla="*/ 43 h 59"/>
                      <a:gd name="T94" fmla="*/ 57 w 88"/>
                      <a:gd name="T95" fmla="*/ 43 h 59"/>
                      <a:gd name="T96" fmla="*/ 59 w 88"/>
                      <a:gd name="T97" fmla="*/ 42 h 59"/>
                      <a:gd name="T98" fmla="*/ 61 w 88"/>
                      <a:gd name="T99" fmla="*/ 41 h 59"/>
                      <a:gd name="T100" fmla="*/ 62 w 88"/>
                      <a:gd name="T101" fmla="*/ 42 h 59"/>
                      <a:gd name="T102" fmla="*/ 69 w 88"/>
                      <a:gd name="T103" fmla="*/ 43 h 59"/>
                      <a:gd name="T104" fmla="*/ 70 w 88"/>
                      <a:gd name="T105" fmla="*/ 43 h 59"/>
                      <a:gd name="T106" fmla="*/ 73 w 88"/>
                      <a:gd name="T107" fmla="*/ 42 h 59"/>
                      <a:gd name="T108" fmla="*/ 85 w 88"/>
                      <a:gd name="T109" fmla="*/ 38 h 59"/>
                      <a:gd name="T110" fmla="*/ 88 w 88"/>
                      <a:gd name="T111" fmla="*/ 36 h 59"/>
                      <a:gd name="T112" fmla="*/ 88 w 88"/>
                      <a:gd name="T113" fmla="*/ 36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88" h="59">
                        <a:moveTo>
                          <a:pt x="88" y="35"/>
                        </a:moveTo>
                        <a:cubicBezTo>
                          <a:pt x="87" y="35"/>
                          <a:pt x="87" y="35"/>
                          <a:pt x="87" y="35"/>
                        </a:cubicBezTo>
                        <a:cubicBezTo>
                          <a:pt x="87" y="35"/>
                          <a:pt x="87" y="35"/>
                          <a:pt x="87" y="35"/>
                        </a:cubicBezTo>
                        <a:cubicBezTo>
                          <a:pt x="87" y="35"/>
                          <a:pt x="86" y="35"/>
                          <a:pt x="86" y="35"/>
                        </a:cubicBezTo>
                        <a:cubicBezTo>
                          <a:pt x="86" y="35"/>
                          <a:pt x="86" y="35"/>
                          <a:pt x="86" y="35"/>
                        </a:cubicBezTo>
                        <a:cubicBezTo>
                          <a:pt x="86" y="35"/>
                          <a:pt x="86" y="35"/>
                          <a:pt x="86" y="34"/>
                        </a:cubicBezTo>
                        <a:cubicBezTo>
                          <a:pt x="85" y="34"/>
                          <a:pt x="85" y="34"/>
                          <a:pt x="85" y="34"/>
                        </a:cubicBezTo>
                        <a:cubicBezTo>
                          <a:pt x="84" y="34"/>
                          <a:pt x="84" y="34"/>
                          <a:pt x="84" y="34"/>
                        </a:cubicBezTo>
                        <a:cubicBezTo>
                          <a:pt x="84" y="34"/>
                          <a:pt x="84" y="34"/>
                          <a:pt x="84" y="34"/>
                        </a:cubicBezTo>
                        <a:cubicBezTo>
                          <a:pt x="83" y="33"/>
                          <a:pt x="83" y="31"/>
                          <a:pt x="83" y="29"/>
                        </a:cubicBezTo>
                        <a:cubicBezTo>
                          <a:pt x="83" y="29"/>
                          <a:pt x="83" y="29"/>
                          <a:pt x="83" y="28"/>
                        </a:cubicBezTo>
                        <a:cubicBezTo>
                          <a:pt x="81" y="29"/>
                          <a:pt x="79" y="29"/>
                          <a:pt x="78" y="29"/>
                        </a:cubicBezTo>
                        <a:cubicBezTo>
                          <a:pt x="76" y="28"/>
                          <a:pt x="76" y="27"/>
                          <a:pt x="75" y="26"/>
                        </a:cubicBezTo>
                        <a:cubicBezTo>
                          <a:pt x="75" y="26"/>
                          <a:pt x="74" y="25"/>
                          <a:pt x="74" y="25"/>
                        </a:cubicBezTo>
                        <a:cubicBezTo>
                          <a:pt x="74" y="25"/>
                          <a:pt x="74" y="25"/>
                          <a:pt x="74" y="25"/>
                        </a:cubicBezTo>
                        <a:cubicBezTo>
                          <a:pt x="70" y="25"/>
                          <a:pt x="70" y="20"/>
                          <a:pt x="70" y="19"/>
                        </a:cubicBezTo>
                        <a:cubicBezTo>
                          <a:pt x="70" y="18"/>
                          <a:pt x="67" y="15"/>
                          <a:pt x="66" y="15"/>
                        </a:cubicBezTo>
                        <a:cubicBezTo>
                          <a:pt x="66" y="14"/>
                          <a:pt x="66" y="14"/>
                          <a:pt x="66" y="14"/>
                        </a:cubicBezTo>
                        <a:cubicBezTo>
                          <a:pt x="64" y="13"/>
                          <a:pt x="63" y="11"/>
                          <a:pt x="63" y="9"/>
                        </a:cubicBezTo>
                        <a:cubicBezTo>
                          <a:pt x="63" y="9"/>
                          <a:pt x="62" y="8"/>
                          <a:pt x="62" y="8"/>
                        </a:cubicBezTo>
                        <a:cubicBezTo>
                          <a:pt x="62" y="8"/>
                          <a:pt x="61" y="7"/>
                          <a:pt x="61" y="7"/>
                        </a:cubicBezTo>
                        <a:cubicBezTo>
                          <a:pt x="61" y="7"/>
                          <a:pt x="61" y="7"/>
                          <a:pt x="61" y="7"/>
                        </a:cubicBezTo>
                        <a:cubicBezTo>
                          <a:pt x="61" y="7"/>
                          <a:pt x="61" y="6"/>
                          <a:pt x="61" y="6"/>
                        </a:cubicBezTo>
                        <a:cubicBezTo>
                          <a:pt x="61" y="6"/>
                          <a:pt x="61" y="6"/>
                          <a:pt x="61" y="6"/>
                        </a:cubicBezTo>
                        <a:cubicBezTo>
                          <a:pt x="61" y="5"/>
                          <a:pt x="61" y="5"/>
                          <a:pt x="61" y="4"/>
                        </a:cubicBezTo>
                        <a:cubicBezTo>
                          <a:pt x="61" y="4"/>
                          <a:pt x="61" y="4"/>
                          <a:pt x="61" y="4"/>
                        </a:cubicBezTo>
                        <a:cubicBezTo>
                          <a:pt x="61" y="4"/>
                          <a:pt x="61" y="3"/>
                          <a:pt x="61" y="2"/>
                        </a:cubicBezTo>
                        <a:cubicBezTo>
                          <a:pt x="61" y="2"/>
                          <a:pt x="61" y="2"/>
                          <a:pt x="61" y="2"/>
                        </a:cubicBezTo>
                        <a:cubicBezTo>
                          <a:pt x="61" y="2"/>
                          <a:pt x="61" y="2"/>
                          <a:pt x="60" y="2"/>
                        </a:cubicBezTo>
                        <a:cubicBezTo>
                          <a:pt x="59" y="2"/>
                          <a:pt x="58" y="2"/>
                          <a:pt x="57" y="2"/>
                        </a:cubicBezTo>
                        <a:cubicBezTo>
                          <a:pt x="57" y="1"/>
                          <a:pt x="57" y="1"/>
                          <a:pt x="57" y="1"/>
                        </a:cubicBezTo>
                        <a:cubicBezTo>
                          <a:pt x="57" y="1"/>
                          <a:pt x="56" y="1"/>
                          <a:pt x="56" y="1"/>
                        </a:cubicBezTo>
                        <a:cubicBezTo>
                          <a:pt x="56" y="1"/>
                          <a:pt x="56" y="1"/>
                          <a:pt x="56" y="1"/>
                        </a:cubicBezTo>
                        <a:cubicBezTo>
                          <a:pt x="56" y="1"/>
                          <a:pt x="56" y="1"/>
                          <a:pt x="56" y="1"/>
                        </a:cubicBezTo>
                        <a:cubicBezTo>
                          <a:pt x="56" y="1"/>
                          <a:pt x="55" y="1"/>
                          <a:pt x="55" y="1"/>
                        </a:cubicBezTo>
                        <a:cubicBezTo>
                          <a:pt x="55" y="1"/>
                          <a:pt x="55" y="1"/>
                          <a:pt x="55" y="1"/>
                        </a:cubicBezTo>
                        <a:cubicBezTo>
                          <a:pt x="55" y="1"/>
                          <a:pt x="55" y="1"/>
                          <a:pt x="55" y="1"/>
                        </a:cubicBezTo>
                        <a:cubicBezTo>
                          <a:pt x="55" y="1"/>
                          <a:pt x="55" y="1"/>
                          <a:pt x="55" y="1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4" y="0"/>
                          <a:pt x="53" y="1"/>
                          <a:pt x="52" y="2"/>
                        </a:cubicBezTo>
                        <a:cubicBezTo>
                          <a:pt x="52" y="2"/>
                          <a:pt x="51" y="2"/>
                          <a:pt x="51" y="3"/>
                        </a:cubicBezTo>
                        <a:cubicBezTo>
                          <a:pt x="50" y="3"/>
                          <a:pt x="50" y="4"/>
                          <a:pt x="49" y="4"/>
                        </a:cubicBezTo>
                        <a:cubicBezTo>
                          <a:pt x="46" y="6"/>
                          <a:pt x="44" y="7"/>
                          <a:pt x="42" y="7"/>
                        </a:cubicBezTo>
                        <a:cubicBezTo>
                          <a:pt x="41" y="7"/>
                          <a:pt x="40" y="7"/>
                          <a:pt x="40" y="7"/>
                        </a:cubicBezTo>
                        <a:cubicBezTo>
                          <a:pt x="40" y="10"/>
                          <a:pt x="37" y="12"/>
                          <a:pt x="33" y="11"/>
                        </a:cubicBezTo>
                        <a:cubicBezTo>
                          <a:pt x="33" y="11"/>
                          <a:pt x="32" y="10"/>
                          <a:pt x="31" y="10"/>
                        </a:cubicBezTo>
                        <a:cubicBezTo>
                          <a:pt x="31" y="10"/>
                          <a:pt x="31" y="10"/>
                          <a:pt x="30" y="12"/>
                        </a:cubicBezTo>
                        <a:cubicBezTo>
                          <a:pt x="30" y="15"/>
                          <a:pt x="28" y="16"/>
                          <a:pt x="26" y="16"/>
                        </a:cubicBezTo>
                        <a:cubicBezTo>
                          <a:pt x="25" y="16"/>
                          <a:pt x="25" y="16"/>
                          <a:pt x="25" y="17"/>
                        </a:cubicBezTo>
                        <a:cubicBezTo>
                          <a:pt x="25" y="21"/>
                          <a:pt x="23" y="21"/>
                          <a:pt x="22" y="21"/>
                        </a:cubicBezTo>
                        <a:cubicBezTo>
                          <a:pt x="20" y="21"/>
                          <a:pt x="18" y="20"/>
                          <a:pt x="16" y="19"/>
                        </a:cubicBezTo>
                        <a:cubicBezTo>
                          <a:pt x="16" y="19"/>
                          <a:pt x="16" y="19"/>
                          <a:pt x="16" y="19"/>
                        </a:cubicBezTo>
                        <a:cubicBezTo>
                          <a:pt x="15" y="20"/>
                          <a:pt x="15" y="23"/>
                          <a:pt x="15" y="25"/>
                        </a:cubicBezTo>
                        <a:cubicBezTo>
                          <a:pt x="15" y="26"/>
                          <a:pt x="15" y="26"/>
                          <a:pt x="15" y="26"/>
                        </a:cubicBezTo>
                        <a:cubicBezTo>
                          <a:pt x="14" y="26"/>
                          <a:pt x="14" y="26"/>
                          <a:pt x="14" y="26"/>
                        </a:cubicBezTo>
                        <a:cubicBezTo>
                          <a:pt x="14" y="26"/>
                          <a:pt x="12" y="28"/>
                          <a:pt x="11" y="33"/>
                        </a:cubicBezTo>
                        <a:cubicBezTo>
                          <a:pt x="9" y="37"/>
                          <a:pt x="5" y="38"/>
                          <a:pt x="2" y="38"/>
                        </a:cubicBezTo>
                        <a:cubicBezTo>
                          <a:pt x="2" y="38"/>
                          <a:pt x="2" y="38"/>
                          <a:pt x="2" y="38"/>
                        </a:cubicBezTo>
                        <a:cubicBezTo>
                          <a:pt x="2" y="38"/>
                          <a:pt x="2" y="38"/>
                          <a:pt x="2" y="39"/>
                        </a:cubicBezTo>
                        <a:cubicBezTo>
                          <a:pt x="3" y="40"/>
                          <a:pt x="3" y="42"/>
                          <a:pt x="3" y="44"/>
                        </a:cubicBezTo>
                        <a:cubicBezTo>
                          <a:pt x="2" y="44"/>
                          <a:pt x="2" y="45"/>
                          <a:pt x="2" y="45"/>
                        </a:cubicBezTo>
                        <a:cubicBezTo>
                          <a:pt x="2" y="45"/>
                          <a:pt x="2" y="46"/>
                          <a:pt x="2" y="46"/>
                        </a:cubicBezTo>
                        <a:cubicBezTo>
                          <a:pt x="2" y="46"/>
                          <a:pt x="2" y="46"/>
                          <a:pt x="1" y="47"/>
                        </a:cubicBezTo>
                        <a:cubicBezTo>
                          <a:pt x="1" y="47"/>
                          <a:pt x="1" y="47"/>
                          <a:pt x="1" y="48"/>
                        </a:cubicBezTo>
                        <a:cubicBezTo>
                          <a:pt x="1" y="48"/>
                          <a:pt x="1" y="49"/>
                          <a:pt x="1" y="49"/>
                        </a:cubicBezTo>
                        <a:cubicBezTo>
                          <a:pt x="1" y="49"/>
                          <a:pt x="0" y="50"/>
                          <a:pt x="0" y="50"/>
                        </a:cubicBezTo>
                        <a:cubicBezTo>
                          <a:pt x="0" y="50"/>
                          <a:pt x="0" y="50"/>
                          <a:pt x="0" y="51"/>
                        </a:cubicBezTo>
                        <a:cubicBezTo>
                          <a:pt x="2" y="51"/>
                          <a:pt x="3" y="52"/>
                          <a:pt x="4" y="54"/>
                        </a:cubicBezTo>
                        <a:cubicBezTo>
                          <a:pt x="4" y="54"/>
                          <a:pt x="4" y="54"/>
                          <a:pt x="4" y="54"/>
                        </a:cubicBezTo>
                        <a:cubicBezTo>
                          <a:pt x="4" y="54"/>
                          <a:pt x="5" y="54"/>
                          <a:pt x="5" y="55"/>
                        </a:cubicBezTo>
                        <a:cubicBezTo>
                          <a:pt x="5" y="55"/>
                          <a:pt x="5" y="55"/>
                          <a:pt x="5" y="55"/>
                        </a:cubicBezTo>
                        <a:cubicBezTo>
                          <a:pt x="6" y="56"/>
                          <a:pt x="8" y="58"/>
                          <a:pt x="10" y="59"/>
                        </a:cubicBezTo>
                        <a:cubicBezTo>
                          <a:pt x="10" y="59"/>
                          <a:pt x="11" y="59"/>
                          <a:pt x="11" y="59"/>
                        </a:cubicBezTo>
                        <a:cubicBezTo>
                          <a:pt x="11" y="59"/>
                          <a:pt x="11" y="59"/>
                          <a:pt x="12" y="59"/>
                        </a:cubicBezTo>
                        <a:cubicBezTo>
                          <a:pt x="14" y="56"/>
                          <a:pt x="18" y="55"/>
                          <a:pt x="22" y="55"/>
                        </a:cubicBezTo>
                        <a:cubicBezTo>
                          <a:pt x="23" y="55"/>
                          <a:pt x="26" y="56"/>
                          <a:pt x="28" y="57"/>
                        </a:cubicBezTo>
                        <a:cubicBezTo>
                          <a:pt x="28" y="57"/>
                          <a:pt x="28" y="57"/>
                          <a:pt x="28" y="57"/>
                        </a:cubicBezTo>
                        <a:cubicBezTo>
                          <a:pt x="28" y="57"/>
                          <a:pt x="28" y="57"/>
                          <a:pt x="28" y="57"/>
                        </a:cubicBezTo>
                        <a:cubicBezTo>
                          <a:pt x="28" y="57"/>
                          <a:pt x="28" y="56"/>
                          <a:pt x="27" y="55"/>
                        </a:cubicBezTo>
                        <a:cubicBezTo>
                          <a:pt x="27" y="54"/>
                          <a:pt x="27" y="54"/>
                          <a:pt x="27" y="54"/>
                        </a:cubicBezTo>
                        <a:cubicBezTo>
                          <a:pt x="26" y="50"/>
                          <a:pt x="25" y="47"/>
                          <a:pt x="26" y="45"/>
                        </a:cubicBezTo>
                        <a:cubicBezTo>
                          <a:pt x="27" y="44"/>
                          <a:pt x="28" y="43"/>
                          <a:pt x="38" y="43"/>
                        </a:cubicBezTo>
                        <a:cubicBezTo>
                          <a:pt x="39" y="43"/>
                          <a:pt x="40" y="43"/>
                          <a:pt x="42" y="43"/>
                        </a:cubicBezTo>
                        <a:cubicBezTo>
                          <a:pt x="42" y="43"/>
                          <a:pt x="42" y="43"/>
                          <a:pt x="43" y="43"/>
                        </a:cubicBezTo>
                        <a:cubicBezTo>
                          <a:pt x="45" y="43"/>
                          <a:pt x="48" y="43"/>
                          <a:pt x="50" y="44"/>
                        </a:cubicBezTo>
                        <a:cubicBezTo>
                          <a:pt x="50" y="44"/>
                          <a:pt x="50" y="44"/>
                          <a:pt x="50" y="44"/>
                        </a:cubicBezTo>
                        <a:cubicBezTo>
                          <a:pt x="51" y="44"/>
                          <a:pt x="51" y="44"/>
                          <a:pt x="52" y="44"/>
                        </a:cubicBezTo>
                        <a:cubicBezTo>
                          <a:pt x="52" y="44"/>
                          <a:pt x="52" y="44"/>
                          <a:pt x="52" y="44"/>
                        </a:cubicBezTo>
                        <a:cubicBezTo>
                          <a:pt x="53" y="44"/>
                          <a:pt x="53" y="44"/>
                          <a:pt x="54" y="44"/>
                        </a:cubicBezTo>
                        <a:cubicBezTo>
                          <a:pt x="54" y="44"/>
                          <a:pt x="54" y="44"/>
                          <a:pt x="54" y="44"/>
                        </a:cubicBezTo>
                        <a:cubicBezTo>
                          <a:pt x="55" y="44"/>
                          <a:pt x="55" y="44"/>
                          <a:pt x="55" y="44"/>
                        </a:cubicBezTo>
                        <a:cubicBezTo>
                          <a:pt x="55" y="44"/>
                          <a:pt x="56" y="45"/>
                          <a:pt x="56" y="45"/>
                        </a:cubicBezTo>
                        <a:cubicBezTo>
                          <a:pt x="56" y="44"/>
                          <a:pt x="57" y="44"/>
                          <a:pt x="57" y="43"/>
                        </a:cubicBezTo>
                        <a:cubicBezTo>
                          <a:pt x="57" y="43"/>
                          <a:pt x="57" y="43"/>
                          <a:pt x="57" y="43"/>
                        </a:cubicBezTo>
                        <a:cubicBezTo>
                          <a:pt x="57" y="43"/>
                          <a:pt x="57" y="43"/>
                          <a:pt x="57" y="43"/>
                        </a:cubicBezTo>
                        <a:cubicBezTo>
                          <a:pt x="57" y="43"/>
                          <a:pt x="57" y="43"/>
                          <a:pt x="57" y="43"/>
                        </a:cubicBezTo>
                        <a:cubicBezTo>
                          <a:pt x="59" y="42"/>
                          <a:pt x="59" y="42"/>
                          <a:pt x="59" y="42"/>
                        </a:cubicBezTo>
                        <a:cubicBezTo>
                          <a:pt x="59" y="42"/>
                          <a:pt x="59" y="42"/>
                          <a:pt x="59" y="42"/>
                        </a:cubicBezTo>
                        <a:cubicBezTo>
                          <a:pt x="61" y="41"/>
                          <a:pt x="61" y="41"/>
                          <a:pt x="61" y="41"/>
                        </a:cubicBezTo>
                        <a:cubicBezTo>
                          <a:pt x="61" y="42"/>
                          <a:pt x="61" y="42"/>
                          <a:pt x="61" y="42"/>
                        </a:cubicBezTo>
                        <a:cubicBezTo>
                          <a:pt x="61" y="42"/>
                          <a:pt x="62" y="42"/>
                          <a:pt x="62" y="42"/>
                        </a:cubicBezTo>
                        <a:cubicBezTo>
                          <a:pt x="63" y="42"/>
                          <a:pt x="64" y="42"/>
                          <a:pt x="65" y="43"/>
                        </a:cubicBezTo>
                        <a:cubicBezTo>
                          <a:pt x="67" y="43"/>
                          <a:pt x="68" y="43"/>
                          <a:pt x="69" y="43"/>
                        </a:cubicBezTo>
                        <a:cubicBezTo>
                          <a:pt x="70" y="43"/>
                          <a:pt x="70" y="43"/>
                          <a:pt x="70" y="43"/>
                        </a:cubicBezTo>
                        <a:cubicBezTo>
                          <a:pt x="70" y="43"/>
                          <a:pt x="70" y="43"/>
                          <a:pt x="70" y="43"/>
                        </a:cubicBezTo>
                        <a:cubicBezTo>
                          <a:pt x="71" y="43"/>
                          <a:pt x="71" y="43"/>
                          <a:pt x="72" y="42"/>
                        </a:cubicBezTo>
                        <a:cubicBezTo>
                          <a:pt x="72" y="42"/>
                          <a:pt x="72" y="42"/>
                          <a:pt x="73" y="42"/>
                        </a:cubicBezTo>
                        <a:cubicBezTo>
                          <a:pt x="74" y="40"/>
                          <a:pt x="76" y="39"/>
                          <a:pt x="77" y="39"/>
                        </a:cubicBezTo>
                        <a:cubicBezTo>
                          <a:pt x="81" y="39"/>
                          <a:pt x="85" y="38"/>
                          <a:pt x="85" y="38"/>
                        </a:cubicBezTo>
                        <a:cubicBezTo>
                          <a:pt x="86" y="37"/>
                          <a:pt x="87" y="36"/>
                          <a:pt x="87" y="36"/>
                        </a:cubicBezTo>
                        <a:cubicBezTo>
                          <a:pt x="87" y="36"/>
                          <a:pt x="87" y="36"/>
                          <a:pt x="88" y="36"/>
                        </a:cubicBezTo>
                        <a:cubicBezTo>
                          <a:pt x="88" y="36"/>
                          <a:pt x="88" y="36"/>
                          <a:pt x="88" y="36"/>
                        </a:cubicBezTo>
                        <a:cubicBezTo>
                          <a:pt x="88" y="36"/>
                          <a:pt x="88" y="36"/>
                          <a:pt x="88" y="36"/>
                        </a:cubicBezTo>
                        <a:cubicBezTo>
                          <a:pt x="88" y="35"/>
                          <a:pt x="88" y="35"/>
                          <a:pt x="88" y="3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3" name="Freeform 1504">
                    <a:extLst>
                      <a:ext uri="{FF2B5EF4-FFF2-40B4-BE49-F238E27FC236}">
                        <a16:creationId xmlns="" xmlns:a16="http://schemas.microsoft.com/office/drawing/2014/main" id="{F49A2C92-D2DD-4C99-B31B-C2DA11ED6A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4" y="2845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4" name="Freeform 1505">
                    <a:extLst>
                      <a:ext uri="{FF2B5EF4-FFF2-40B4-BE49-F238E27FC236}">
                        <a16:creationId xmlns="" xmlns:a16="http://schemas.microsoft.com/office/drawing/2014/main" id="{BC2BADBC-CBB8-43D1-9FC9-F847CB83C5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9" y="2850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5" name="Freeform 1506">
                    <a:extLst>
                      <a:ext uri="{FF2B5EF4-FFF2-40B4-BE49-F238E27FC236}">
                        <a16:creationId xmlns="" xmlns:a16="http://schemas.microsoft.com/office/drawing/2014/main" id="{A024B383-0E4F-44A4-B9DA-7611A07FF0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5" y="284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6" name="Freeform 1507">
                    <a:extLst>
                      <a:ext uri="{FF2B5EF4-FFF2-40B4-BE49-F238E27FC236}">
                        <a16:creationId xmlns="" xmlns:a16="http://schemas.microsoft.com/office/drawing/2014/main" id="{260455F2-127D-4184-A681-0C2714ABAC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6" y="2851"/>
                    <a:ext cx="1" cy="0"/>
                  </a:xfrm>
                  <a:custGeom>
                    <a:avLst/>
                    <a:gdLst>
                      <a:gd name="T0" fmla="*/ 0 w 1"/>
                      <a:gd name="T1" fmla="*/ 0 w 1"/>
                      <a:gd name="T2" fmla="*/ 1 w 1"/>
                      <a:gd name="T3" fmla="*/ 1 w 1"/>
                      <a:gd name="T4" fmla="*/ 1 w 1"/>
                      <a:gd name="T5" fmla="*/ 1 w 1"/>
                      <a:gd name="T6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  <a:cxn ang="0">
                        <a:pos x="T5" y="0"/>
                      </a:cxn>
                      <a:cxn ang="0">
                        <a:pos x="T6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7" name="Freeform 1508">
                    <a:extLst>
                      <a:ext uri="{FF2B5EF4-FFF2-40B4-BE49-F238E27FC236}">
                        <a16:creationId xmlns="" xmlns:a16="http://schemas.microsoft.com/office/drawing/2014/main" id="{0D033477-99C9-432C-A51C-9548D7856A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0" y="2850"/>
                    <a:ext cx="6" cy="1"/>
                  </a:xfrm>
                  <a:custGeom>
                    <a:avLst/>
                    <a:gdLst>
                      <a:gd name="T0" fmla="*/ 3 w 7"/>
                      <a:gd name="T1" fmla="*/ 1 h 1"/>
                      <a:gd name="T2" fmla="*/ 0 w 7"/>
                      <a:gd name="T3" fmla="*/ 0 h 1"/>
                      <a:gd name="T4" fmla="*/ 3 w 7"/>
                      <a:gd name="T5" fmla="*/ 1 h 1"/>
                      <a:gd name="T6" fmla="*/ 7 w 7"/>
                      <a:gd name="T7" fmla="*/ 1 h 1"/>
                      <a:gd name="T8" fmla="*/ 7 w 7"/>
                      <a:gd name="T9" fmla="*/ 1 h 1"/>
                      <a:gd name="T10" fmla="*/ 3 w 7"/>
                      <a:gd name="T11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7" h="1">
                        <a:moveTo>
                          <a:pt x="3" y="1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3" y="1"/>
                        </a:cubicBezTo>
                        <a:cubicBezTo>
                          <a:pt x="5" y="1"/>
                          <a:pt x="6" y="1"/>
                          <a:pt x="7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6" y="1"/>
                          <a:pt x="5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8" name="Freeform 1509">
                    <a:extLst>
                      <a:ext uri="{FF2B5EF4-FFF2-40B4-BE49-F238E27FC236}">
                        <a16:creationId xmlns="" xmlns:a16="http://schemas.microsoft.com/office/drawing/2014/main" id="{EFF110AE-9E2F-47AC-9342-A3E66594C7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5" y="2850"/>
                    <a:ext cx="2" cy="1"/>
                  </a:xfrm>
                  <a:custGeom>
                    <a:avLst/>
                    <a:gdLst>
                      <a:gd name="T0" fmla="*/ 0 w 2"/>
                      <a:gd name="T1" fmla="*/ 1 h 1"/>
                      <a:gd name="T2" fmla="*/ 0 w 2"/>
                      <a:gd name="T3" fmla="*/ 1 h 1"/>
                      <a:gd name="T4" fmla="*/ 2 w 2"/>
                      <a:gd name="T5" fmla="*/ 0 h 1"/>
                      <a:gd name="T6" fmla="*/ 0 w 2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2" y="0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79" name="Freeform 1510">
                    <a:extLst>
                      <a:ext uri="{FF2B5EF4-FFF2-40B4-BE49-F238E27FC236}">
                        <a16:creationId xmlns="" xmlns:a16="http://schemas.microsoft.com/office/drawing/2014/main" id="{6018897E-F0A1-411A-BEF8-0B113764C1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6" y="285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0" name="Freeform 1511">
                    <a:extLst>
                      <a:ext uri="{FF2B5EF4-FFF2-40B4-BE49-F238E27FC236}">
                        <a16:creationId xmlns="" xmlns:a16="http://schemas.microsoft.com/office/drawing/2014/main" id="{9C1CDF11-2CE8-4AE6-AA14-296EF68355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37" y="286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1" name="Freeform 1512">
                    <a:extLst>
                      <a:ext uri="{FF2B5EF4-FFF2-40B4-BE49-F238E27FC236}">
                        <a16:creationId xmlns="" xmlns:a16="http://schemas.microsoft.com/office/drawing/2014/main" id="{37E24030-6C68-48A7-9457-8C07BF3CE9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0" y="2859"/>
                    <a:ext cx="4" cy="3"/>
                  </a:xfrm>
                  <a:custGeom>
                    <a:avLst/>
                    <a:gdLst>
                      <a:gd name="T0" fmla="*/ 0 w 4"/>
                      <a:gd name="T1" fmla="*/ 0 h 3"/>
                      <a:gd name="T2" fmla="*/ 0 w 4"/>
                      <a:gd name="T3" fmla="*/ 0 h 3"/>
                      <a:gd name="T4" fmla="*/ 4 w 4"/>
                      <a:gd name="T5" fmla="*/ 3 h 3"/>
                      <a:gd name="T6" fmla="*/ 0 w 4"/>
                      <a:gd name="T7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3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2" y="0"/>
                          <a:pt x="3" y="1"/>
                          <a:pt x="4" y="3"/>
                        </a:cubicBezTo>
                        <a:cubicBezTo>
                          <a:pt x="3" y="1"/>
                          <a:pt x="2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2" name="Freeform 1513">
                    <a:extLst>
                      <a:ext uri="{FF2B5EF4-FFF2-40B4-BE49-F238E27FC236}">
                        <a16:creationId xmlns="" xmlns:a16="http://schemas.microsoft.com/office/drawing/2014/main" id="{55BC5C48-81A1-4FB2-81CF-F9C8D5A480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4" y="2862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3" name="Freeform 1514">
                    <a:extLst>
                      <a:ext uri="{FF2B5EF4-FFF2-40B4-BE49-F238E27FC236}">
                        <a16:creationId xmlns="" xmlns:a16="http://schemas.microsoft.com/office/drawing/2014/main" id="{C8DE8D69-4721-4EEA-A402-E8480263E5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2" y="285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4" name="Oval 1515">
                    <a:extLst>
                      <a:ext uri="{FF2B5EF4-FFF2-40B4-BE49-F238E27FC236}">
                        <a16:creationId xmlns="" xmlns:a16="http://schemas.microsoft.com/office/drawing/2014/main" id="{F6E19289-A5AC-4B75-9D6A-FA9458E7613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7" y="2865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5" name="Freeform 1516">
                    <a:extLst>
                      <a:ext uri="{FF2B5EF4-FFF2-40B4-BE49-F238E27FC236}">
                        <a16:creationId xmlns="" xmlns:a16="http://schemas.microsoft.com/office/drawing/2014/main" id="{2AEBAC91-45EC-464A-88B9-70CFA801C3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5" y="285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6" name="Freeform 1517">
                    <a:extLst>
                      <a:ext uri="{FF2B5EF4-FFF2-40B4-BE49-F238E27FC236}">
                        <a16:creationId xmlns="" xmlns:a16="http://schemas.microsoft.com/office/drawing/2014/main" id="{EE7C0146-F573-4A94-9709-F94C992637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47" y="2851"/>
                    <a:ext cx="4" cy="0"/>
                  </a:xfrm>
                  <a:custGeom>
                    <a:avLst/>
                    <a:gdLst>
                      <a:gd name="T0" fmla="*/ 4 w 4"/>
                      <a:gd name="T1" fmla="*/ 0 w 4"/>
                      <a:gd name="T2" fmla="*/ 4 w 4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4">
                        <a:moveTo>
                          <a:pt x="4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7" name="Freeform 1518">
                    <a:extLst>
                      <a:ext uri="{FF2B5EF4-FFF2-40B4-BE49-F238E27FC236}">
                        <a16:creationId xmlns="" xmlns:a16="http://schemas.microsoft.com/office/drawing/2014/main" id="{D2C7CF9C-857C-4307-BA0B-FC657C1A65A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0" y="2852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8" name="Freeform 1519">
                    <a:extLst>
                      <a:ext uri="{FF2B5EF4-FFF2-40B4-BE49-F238E27FC236}">
                        <a16:creationId xmlns="" xmlns:a16="http://schemas.microsoft.com/office/drawing/2014/main" id="{166C9E28-AE4F-4CCB-A34C-F5BA4C5458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51" y="2851"/>
                    <a:ext cx="7" cy="1"/>
                  </a:xfrm>
                  <a:custGeom>
                    <a:avLst/>
                    <a:gdLst>
                      <a:gd name="T0" fmla="*/ 7 w 7"/>
                      <a:gd name="T1" fmla="*/ 1 h 1"/>
                      <a:gd name="T2" fmla="*/ 0 w 7"/>
                      <a:gd name="T3" fmla="*/ 0 h 1"/>
                      <a:gd name="T4" fmla="*/ 7 w 7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1">
                        <a:moveTo>
                          <a:pt x="7" y="1"/>
                        </a:moveTo>
                        <a:cubicBezTo>
                          <a:pt x="5" y="0"/>
                          <a:pt x="2" y="0"/>
                          <a:pt x="0" y="0"/>
                        </a:cubicBezTo>
                        <a:cubicBezTo>
                          <a:pt x="2" y="0"/>
                          <a:pt x="5" y="0"/>
                          <a:pt x="7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89" name="Freeform 1520">
                    <a:extLst>
                      <a:ext uri="{FF2B5EF4-FFF2-40B4-BE49-F238E27FC236}">
                        <a16:creationId xmlns="" xmlns:a16="http://schemas.microsoft.com/office/drawing/2014/main" id="{FFFE2AB7-5E4D-4442-B3A4-C210F13A5C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" y="2849"/>
                    <a:ext cx="2" cy="1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2 w 2"/>
                      <a:gd name="T3" fmla="*/ 1 h 1"/>
                      <a:gd name="T4" fmla="*/ 2 w 2"/>
                      <a:gd name="T5" fmla="*/ 0 h 1"/>
                      <a:gd name="T6" fmla="*/ 0 w 2"/>
                      <a:gd name="T7" fmla="*/ 1 h 1"/>
                      <a:gd name="T8" fmla="*/ 0 w 2"/>
                      <a:gd name="T9" fmla="*/ 1 h 1"/>
                      <a:gd name="T10" fmla="*/ 1 w 2"/>
                      <a:gd name="T11" fmla="*/ 1 h 1"/>
                      <a:gd name="T12" fmla="*/ 1 w 2"/>
                      <a:gd name="T13" fmla="*/ 1 h 1"/>
                      <a:gd name="T14" fmla="*/ 2 w 2"/>
                      <a:gd name="T1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lnTo>
                          <a:pt x="2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0" name="Freeform 1521">
                    <a:extLst>
                      <a:ext uri="{FF2B5EF4-FFF2-40B4-BE49-F238E27FC236}">
                        <a16:creationId xmlns="" xmlns:a16="http://schemas.microsoft.com/office/drawing/2014/main" id="{AA4665E2-2D97-4FEF-8E0B-B5F34AF21E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58" y="2852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1" name="Freeform 1522">
                    <a:extLst>
                      <a:ext uri="{FF2B5EF4-FFF2-40B4-BE49-F238E27FC236}">
                        <a16:creationId xmlns="" xmlns:a16="http://schemas.microsoft.com/office/drawing/2014/main" id="{2E73E56E-06EF-4A62-AEA8-ECDFFA5BFD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7" y="2850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2" name="Oval 1523">
                    <a:extLst>
                      <a:ext uri="{FF2B5EF4-FFF2-40B4-BE49-F238E27FC236}">
                        <a16:creationId xmlns="" xmlns:a16="http://schemas.microsoft.com/office/drawing/2014/main" id="{18FD2399-6F64-482C-AD5E-4B201375C1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37" y="2865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3" name="Freeform 1524">
                    <a:extLst>
                      <a:ext uri="{FF2B5EF4-FFF2-40B4-BE49-F238E27FC236}">
                        <a16:creationId xmlns="" xmlns:a16="http://schemas.microsoft.com/office/drawing/2014/main" id="{D925D975-FF5F-4B7D-8408-56662E99B7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5" y="2812"/>
                    <a:ext cx="3" cy="0"/>
                  </a:xfrm>
                  <a:custGeom>
                    <a:avLst/>
                    <a:gdLst>
                      <a:gd name="T0" fmla="*/ 3 w 3"/>
                      <a:gd name="T1" fmla="*/ 0 w 3"/>
                      <a:gd name="T2" fmla="*/ 3 w 3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3">
                        <a:moveTo>
                          <a:pt x="3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4" name="Freeform 1525">
                    <a:extLst>
                      <a:ext uri="{FF2B5EF4-FFF2-40B4-BE49-F238E27FC236}">
                        <a16:creationId xmlns="" xmlns:a16="http://schemas.microsoft.com/office/drawing/2014/main" id="{7B996616-513A-4F99-ACAD-84FE28A072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26" y="2828"/>
                    <a:ext cx="5" cy="2"/>
                  </a:xfrm>
                  <a:custGeom>
                    <a:avLst/>
                    <a:gdLst>
                      <a:gd name="T0" fmla="*/ 6 w 6"/>
                      <a:gd name="T1" fmla="*/ 2 h 2"/>
                      <a:gd name="T2" fmla="*/ 0 w 6"/>
                      <a:gd name="T3" fmla="*/ 0 h 2"/>
                      <a:gd name="T4" fmla="*/ 6 w 6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6" y="2"/>
                        </a:moveTo>
                        <a:cubicBezTo>
                          <a:pt x="4" y="2"/>
                          <a:pt x="2" y="1"/>
                          <a:pt x="0" y="0"/>
                        </a:cubicBezTo>
                        <a:cubicBezTo>
                          <a:pt x="2" y="1"/>
                          <a:pt x="4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5" name="Freeform 1526">
                    <a:extLst>
                      <a:ext uri="{FF2B5EF4-FFF2-40B4-BE49-F238E27FC236}">
                        <a16:creationId xmlns="" xmlns:a16="http://schemas.microsoft.com/office/drawing/2014/main" id="{07CCA0C0-4130-43E1-A6D7-09873CBFB8E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3" y="281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6" name="Freeform 1527">
                    <a:extLst>
                      <a:ext uri="{FF2B5EF4-FFF2-40B4-BE49-F238E27FC236}">
                        <a16:creationId xmlns="" xmlns:a16="http://schemas.microsoft.com/office/drawing/2014/main" id="{01696AB9-AA0E-417B-971B-CABA825062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3" y="281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7" name="Freeform 1528">
                    <a:extLst>
                      <a:ext uri="{FF2B5EF4-FFF2-40B4-BE49-F238E27FC236}">
                        <a16:creationId xmlns="" xmlns:a16="http://schemas.microsoft.com/office/drawing/2014/main" id="{D21C35CC-D386-4D5F-A23E-32A980BA26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2" y="2852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8" name="Freeform 1529">
                    <a:extLst>
                      <a:ext uri="{FF2B5EF4-FFF2-40B4-BE49-F238E27FC236}">
                        <a16:creationId xmlns="" xmlns:a16="http://schemas.microsoft.com/office/drawing/2014/main" id="{FE5090A9-07F0-4E23-A33C-51883E968D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4" y="281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699" name="Freeform 1530">
                    <a:extLst>
                      <a:ext uri="{FF2B5EF4-FFF2-40B4-BE49-F238E27FC236}">
                        <a16:creationId xmlns="" xmlns:a16="http://schemas.microsoft.com/office/drawing/2014/main" id="{DCD8C894-4B83-4910-A5E8-6A58518370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1" y="285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0" name="Freeform 1531">
                    <a:extLst>
                      <a:ext uri="{FF2B5EF4-FFF2-40B4-BE49-F238E27FC236}">
                        <a16:creationId xmlns="" xmlns:a16="http://schemas.microsoft.com/office/drawing/2014/main" id="{6B5A6EA0-6194-4CA8-A540-7120471651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4" y="281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1" name="Freeform 1532">
                    <a:extLst>
                      <a:ext uri="{FF2B5EF4-FFF2-40B4-BE49-F238E27FC236}">
                        <a16:creationId xmlns="" xmlns:a16="http://schemas.microsoft.com/office/drawing/2014/main" id="{EBFEEEEF-167E-4080-A78F-DEB9EFFD5D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63" y="281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2" name="Freeform 1533">
                    <a:extLst>
                      <a:ext uri="{FF2B5EF4-FFF2-40B4-BE49-F238E27FC236}">
                        <a16:creationId xmlns="" xmlns:a16="http://schemas.microsoft.com/office/drawing/2014/main" id="{5698101A-00DC-4575-872F-E194702A32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1" y="2854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3" name="Freeform 1534">
                    <a:extLst>
                      <a:ext uri="{FF2B5EF4-FFF2-40B4-BE49-F238E27FC236}">
                        <a16:creationId xmlns="" xmlns:a16="http://schemas.microsoft.com/office/drawing/2014/main" id="{F9AB66FA-262D-411E-8688-F3D595120B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10" y="2858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  <a:gd name="T3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4" name="Oval 1535">
                    <a:extLst>
                      <a:ext uri="{FF2B5EF4-FFF2-40B4-BE49-F238E27FC236}">
                        <a16:creationId xmlns="" xmlns:a16="http://schemas.microsoft.com/office/drawing/2014/main" id="{7D70099D-1B1D-410B-93BC-72242224B46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10" y="2859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5" name="Freeform 1536">
                    <a:extLst>
                      <a:ext uri="{FF2B5EF4-FFF2-40B4-BE49-F238E27FC236}">
                        <a16:creationId xmlns="" xmlns:a16="http://schemas.microsoft.com/office/drawing/2014/main" id="{248F2D1A-ECD4-463C-9194-97EA725DD8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716"/>
                    <a:ext cx="162" cy="126"/>
                  </a:xfrm>
                  <a:custGeom>
                    <a:avLst/>
                    <a:gdLst>
                      <a:gd name="T0" fmla="*/ 148 w 170"/>
                      <a:gd name="T1" fmla="*/ 99 h 132"/>
                      <a:gd name="T2" fmla="*/ 169 w 170"/>
                      <a:gd name="T3" fmla="*/ 36 h 132"/>
                      <a:gd name="T4" fmla="*/ 165 w 170"/>
                      <a:gd name="T5" fmla="*/ 23 h 132"/>
                      <a:gd name="T6" fmla="*/ 163 w 170"/>
                      <a:gd name="T7" fmla="*/ 17 h 132"/>
                      <a:gd name="T8" fmla="*/ 163 w 170"/>
                      <a:gd name="T9" fmla="*/ 15 h 132"/>
                      <a:gd name="T10" fmla="*/ 163 w 170"/>
                      <a:gd name="T11" fmla="*/ 13 h 132"/>
                      <a:gd name="T12" fmla="*/ 154 w 170"/>
                      <a:gd name="T13" fmla="*/ 11 h 132"/>
                      <a:gd name="T14" fmla="*/ 146 w 170"/>
                      <a:gd name="T15" fmla="*/ 2 h 132"/>
                      <a:gd name="T16" fmla="*/ 143 w 170"/>
                      <a:gd name="T17" fmla="*/ 1 h 132"/>
                      <a:gd name="T18" fmla="*/ 140 w 170"/>
                      <a:gd name="T19" fmla="*/ 1 h 132"/>
                      <a:gd name="T20" fmla="*/ 136 w 170"/>
                      <a:gd name="T21" fmla="*/ 0 h 132"/>
                      <a:gd name="T22" fmla="*/ 84 w 170"/>
                      <a:gd name="T23" fmla="*/ 30 h 132"/>
                      <a:gd name="T24" fmla="*/ 54 w 170"/>
                      <a:gd name="T25" fmla="*/ 50 h 132"/>
                      <a:gd name="T26" fmla="*/ 52 w 170"/>
                      <a:gd name="T27" fmla="*/ 50 h 132"/>
                      <a:gd name="T28" fmla="*/ 50 w 170"/>
                      <a:gd name="T29" fmla="*/ 51 h 132"/>
                      <a:gd name="T30" fmla="*/ 48 w 170"/>
                      <a:gd name="T31" fmla="*/ 52 h 132"/>
                      <a:gd name="T32" fmla="*/ 46 w 170"/>
                      <a:gd name="T33" fmla="*/ 52 h 132"/>
                      <a:gd name="T34" fmla="*/ 46 w 170"/>
                      <a:gd name="T35" fmla="*/ 54 h 132"/>
                      <a:gd name="T36" fmla="*/ 46 w 170"/>
                      <a:gd name="T37" fmla="*/ 61 h 132"/>
                      <a:gd name="T38" fmla="*/ 46 w 170"/>
                      <a:gd name="T39" fmla="*/ 67 h 132"/>
                      <a:gd name="T40" fmla="*/ 46 w 170"/>
                      <a:gd name="T41" fmla="*/ 71 h 132"/>
                      <a:gd name="T42" fmla="*/ 45 w 170"/>
                      <a:gd name="T43" fmla="*/ 75 h 132"/>
                      <a:gd name="T44" fmla="*/ 45 w 170"/>
                      <a:gd name="T45" fmla="*/ 77 h 132"/>
                      <a:gd name="T46" fmla="*/ 45 w 170"/>
                      <a:gd name="T47" fmla="*/ 79 h 132"/>
                      <a:gd name="T48" fmla="*/ 45 w 170"/>
                      <a:gd name="T49" fmla="*/ 81 h 132"/>
                      <a:gd name="T50" fmla="*/ 45 w 170"/>
                      <a:gd name="T51" fmla="*/ 81 h 132"/>
                      <a:gd name="T52" fmla="*/ 44 w 170"/>
                      <a:gd name="T53" fmla="*/ 82 h 132"/>
                      <a:gd name="T54" fmla="*/ 44 w 170"/>
                      <a:gd name="T55" fmla="*/ 82 h 132"/>
                      <a:gd name="T56" fmla="*/ 40 w 170"/>
                      <a:gd name="T57" fmla="*/ 91 h 132"/>
                      <a:gd name="T58" fmla="*/ 14 w 170"/>
                      <a:gd name="T59" fmla="*/ 98 h 132"/>
                      <a:gd name="T60" fmla="*/ 5 w 170"/>
                      <a:gd name="T61" fmla="*/ 101 h 132"/>
                      <a:gd name="T62" fmla="*/ 0 w 170"/>
                      <a:gd name="T63" fmla="*/ 101 h 132"/>
                      <a:gd name="T64" fmla="*/ 0 w 170"/>
                      <a:gd name="T65" fmla="*/ 103 h 132"/>
                      <a:gd name="T66" fmla="*/ 0 w 170"/>
                      <a:gd name="T67" fmla="*/ 104 h 132"/>
                      <a:gd name="T68" fmla="*/ 3 w 170"/>
                      <a:gd name="T69" fmla="*/ 110 h 132"/>
                      <a:gd name="T70" fmla="*/ 9 w 170"/>
                      <a:gd name="T71" fmla="*/ 120 h 132"/>
                      <a:gd name="T72" fmla="*/ 17 w 170"/>
                      <a:gd name="T73" fmla="*/ 124 h 132"/>
                      <a:gd name="T74" fmla="*/ 21 w 170"/>
                      <a:gd name="T75" fmla="*/ 124 h 132"/>
                      <a:gd name="T76" fmla="*/ 23 w 170"/>
                      <a:gd name="T77" fmla="*/ 130 h 132"/>
                      <a:gd name="T78" fmla="*/ 24 w 170"/>
                      <a:gd name="T79" fmla="*/ 128 h 132"/>
                      <a:gd name="T80" fmla="*/ 25 w 170"/>
                      <a:gd name="T81" fmla="*/ 127 h 132"/>
                      <a:gd name="T82" fmla="*/ 26 w 170"/>
                      <a:gd name="T83" fmla="*/ 126 h 132"/>
                      <a:gd name="T84" fmla="*/ 29 w 170"/>
                      <a:gd name="T85" fmla="*/ 126 h 132"/>
                      <a:gd name="T86" fmla="*/ 33 w 170"/>
                      <a:gd name="T87" fmla="*/ 131 h 132"/>
                      <a:gd name="T88" fmla="*/ 35 w 170"/>
                      <a:gd name="T89" fmla="*/ 132 h 132"/>
                      <a:gd name="T90" fmla="*/ 41 w 170"/>
                      <a:gd name="T91" fmla="*/ 120 h 132"/>
                      <a:gd name="T92" fmla="*/ 50 w 170"/>
                      <a:gd name="T93" fmla="*/ 112 h 132"/>
                      <a:gd name="T94" fmla="*/ 56 w 170"/>
                      <a:gd name="T95" fmla="*/ 112 h 132"/>
                      <a:gd name="T96" fmla="*/ 67 w 170"/>
                      <a:gd name="T97" fmla="*/ 112 h 132"/>
                      <a:gd name="T98" fmla="*/ 76 w 170"/>
                      <a:gd name="T99" fmla="*/ 119 h 132"/>
                      <a:gd name="T100" fmla="*/ 96 w 170"/>
                      <a:gd name="T101" fmla="*/ 121 h 132"/>
                      <a:gd name="T102" fmla="*/ 107 w 170"/>
                      <a:gd name="T103" fmla="*/ 119 h 132"/>
                      <a:gd name="T104" fmla="*/ 120 w 170"/>
                      <a:gd name="T105" fmla="*/ 116 h 132"/>
                      <a:gd name="T106" fmla="*/ 124 w 170"/>
                      <a:gd name="T107" fmla="*/ 115 h 132"/>
                      <a:gd name="T108" fmla="*/ 130 w 170"/>
                      <a:gd name="T109" fmla="*/ 116 h 132"/>
                      <a:gd name="T110" fmla="*/ 141 w 170"/>
                      <a:gd name="T111" fmla="*/ 115 h 132"/>
                      <a:gd name="T112" fmla="*/ 146 w 170"/>
                      <a:gd name="T113" fmla="*/ 109 h 1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70" h="132">
                        <a:moveTo>
                          <a:pt x="146" y="109"/>
                        </a:moveTo>
                        <a:cubicBezTo>
                          <a:pt x="146" y="106"/>
                          <a:pt x="146" y="105"/>
                          <a:pt x="147" y="103"/>
                        </a:cubicBezTo>
                        <a:cubicBezTo>
                          <a:pt x="147" y="102"/>
                          <a:pt x="148" y="102"/>
                          <a:pt x="148" y="99"/>
                        </a:cubicBezTo>
                        <a:cubicBezTo>
                          <a:pt x="149" y="93"/>
                          <a:pt x="164" y="78"/>
                          <a:pt x="166" y="76"/>
                        </a:cubicBezTo>
                        <a:cubicBezTo>
                          <a:pt x="167" y="74"/>
                          <a:pt x="167" y="66"/>
                          <a:pt x="167" y="49"/>
                        </a:cubicBezTo>
                        <a:cubicBezTo>
                          <a:pt x="167" y="45"/>
                          <a:pt x="168" y="41"/>
                          <a:pt x="169" y="36"/>
                        </a:cubicBezTo>
                        <a:cubicBezTo>
                          <a:pt x="170" y="35"/>
                          <a:pt x="170" y="34"/>
                          <a:pt x="169" y="33"/>
                        </a:cubicBezTo>
                        <a:cubicBezTo>
                          <a:pt x="168" y="32"/>
                          <a:pt x="167" y="31"/>
                          <a:pt x="167" y="28"/>
                        </a:cubicBezTo>
                        <a:cubicBezTo>
                          <a:pt x="168" y="26"/>
                          <a:pt x="166" y="25"/>
                          <a:pt x="165" y="23"/>
                        </a:cubicBezTo>
                        <a:cubicBezTo>
                          <a:pt x="164" y="21"/>
                          <a:pt x="163" y="20"/>
                          <a:pt x="163" y="18"/>
                        </a:cubicBezTo>
                        <a:cubicBezTo>
                          <a:pt x="163" y="18"/>
                          <a:pt x="163" y="18"/>
                          <a:pt x="163" y="17"/>
                        </a:cubicBezTo>
                        <a:cubicBezTo>
                          <a:pt x="163" y="17"/>
                          <a:pt x="163" y="17"/>
                          <a:pt x="163" y="17"/>
                        </a:cubicBezTo>
                        <a:cubicBezTo>
                          <a:pt x="163" y="17"/>
                          <a:pt x="163" y="17"/>
                          <a:pt x="163" y="16"/>
                        </a:cubicBezTo>
                        <a:cubicBezTo>
                          <a:pt x="163" y="16"/>
                          <a:pt x="163" y="16"/>
                          <a:pt x="163" y="16"/>
                        </a:cubicBezTo>
                        <a:cubicBezTo>
                          <a:pt x="163" y="16"/>
                          <a:pt x="163" y="16"/>
                          <a:pt x="163" y="15"/>
                        </a:cubicBezTo>
                        <a:cubicBezTo>
                          <a:pt x="163" y="15"/>
                          <a:pt x="163" y="15"/>
                          <a:pt x="163" y="14"/>
                        </a:cubicBezTo>
                        <a:cubicBezTo>
                          <a:pt x="163" y="14"/>
                          <a:pt x="163" y="14"/>
                          <a:pt x="163" y="14"/>
                        </a:cubicBezTo>
                        <a:cubicBezTo>
                          <a:pt x="163" y="14"/>
                          <a:pt x="163" y="13"/>
                          <a:pt x="163" y="13"/>
                        </a:cubicBezTo>
                        <a:cubicBezTo>
                          <a:pt x="163" y="13"/>
                          <a:pt x="163" y="13"/>
                          <a:pt x="163" y="13"/>
                        </a:cubicBezTo>
                        <a:cubicBezTo>
                          <a:pt x="162" y="11"/>
                          <a:pt x="162" y="9"/>
                          <a:pt x="162" y="7"/>
                        </a:cubicBezTo>
                        <a:cubicBezTo>
                          <a:pt x="154" y="11"/>
                          <a:pt x="154" y="11"/>
                          <a:pt x="154" y="11"/>
                        </a:cubicBezTo>
                        <a:cubicBezTo>
                          <a:pt x="153" y="9"/>
                          <a:pt x="153" y="9"/>
                          <a:pt x="153" y="9"/>
                        </a:cubicBezTo>
                        <a:cubicBezTo>
                          <a:pt x="153" y="9"/>
                          <a:pt x="151" y="6"/>
                          <a:pt x="147" y="3"/>
                        </a:cubicBezTo>
                        <a:cubicBezTo>
                          <a:pt x="146" y="3"/>
                          <a:pt x="146" y="2"/>
                          <a:pt x="146" y="2"/>
                        </a:cubicBezTo>
                        <a:cubicBezTo>
                          <a:pt x="145" y="2"/>
                          <a:pt x="145" y="2"/>
                          <a:pt x="145" y="2"/>
                        </a:cubicBezTo>
                        <a:cubicBezTo>
                          <a:pt x="145" y="2"/>
                          <a:pt x="144" y="2"/>
                          <a:pt x="144" y="1"/>
                        </a:cubicBezTo>
                        <a:cubicBezTo>
                          <a:pt x="144" y="1"/>
                          <a:pt x="143" y="1"/>
                          <a:pt x="143" y="1"/>
                        </a:cubicBezTo>
                        <a:cubicBezTo>
                          <a:pt x="143" y="1"/>
                          <a:pt x="142" y="1"/>
                          <a:pt x="142" y="1"/>
                        </a:cubicBezTo>
                        <a:cubicBezTo>
                          <a:pt x="142" y="1"/>
                          <a:pt x="141" y="1"/>
                          <a:pt x="141" y="1"/>
                        </a:cubicBezTo>
                        <a:cubicBezTo>
                          <a:pt x="141" y="1"/>
                          <a:pt x="140" y="1"/>
                          <a:pt x="140" y="1"/>
                        </a:cubicBezTo>
                        <a:cubicBezTo>
                          <a:pt x="139" y="1"/>
                          <a:pt x="139" y="1"/>
                          <a:pt x="139" y="1"/>
                        </a:cubicBezTo>
                        <a:cubicBezTo>
                          <a:pt x="138" y="0"/>
                          <a:pt x="138" y="0"/>
                          <a:pt x="138" y="0"/>
                        </a:cubicBezTo>
                        <a:cubicBezTo>
                          <a:pt x="137" y="0"/>
                          <a:pt x="137" y="0"/>
                          <a:pt x="136" y="0"/>
                        </a:cubicBezTo>
                        <a:cubicBezTo>
                          <a:pt x="136" y="0"/>
                          <a:pt x="136" y="0"/>
                          <a:pt x="135" y="0"/>
                        </a:cubicBezTo>
                        <a:cubicBezTo>
                          <a:pt x="134" y="0"/>
                          <a:pt x="133" y="0"/>
                          <a:pt x="132" y="0"/>
                        </a:cubicBezTo>
                        <a:cubicBezTo>
                          <a:pt x="84" y="30"/>
                          <a:pt x="84" y="30"/>
                          <a:pt x="84" y="30"/>
                        </a:cubicBezTo>
                        <a:cubicBezTo>
                          <a:pt x="63" y="47"/>
                          <a:pt x="63" y="47"/>
                          <a:pt x="63" y="47"/>
                        </a:cubicBezTo>
                        <a:cubicBezTo>
                          <a:pt x="63" y="47"/>
                          <a:pt x="59" y="48"/>
                          <a:pt x="54" y="50"/>
                        </a:cubicBezTo>
                        <a:cubicBezTo>
                          <a:pt x="54" y="50"/>
                          <a:pt x="54" y="50"/>
                          <a:pt x="54" y="50"/>
                        </a:cubicBezTo>
                        <a:cubicBezTo>
                          <a:pt x="54" y="50"/>
                          <a:pt x="53" y="50"/>
                          <a:pt x="53" y="50"/>
                        </a:cubicBezTo>
                        <a:cubicBezTo>
                          <a:pt x="53" y="50"/>
                          <a:pt x="53" y="50"/>
                          <a:pt x="53" y="50"/>
                        </a:cubicBezTo>
                        <a:cubicBezTo>
                          <a:pt x="52" y="50"/>
                          <a:pt x="52" y="50"/>
                          <a:pt x="52" y="50"/>
                        </a:cubicBezTo>
                        <a:cubicBezTo>
                          <a:pt x="52" y="50"/>
                          <a:pt x="51" y="51"/>
                          <a:pt x="51" y="51"/>
                        </a:cubicBezTo>
                        <a:cubicBezTo>
                          <a:pt x="51" y="51"/>
                          <a:pt x="51" y="51"/>
                          <a:pt x="51" y="51"/>
                        </a:cubicBezTo>
                        <a:cubicBezTo>
                          <a:pt x="50" y="51"/>
                          <a:pt x="50" y="51"/>
                          <a:pt x="50" y="51"/>
                        </a:cubicBezTo>
                        <a:cubicBezTo>
                          <a:pt x="50" y="51"/>
                          <a:pt x="49" y="51"/>
                          <a:pt x="49" y="51"/>
                        </a:cubicBezTo>
                        <a:cubicBezTo>
                          <a:pt x="49" y="51"/>
                          <a:pt x="49" y="51"/>
                          <a:pt x="49" y="51"/>
                        </a:cubicBezTo>
                        <a:cubicBezTo>
                          <a:pt x="48" y="51"/>
                          <a:pt x="48" y="52"/>
                          <a:pt x="48" y="52"/>
                        </a:cubicBezTo>
                        <a:cubicBezTo>
                          <a:pt x="48" y="52"/>
                          <a:pt x="48" y="52"/>
                          <a:pt x="47" y="52"/>
                        </a:cubicBezTo>
                        <a:cubicBezTo>
                          <a:pt x="47" y="52"/>
                          <a:pt x="47" y="52"/>
                          <a:pt x="47" y="52"/>
                        </a:cubicBezTo>
                        <a:cubicBezTo>
                          <a:pt x="47" y="52"/>
                          <a:pt x="46" y="52"/>
                          <a:pt x="46" y="52"/>
                        </a:cubicBezTo>
                        <a:cubicBezTo>
                          <a:pt x="46" y="52"/>
                          <a:pt x="46" y="52"/>
                          <a:pt x="46" y="52"/>
                        </a:cubicBezTo>
                        <a:cubicBezTo>
                          <a:pt x="46" y="52"/>
                          <a:pt x="46" y="52"/>
                          <a:pt x="45" y="52"/>
                        </a:cubicBezTo>
                        <a:cubicBezTo>
                          <a:pt x="45" y="53"/>
                          <a:pt x="46" y="53"/>
                          <a:pt x="46" y="54"/>
                        </a:cubicBezTo>
                        <a:cubicBezTo>
                          <a:pt x="46" y="55"/>
                          <a:pt x="46" y="56"/>
                          <a:pt x="46" y="57"/>
                        </a:cubicBezTo>
                        <a:cubicBezTo>
                          <a:pt x="46" y="57"/>
                          <a:pt x="46" y="58"/>
                          <a:pt x="46" y="59"/>
                        </a:cubicBezTo>
                        <a:cubicBezTo>
                          <a:pt x="46" y="60"/>
                          <a:pt x="46" y="60"/>
                          <a:pt x="46" y="61"/>
                        </a:cubicBezTo>
                        <a:cubicBezTo>
                          <a:pt x="46" y="62"/>
                          <a:pt x="46" y="62"/>
                          <a:pt x="46" y="63"/>
                        </a:cubicBezTo>
                        <a:cubicBezTo>
                          <a:pt x="46" y="64"/>
                          <a:pt x="46" y="64"/>
                          <a:pt x="46" y="65"/>
                        </a:cubicBezTo>
                        <a:cubicBezTo>
                          <a:pt x="46" y="66"/>
                          <a:pt x="46" y="66"/>
                          <a:pt x="46" y="67"/>
                        </a:cubicBezTo>
                        <a:cubicBezTo>
                          <a:pt x="46" y="67"/>
                          <a:pt x="46" y="68"/>
                          <a:pt x="46" y="68"/>
                        </a:cubicBezTo>
                        <a:cubicBezTo>
                          <a:pt x="46" y="69"/>
                          <a:pt x="46" y="70"/>
                          <a:pt x="46" y="70"/>
                        </a:cubicBezTo>
                        <a:cubicBezTo>
                          <a:pt x="46" y="71"/>
                          <a:pt x="46" y="71"/>
                          <a:pt x="46" y="71"/>
                        </a:cubicBezTo>
                        <a:cubicBezTo>
                          <a:pt x="46" y="72"/>
                          <a:pt x="45" y="72"/>
                          <a:pt x="45" y="73"/>
                        </a:cubicBezTo>
                        <a:cubicBezTo>
                          <a:pt x="45" y="73"/>
                          <a:pt x="45" y="73"/>
                          <a:pt x="45" y="74"/>
                        </a:cubicBezTo>
                        <a:cubicBezTo>
                          <a:pt x="45" y="74"/>
                          <a:pt x="45" y="75"/>
                          <a:pt x="45" y="75"/>
                        </a:cubicBezTo>
                        <a:cubicBezTo>
                          <a:pt x="45" y="75"/>
                          <a:pt x="45" y="76"/>
                          <a:pt x="45" y="76"/>
                        </a:cubicBezTo>
                        <a:cubicBezTo>
                          <a:pt x="45" y="76"/>
                          <a:pt x="45" y="77"/>
                          <a:pt x="45" y="77"/>
                        </a:cubicBezTo>
                        <a:cubicBezTo>
                          <a:pt x="45" y="77"/>
                          <a:pt x="45" y="77"/>
                          <a:pt x="45" y="77"/>
                        </a:cubicBezTo>
                        <a:cubicBezTo>
                          <a:pt x="45" y="78"/>
                          <a:pt x="45" y="78"/>
                          <a:pt x="45" y="78"/>
                        </a:cubicBezTo>
                        <a:cubicBezTo>
                          <a:pt x="45" y="78"/>
                          <a:pt x="45" y="79"/>
                          <a:pt x="45" y="79"/>
                        </a:cubicBezTo>
                        <a:cubicBezTo>
                          <a:pt x="45" y="79"/>
                          <a:pt x="45" y="79"/>
                          <a:pt x="45" y="79"/>
                        </a:cubicBezTo>
                        <a:cubicBezTo>
                          <a:pt x="45" y="80"/>
                          <a:pt x="45" y="80"/>
                          <a:pt x="45" y="80"/>
                        </a:cubicBezTo>
                        <a:cubicBezTo>
                          <a:pt x="45" y="80"/>
                          <a:pt x="45" y="80"/>
                          <a:pt x="45" y="80"/>
                        </a:cubicBezTo>
                        <a:cubicBezTo>
                          <a:pt x="45" y="80"/>
                          <a:pt x="45" y="81"/>
                          <a:pt x="45" y="81"/>
                        </a:cubicBezTo>
                        <a:cubicBezTo>
                          <a:pt x="45" y="81"/>
                          <a:pt x="45" y="81"/>
                          <a:pt x="45" y="81"/>
                        </a:cubicBezTo>
                        <a:cubicBezTo>
                          <a:pt x="45" y="81"/>
                          <a:pt x="45" y="81"/>
                          <a:pt x="45" y="81"/>
                        </a:cubicBezTo>
                        <a:cubicBezTo>
                          <a:pt x="45" y="81"/>
                          <a:pt x="45" y="81"/>
                          <a:pt x="45" y="81"/>
                        </a:cubicBezTo>
                        <a:cubicBezTo>
                          <a:pt x="45" y="81"/>
                          <a:pt x="45" y="82"/>
                          <a:pt x="45" y="82"/>
                        </a:cubicBezTo>
                        <a:cubicBezTo>
                          <a:pt x="44" y="82"/>
                          <a:pt x="44" y="82"/>
                          <a:pt x="44" y="82"/>
                        </a:cubicBezTo>
                        <a:cubicBezTo>
                          <a:pt x="44" y="82"/>
                          <a:pt x="44" y="82"/>
                          <a:pt x="44" y="82"/>
                        </a:cubicBezTo>
                        <a:cubicBezTo>
                          <a:pt x="44" y="82"/>
                          <a:pt x="44" y="82"/>
                          <a:pt x="44" y="82"/>
                        </a:cubicBezTo>
                        <a:cubicBezTo>
                          <a:pt x="44" y="82"/>
                          <a:pt x="44" y="82"/>
                          <a:pt x="44" y="82"/>
                        </a:cubicBezTo>
                        <a:cubicBezTo>
                          <a:pt x="44" y="82"/>
                          <a:pt x="44" y="82"/>
                          <a:pt x="44" y="82"/>
                        </a:cubicBezTo>
                        <a:cubicBezTo>
                          <a:pt x="44" y="82"/>
                          <a:pt x="43" y="84"/>
                          <a:pt x="43" y="85"/>
                        </a:cubicBezTo>
                        <a:cubicBezTo>
                          <a:pt x="42" y="88"/>
                          <a:pt x="41" y="89"/>
                          <a:pt x="40" y="90"/>
                        </a:cubicBezTo>
                        <a:cubicBezTo>
                          <a:pt x="40" y="91"/>
                          <a:pt x="40" y="91"/>
                          <a:pt x="40" y="91"/>
                        </a:cubicBezTo>
                        <a:cubicBezTo>
                          <a:pt x="38" y="93"/>
                          <a:pt x="36" y="96"/>
                          <a:pt x="32" y="96"/>
                        </a:cubicBezTo>
                        <a:cubicBezTo>
                          <a:pt x="31" y="96"/>
                          <a:pt x="28" y="96"/>
                          <a:pt x="25" y="97"/>
                        </a:cubicBezTo>
                        <a:cubicBezTo>
                          <a:pt x="21" y="97"/>
                          <a:pt x="17" y="98"/>
                          <a:pt x="14" y="98"/>
                        </a:cubicBezTo>
                        <a:cubicBezTo>
                          <a:pt x="12" y="97"/>
                          <a:pt x="10" y="98"/>
                          <a:pt x="8" y="99"/>
                        </a:cubicBezTo>
                        <a:cubicBezTo>
                          <a:pt x="7" y="100"/>
                          <a:pt x="7" y="100"/>
                          <a:pt x="6" y="100"/>
                        </a:cubicBezTo>
                        <a:cubicBezTo>
                          <a:pt x="6" y="101"/>
                          <a:pt x="5" y="101"/>
                          <a:pt x="5" y="101"/>
                        </a:cubicBezTo>
                        <a:cubicBezTo>
                          <a:pt x="5" y="101"/>
                          <a:pt x="5" y="101"/>
                          <a:pt x="5" y="101"/>
                        </a:cubicBezTo>
                        <a:cubicBezTo>
                          <a:pt x="3" y="101"/>
                          <a:pt x="1" y="101"/>
                          <a:pt x="0" y="101"/>
                        </a:cubicBezTo>
                        <a:cubicBezTo>
                          <a:pt x="0" y="101"/>
                          <a:pt x="0" y="101"/>
                          <a:pt x="0" y="101"/>
                        </a:cubicBezTo>
                        <a:cubicBezTo>
                          <a:pt x="0" y="101"/>
                          <a:pt x="0" y="101"/>
                          <a:pt x="0" y="101"/>
                        </a:cubicBezTo>
                        <a:cubicBezTo>
                          <a:pt x="0" y="102"/>
                          <a:pt x="0" y="102"/>
                          <a:pt x="0" y="102"/>
                        </a:cubicBezTo>
                        <a:cubicBezTo>
                          <a:pt x="0" y="102"/>
                          <a:pt x="0" y="103"/>
                          <a:pt x="0" y="103"/>
                        </a:cubicBezTo>
                        <a:cubicBezTo>
                          <a:pt x="0" y="103"/>
                          <a:pt x="0" y="103"/>
                          <a:pt x="0" y="103"/>
                        </a:cubicBezTo>
                        <a:cubicBezTo>
                          <a:pt x="0" y="103"/>
                          <a:pt x="0" y="103"/>
                          <a:pt x="0" y="103"/>
                        </a:cubicBezTo>
                        <a:cubicBezTo>
                          <a:pt x="0" y="104"/>
                          <a:pt x="0" y="104"/>
                          <a:pt x="0" y="104"/>
                        </a:cubicBezTo>
                        <a:cubicBezTo>
                          <a:pt x="1" y="105"/>
                          <a:pt x="1" y="106"/>
                          <a:pt x="1" y="107"/>
                        </a:cubicBezTo>
                        <a:cubicBezTo>
                          <a:pt x="2" y="108"/>
                          <a:pt x="2" y="109"/>
                          <a:pt x="3" y="110"/>
                        </a:cubicBezTo>
                        <a:cubicBezTo>
                          <a:pt x="3" y="110"/>
                          <a:pt x="3" y="110"/>
                          <a:pt x="3" y="110"/>
                        </a:cubicBezTo>
                        <a:cubicBezTo>
                          <a:pt x="4" y="110"/>
                          <a:pt x="4" y="110"/>
                          <a:pt x="4" y="110"/>
                        </a:cubicBezTo>
                        <a:cubicBezTo>
                          <a:pt x="6" y="112"/>
                          <a:pt x="9" y="115"/>
                          <a:pt x="9" y="118"/>
                        </a:cubicBezTo>
                        <a:cubicBezTo>
                          <a:pt x="9" y="120"/>
                          <a:pt x="9" y="120"/>
                          <a:pt x="9" y="120"/>
                        </a:cubicBezTo>
                        <a:cubicBezTo>
                          <a:pt x="11" y="120"/>
                          <a:pt x="12" y="121"/>
                          <a:pt x="13" y="123"/>
                        </a:cubicBezTo>
                        <a:cubicBezTo>
                          <a:pt x="13" y="123"/>
                          <a:pt x="14" y="124"/>
                          <a:pt x="14" y="124"/>
                        </a:cubicBezTo>
                        <a:cubicBezTo>
                          <a:pt x="15" y="124"/>
                          <a:pt x="16" y="124"/>
                          <a:pt x="17" y="124"/>
                        </a:cubicBezTo>
                        <a:cubicBezTo>
                          <a:pt x="18" y="123"/>
                          <a:pt x="19" y="123"/>
                          <a:pt x="19" y="123"/>
                        </a:cubicBezTo>
                        <a:cubicBezTo>
                          <a:pt x="20" y="123"/>
                          <a:pt x="20" y="123"/>
                          <a:pt x="20" y="123"/>
                        </a:cubicBezTo>
                        <a:cubicBezTo>
                          <a:pt x="21" y="124"/>
                          <a:pt x="21" y="124"/>
                          <a:pt x="21" y="124"/>
                        </a:cubicBezTo>
                        <a:cubicBezTo>
                          <a:pt x="22" y="125"/>
                          <a:pt x="22" y="126"/>
                          <a:pt x="22" y="128"/>
                        </a:cubicBezTo>
                        <a:cubicBezTo>
                          <a:pt x="22" y="128"/>
                          <a:pt x="22" y="129"/>
                          <a:pt x="22" y="130"/>
                        </a:cubicBezTo>
                        <a:cubicBezTo>
                          <a:pt x="22" y="130"/>
                          <a:pt x="22" y="130"/>
                          <a:pt x="23" y="130"/>
                        </a:cubicBezTo>
                        <a:cubicBezTo>
                          <a:pt x="23" y="130"/>
                          <a:pt x="23" y="130"/>
                          <a:pt x="23" y="130"/>
                        </a:cubicBezTo>
                        <a:cubicBezTo>
                          <a:pt x="23" y="130"/>
                          <a:pt x="23" y="130"/>
                          <a:pt x="23" y="130"/>
                        </a:cubicBezTo>
                        <a:cubicBezTo>
                          <a:pt x="23" y="129"/>
                          <a:pt x="23" y="128"/>
                          <a:pt x="24" y="128"/>
                        </a:cubicBezTo>
                        <a:cubicBezTo>
                          <a:pt x="24" y="128"/>
                          <a:pt x="24" y="128"/>
                          <a:pt x="24" y="128"/>
                        </a:cubicBezTo>
                        <a:cubicBezTo>
                          <a:pt x="24" y="128"/>
                          <a:pt x="24" y="128"/>
                          <a:pt x="24" y="128"/>
                        </a:cubicBezTo>
                        <a:cubicBezTo>
                          <a:pt x="24" y="128"/>
                          <a:pt x="25" y="127"/>
                          <a:pt x="25" y="127"/>
                        </a:cubicBezTo>
                        <a:cubicBezTo>
                          <a:pt x="25" y="127"/>
                          <a:pt x="25" y="127"/>
                          <a:pt x="25" y="127"/>
                        </a:cubicBezTo>
                        <a:cubicBezTo>
                          <a:pt x="25" y="127"/>
                          <a:pt x="26" y="126"/>
                          <a:pt x="26" y="126"/>
                        </a:cubicBezTo>
                        <a:cubicBezTo>
                          <a:pt x="26" y="126"/>
                          <a:pt x="26" y="126"/>
                          <a:pt x="26" y="126"/>
                        </a:cubicBezTo>
                        <a:cubicBezTo>
                          <a:pt x="27" y="126"/>
                          <a:pt x="27" y="126"/>
                          <a:pt x="28" y="126"/>
                        </a:cubicBezTo>
                        <a:cubicBezTo>
                          <a:pt x="28" y="126"/>
                          <a:pt x="28" y="126"/>
                          <a:pt x="28" y="126"/>
                        </a:cubicBezTo>
                        <a:cubicBezTo>
                          <a:pt x="28" y="126"/>
                          <a:pt x="28" y="126"/>
                          <a:pt x="29" y="126"/>
                        </a:cubicBezTo>
                        <a:cubicBezTo>
                          <a:pt x="29" y="126"/>
                          <a:pt x="29" y="126"/>
                          <a:pt x="29" y="126"/>
                        </a:cubicBezTo>
                        <a:cubicBezTo>
                          <a:pt x="32" y="127"/>
                          <a:pt x="32" y="129"/>
                          <a:pt x="33" y="130"/>
                        </a:cubicBezTo>
                        <a:cubicBezTo>
                          <a:pt x="33" y="130"/>
                          <a:pt x="33" y="131"/>
                          <a:pt x="33" y="131"/>
                        </a:cubicBezTo>
                        <a:cubicBezTo>
                          <a:pt x="33" y="132"/>
                          <a:pt x="33" y="132"/>
                          <a:pt x="33" y="132"/>
                        </a:cubicBezTo>
                        <a:cubicBezTo>
                          <a:pt x="34" y="132"/>
                          <a:pt x="34" y="132"/>
                          <a:pt x="35" y="132"/>
                        </a:cubicBezTo>
                        <a:cubicBezTo>
                          <a:pt x="35" y="132"/>
                          <a:pt x="35" y="132"/>
                          <a:pt x="35" y="132"/>
                        </a:cubicBezTo>
                        <a:cubicBezTo>
                          <a:pt x="35" y="132"/>
                          <a:pt x="35" y="132"/>
                          <a:pt x="35" y="132"/>
                        </a:cubicBezTo>
                        <a:cubicBezTo>
                          <a:pt x="35" y="128"/>
                          <a:pt x="41" y="122"/>
                          <a:pt x="41" y="122"/>
                        </a:cubicBezTo>
                        <a:cubicBezTo>
                          <a:pt x="41" y="122"/>
                          <a:pt x="41" y="121"/>
                          <a:pt x="41" y="120"/>
                        </a:cubicBezTo>
                        <a:cubicBezTo>
                          <a:pt x="41" y="117"/>
                          <a:pt x="42" y="115"/>
                          <a:pt x="43" y="113"/>
                        </a:cubicBezTo>
                        <a:cubicBezTo>
                          <a:pt x="44" y="112"/>
                          <a:pt x="46" y="112"/>
                          <a:pt x="48" y="112"/>
                        </a:cubicBezTo>
                        <a:cubicBezTo>
                          <a:pt x="49" y="112"/>
                          <a:pt x="49" y="112"/>
                          <a:pt x="50" y="112"/>
                        </a:cubicBezTo>
                        <a:cubicBezTo>
                          <a:pt x="51" y="112"/>
                          <a:pt x="53" y="112"/>
                          <a:pt x="54" y="112"/>
                        </a:cubicBezTo>
                        <a:cubicBezTo>
                          <a:pt x="55" y="113"/>
                          <a:pt x="55" y="113"/>
                          <a:pt x="55" y="113"/>
                        </a:cubicBezTo>
                        <a:cubicBezTo>
                          <a:pt x="55" y="113"/>
                          <a:pt x="56" y="112"/>
                          <a:pt x="56" y="112"/>
                        </a:cubicBezTo>
                        <a:cubicBezTo>
                          <a:pt x="57" y="111"/>
                          <a:pt x="59" y="110"/>
                          <a:pt x="60" y="110"/>
                        </a:cubicBezTo>
                        <a:cubicBezTo>
                          <a:pt x="61" y="110"/>
                          <a:pt x="62" y="110"/>
                          <a:pt x="63" y="111"/>
                        </a:cubicBezTo>
                        <a:cubicBezTo>
                          <a:pt x="64" y="111"/>
                          <a:pt x="65" y="112"/>
                          <a:pt x="67" y="112"/>
                        </a:cubicBezTo>
                        <a:cubicBezTo>
                          <a:pt x="68" y="112"/>
                          <a:pt x="71" y="112"/>
                          <a:pt x="72" y="114"/>
                        </a:cubicBezTo>
                        <a:cubicBezTo>
                          <a:pt x="73" y="114"/>
                          <a:pt x="74" y="116"/>
                          <a:pt x="74" y="117"/>
                        </a:cubicBezTo>
                        <a:cubicBezTo>
                          <a:pt x="75" y="118"/>
                          <a:pt x="75" y="119"/>
                          <a:pt x="76" y="119"/>
                        </a:cubicBezTo>
                        <a:cubicBezTo>
                          <a:pt x="80" y="117"/>
                          <a:pt x="84" y="116"/>
                          <a:pt x="86" y="116"/>
                        </a:cubicBezTo>
                        <a:cubicBezTo>
                          <a:pt x="88" y="116"/>
                          <a:pt x="90" y="117"/>
                          <a:pt x="93" y="119"/>
                        </a:cubicBezTo>
                        <a:cubicBezTo>
                          <a:pt x="94" y="120"/>
                          <a:pt x="95" y="121"/>
                          <a:pt x="96" y="121"/>
                        </a:cubicBezTo>
                        <a:cubicBezTo>
                          <a:pt x="97" y="121"/>
                          <a:pt x="99" y="122"/>
                          <a:pt x="101" y="122"/>
                        </a:cubicBezTo>
                        <a:cubicBezTo>
                          <a:pt x="104" y="122"/>
                          <a:pt x="105" y="121"/>
                          <a:pt x="105" y="121"/>
                        </a:cubicBezTo>
                        <a:cubicBezTo>
                          <a:pt x="106" y="121"/>
                          <a:pt x="106" y="120"/>
                          <a:pt x="107" y="119"/>
                        </a:cubicBezTo>
                        <a:cubicBezTo>
                          <a:pt x="109" y="118"/>
                          <a:pt x="111" y="116"/>
                          <a:pt x="114" y="116"/>
                        </a:cubicBezTo>
                        <a:cubicBezTo>
                          <a:pt x="115" y="116"/>
                          <a:pt x="115" y="116"/>
                          <a:pt x="115" y="116"/>
                        </a:cubicBezTo>
                        <a:cubicBezTo>
                          <a:pt x="116" y="116"/>
                          <a:pt x="118" y="116"/>
                          <a:pt x="120" y="116"/>
                        </a:cubicBezTo>
                        <a:cubicBezTo>
                          <a:pt x="121" y="116"/>
                          <a:pt x="123" y="115"/>
                          <a:pt x="124" y="115"/>
                        </a:cubicBezTo>
                        <a:cubicBezTo>
                          <a:pt x="124" y="115"/>
                          <a:pt x="124" y="115"/>
                          <a:pt x="124" y="115"/>
                        </a:cubicBezTo>
                        <a:cubicBezTo>
                          <a:pt x="124" y="115"/>
                          <a:pt x="124" y="115"/>
                          <a:pt x="124" y="115"/>
                        </a:cubicBezTo>
                        <a:cubicBezTo>
                          <a:pt x="127" y="115"/>
                          <a:pt x="128" y="116"/>
                          <a:pt x="129" y="116"/>
                        </a:cubicBezTo>
                        <a:cubicBezTo>
                          <a:pt x="129" y="116"/>
                          <a:pt x="129" y="116"/>
                          <a:pt x="130" y="116"/>
                        </a:cubicBezTo>
                        <a:cubicBezTo>
                          <a:pt x="130" y="116"/>
                          <a:pt x="130" y="116"/>
                          <a:pt x="130" y="116"/>
                        </a:cubicBezTo>
                        <a:cubicBezTo>
                          <a:pt x="131" y="117"/>
                          <a:pt x="134" y="118"/>
                          <a:pt x="136" y="118"/>
                        </a:cubicBezTo>
                        <a:cubicBezTo>
                          <a:pt x="136" y="119"/>
                          <a:pt x="137" y="118"/>
                          <a:pt x="137" y="118"/>
                        </a:cubicBezTo>
                        <a:cubicBezTo>
                          <a:pt x="138" y="118"/>
                          <a:pt x="140" y="116"/>
                          <a:pt x="141" y="115"/>
                        </a:cubicBezTo>
                        <a:cubicBezTo>
                          <a:pt x="142" y="113"/>
                          <a:pt x="144" y="111"/>
                          <a:pt x="146" y="111"/>
                        </a:cubicBezTo>
                        <a:cubicBezTo>
                          <a:pt x="146" y="111"/>
                          <a:pt x="146" y="111"/>
                          <a:pt x="146" y="111"/>
                        </a:cubicBezTo>
                        <a:cubicBezTo>
                          <a:pt x="146" y="110"/>
                          <a:pt x="146" y="110"/>
                          <a:pt x="146" y="1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6" name="Freeform 1537">
                    <a:extLst>
                      <a:ext uri="{FF2B5EF4-FFF2-40B4-BE49-F238E27FC236}">
                        <a16:creationId xmlns="" xmlns:a16="http://schemas.microsoft.com/office/drawing/2014/main" id="{BA884FD4-09BA-4932-8371-C81A2E04A4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21" y="276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7" name="Freeform 1538">
                    <a:extLst>
                      <a:ext uri="{FF2B5EF4-FFF2-40B4-BE49-F238E27FC236}">
                        <a16:creationId xmlns="" xmlns:a16="http://schemas.microsoft.com/office/drawing/2014/main" id="{0C89F158-3956-4AAC-8689-9F98767494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22" y="2763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8" name="Freeform 1539">
                    <a:extLst>
                      <a:ext uri="{FF2B5EF4-FFF2-40B4-BE49-F238E27FC236}">
                        <a16:creationId xmlns="" xmlns:a16="http://schemas.microsoft.com/office/drawing/2014/main" id="{9818CEF6-DA14-4BF4-AC5A-7FFBF03A22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9" y="2764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09" name="Freeform 1540">
                    <a:extLst>
                      <a:ext uri="{FF2B5EF4-FFF2-40B4-BE49-F238E27FC236}">
                        <a16:creationId xmlns="" xmlns:a16="http://schemas.microsoft.com/office/drawing/2014/main" id="{90921CCD-968F-434A-A77E-0E30DC5363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24" y="2761"/>
                    <a:ext cx="9" cy="2"/>
                  </a:xfrm>
                  <a:custGeom>
                    <a:avLst/>
                    <a:gdLst>
                      <a:gd name="T0" fmla="*/ 9 w 9"/>
                      <a:gd name="T1" fmla="*/ 0 h 3"/>
                      <a:gd name="T2" fmla="*/ 0 w 9"/>
                      <a:gd name="T3" fmla="*/ 3 h 3"/>
                      <a:gd name="T4" fmla="*/ 9 w 9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3">
                        <a:moveTo>
                          <a:pt x="9" y="0"/>
                        </a:moveTo>
                        <a:cubicBezTo>
                          <a:pt x="9" y="0"/>
                          <a:pt x="5" y="1"/>
                          <a:pt x="0" y="3"/>
                        </a:cubicBezTo>
                        <a:cubicBezTo>
                          <a:pt x="5" y="1"/>
                          <a:pt x="9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0" name="Freeform 1541">
                    <a:extLst>
                      <a:ext uri="{FF2B5EF4-FFF2-40B4-BE49-F238E27FC236}">
                        <a16:creationId xmlns="" xmlns:a16="http://schemas.microsoft.com/office/drawing/2014/main" id="{AAF84280-01D9-470D-B6FE-62E6EC1836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23" y="2763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1" name="Freeform 1542">
                    <a:extLst>
                      <a:ext uri="{FF2B5EF4-FFF2-40B4-BE49-F238E27FC236}">
                        <a16:creationId xmlns="" xmlns:a16="http://schemas.microsoft.com/office/drawing/2014/main" id="{648D741F-6F46-4B93-BDC3-5B95837A00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53" y="2716"/>
                    <a:ext cx="46" cy="28"/>
                  </a:xfrm>
                  <a:custGeom>
                    <a:avLst/>
                    <a:gdLst>
                      <a:gd name="T0" fmla="*/ 0 w 46"/>
                      <a:gd name="T1" fmla="*/ 28 h 28"/>
                      <a:gd name="T2" fmla="*/ 46 w 46"/>
                      <a:gd name="T3" fmla="*/ 0 h 28"/>
                      <a:gd name="T4" fmla="*/ 46 w 46"/>
                      <a:gd name="T5" fmla="*/ 0 h 28"/>
                      <a:gd name="T6" fmla="*/ 0 w 46"/>
                      <a:gd name="T7" fmla="*/ 28 h 2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6" h="28">
                        <a:moveTo>
                          <a:pt x="0" y="28"/>
                        </a:moveTo>
                        <a:lnTo>
                          <a:pt x="46" y="0"/>
                        </a:lnTo>
                        <a:lnTo>
                          <a:pt x="46" y="0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2" name="Freeform 1543">
                    <a:extLst>
                      <a:ext uri="{FF2B5EF4-FFF2-40B4-BE49-F238E27FC236}">
                        <a16:creationId xmlns="" xmlns:a16="http://schemas.microsoft.com/office/drawing/2014/main" id="{CFE271DE-ED05-4A72-814F-9C00ED81C6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8" y="2764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3" name="Freeform 1544">
                    <a:extLst>
                      <a:ext uri="{FF2B5EF4-FFF2-40B4-BE49-F238E27FC236}">
                        <a16:creationId xmlns="" xmlns:a16="http://schemas.microsoft.com/office/drawing/2014/main" id="{7E8BF642-4378-4DE4-9B1D-B2A269D0FC5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6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4" name="Freeform 1545">
                    <a:extLst>
                      <a:ext uri="{FF2B5EF4-FFF2-40B4-BE49-F238E27FC236}">
                        <a16:creationId xmlns="" xmlns:a16="http://schemas.microsoft.com/office/drawing/2014/main" id="{2821A615-A4A2-41A2-8388-FE4C06ECFE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6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5" name="Freeform 1546">
                    <a:extLst>
                      <a:ext uri="{FF2B5EF4-FFF2-40B4-BE49-F238E27FC236}">
                        <a16:creationId xmlns="" xmlns:a16="http://schemas.microsoft.com/office/drawing/2014/main" id="{8AE71ADF-30FD-4266-BB79-DB679E65C34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1" y="271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6" name="Freeform 1547">
                    <a:extLst>
                      <a:ext uri="{FF2B5EF4-FFF2-40B4-BE49-F238E27FC236}">
                        <a16:creationId xmlns="" xmlns:a16="http://schemas.microsoft.com/office/drawing/2014/main" id="{F1719166-3AD2-4822-B50B-D42FC04776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9" y="2716"/>
                    <a:ext cx="3" cy="0"/>
                  </a:xfrm>
                  <a:custGeom>
                    <a:avLst/>
                    <a:gdLst>
                      <a:gd name="T0" fmla="*/ 0 w 3"/>
                      <a:gd name="T1" fmla="*/ 3 w 3"/>
                      <a:gd name="T2" fmla="*/ 0 w 3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3">
                        <a:moveTo>
                          <a:pt x="0" y="0"/>
                        </a:moveTo>
                        <a:cubicBezTo>
                          <a:pt x="1" y="0"/>
                          <a:pt x="2" y="0"/>
                          <a:pt x="3" y="0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7" name="Freeform 1548">
                    <a:extLst>
                      <a:ext uri="{FF2B5EF4-FFF2-40B4-BE49-F238E27FC236}">
                        <a16:creationId xmlns="" xmlns:a16="http://schemas.microsoft.com/office/drawing/2014/main" id="{B06D3FCE-F4EA-4AA2-A31E-533649F874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7" y="271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8" name="Freeform 1549">
                    <a:extLst>
                      <a:ext uri="{FF2B5EF4-FFF2-40B4-BE49-F238E27FC236}">
                        <a16:creationId xmlns="" xmlns:a16="http://schemas.microsoft.com/office/drawing/2014/main" id="{28217138-4D36-4476-8B5F-BFEA9D6D491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9" y="271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19" name="Freeform 1550">
                    <a:extLst>
                      <a:ext uri="{FF2B5EF4-FFF2-40B4-BE49-F238E27FC236}">
                        <a16:creationId xmlns="" xmlns:a16="http://schemas.microsoft.com/office/drawing/2014/main" id="{8E406083-642C-44DF-AADB-8BF70E1781E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3" y="2716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0" name="Freeform 1551">
                    <a:extLst>
                      <a:ext uri="{FF2B5EF4-FFF2-40B4-BE49-F238E27FC236}">
                        <a16:creationId xmlns="" xmlns:a16="http://schemas.microsoft.com/office/drawing/2014/main" id="{B5F19AF7-67DF-45FC-AAF8-C205C6A9D1E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5" y="271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1" name="Rectangle 1552">
                    <a:extLst>
                      <a:ext uri="{FF2B5EF4-FFF2-40B4-BE49-F238E27FC236}">
                        <a16:creationId xmlns="" xmlns:a16="http://schemas.microsoft.com/office/drawing/2014/main" id="{1B193A52-0226-4A09-A9EE-494E252921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799" y="2716"/>
                    <a:ext cx="1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2" name="Freeform 1553">
                    <a:extLst>
                      <a:ext uri="{FF2B5EF4-FFF2-40B4-BE49-F238E27FC236}">
                        <a16:creationId xmlns="" xmlns:a16="http://schemas.microsoft.com/office/drawing/2014/main" id="{CB71D622-F8D0-430D-8B31-439D91BF40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1" y="2826"/>
                    <a:ext cx="5" cy="1"/>
                  </a:xfrm>
                  <a:custGeom>
                    <a:avLst/>
                    <a:gdLst>
                      <a:gd name="T0" fmla="*/ 0 w 5"/>
                      <a:gd name="T1" fmla="*/ 0 h 1"/>
                      <a:gd name="T2" fmla="*/ 5 w 5"/>
                      <a:gd name="T3" fmla="*/ 1 h 1"/>
                      <a:gd name="T4" fmla="*/ 0 w 5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0" y="0"/>
                        </a:moveTo>
                        <a:cubicBezTo>
                          <a:pt x="3" y="0"/>
                          <a:pt x="4" y="1"/>
                          <a:pt x="5" y="1"/>
                        </a:cubicBezTo>
                        <a:cubicBezTo>
                          <a:pt x="4" y="1"/>
                          <a:pt x="3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3" name="Freeform 1554">
                    <a:extLst>
                      <a:ext uri="{FF2B5EF4-FFF2-40B4-BE49-F238E27FC236}">
                        <a16:creationId xmlns="" xmlns:a16="http://schemas.microsoft.com/office/drawing/2014/main" id="{A61CA489-C83C-4ADC-B42A-03843D1C0A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20" y="2823"/>
                    <a:ext cx="5" cy="1"/>
                  </a:xfrm>
                  <a:custGeom>
                    <a:avLst/>
                    <a:gdLst>
                      <a:gd name="T0" fmla="*/ 0 w 5"/>
                      <a:gd name="T1" fmla="*/ 0 h 1"/>
                      <a:gd name="T2" fmla="*/ 4 w 5"/>
                      <a:gd name="T3" fmla="*/ 0 h 1"/>
                      <a:gd name="T4" fmla="*/ 5 w 5"/>
                      <a:gd name="T5" fmla="*/ 1 h 1"/>
                      <a:gd name="T6" fmla="*/ 4 w 5"/>
                      <a:gd name="T7" fmla="*/ 0 h 1"/>
                      <a:gd name="T8" fmla="*/ 0 w 5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1">
                        <a:moveTo>
                          <a:pt x="0" y="0"/>
                        </a:moveTo>
                        <a:cubicBezTo>
                          <a:pt x="1" y="0"/>
                          <a:pt x="3" y="0"/>
                          <a:pt x="4" y="0"/>
                        </a:cubicBezTo>
                        <a:cubicBezTo>
                          <a:pt x="5" y="1"/>
                          <a:pt x="5" y="1"/>
                          <a:pt x="5" y="1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4" name="Freeform 1555">
                    <a:extLst>
                      <a:ext uri="{FF2B5EF4-FFF2-40B4-BE49-F238E27FC236}">
                        <a16:creationId xmlns="" xmlns:a16="http://schemas.microsoft.com/office/drawing/2014/main" id="{395EBE64-A46D-4E13-BF99-D002D0376C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6" y="284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5" name="Freeform 1556">
                    <a:extLst>
                      <a:ext uri="{FF2B5EF4-FFF2-40B4-BE49-F238E27FC236}">
                        <a16:creationId xmlns="" xmlns:a16="http://schemas.microsoft.com/office/drawing/2014/main" id="{51E8842C-5066-4FAC-96EE-F857076375A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83" y="2827"/>
                    <a:ext cx="4" cy="0"/>
                  </a:xfrm>
                  <a:custGeom>
                    <a:avLst/>
                    <a:gdLst>
                      <a:gd name="T0" fmla="*/ 0 w 5"/>
                      <a:gd name="T1" fmla="*/ 5 w 5"/>
                      <a:gd name="T2" fmla="*/ 0 w 5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5">
                        <a:moveTo>
                          <a:pt x="0" y="0"/>
                        </a:moveTo>
                        <a:cubicBezTo>
                          <a:pt x="1" y="0"/>
                          <a:pt x="3" y="0"/>
                          <a:pt x="5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6" name="Freeform 1557">
                    <a:extLst>
                      <a:ext uri="{FF2B5EF4-FFF2-40B4-BE49-F238E27FC236}">
                        <a16:creationId xmlns="" xmlns:a16="http://schemas.microsoft.com/office/drawing/2014/main" id="{C530E912-268F-424D-9B18-9FBB85FE81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7" y="2827"/>
                    <a:ext cx="6" cy="1"/>
                  </a:xfrm>
                  <a:custGeom>
                    <a:avLst/>
                    <a:gdLst>
                      <a:gd name="T0" fmla="*/ 6 w 6"/>
                      <a:gd name="T1" fmla="*/ 2 h 2"/>
                      <a:gd name="T2" fmla="*/ 0 w 6"/>
                      <a:gd name="T3" fmla="*/ 0 h 2"/>
                      <a:gd name="T4" fmla="*/ 6 w 6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6" h="2">
                        <a:moveTo>
                          <a:pt x="6" y="2"/>
                        </a:moveTo>
                        <a:cubicBezTo>
                          <a:pt x="4" y="2"/>
                          <a:pt x="1" y="1"/>
                          <a:pt x="0" y="0"/>
                        </a:cubicBezTo>
                        <a:cubicBezTo>
                          <a:pt x="1" y="1"/>
                          <a:pt x="4" y="2"/>
                          <a:pt x="6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7" name="Freeform 1558">
                    <a:extLst>
                      <a:ext uri="{FF2B5EF4-FFF2-40B4-BE49-F238E27FC236}">
                        <a16:creationId xmlns="" xmlns:a16="http://schemas.microsoft.com/office/drawing/2014/main" id="{215945BF-E9C9-4F6F-B414-C3608491A5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7" y="283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8" name="Freeform 1559">
                    <a:extLst>
                      <a:ext uri="{FF2B5EF4-FFF2-40B4-BE49-F238E27FC236}">
                        <a16:creationId xmlns="" xmlns:a16="http://schemas.microsoft.com/office/drawing/2014/main" id="{4A076D71-9219-4CA6-AAF0-CB29B1293C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5" y="2838"/>
                    <a:ext cx="0" cy="2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1 w 1"/>
                      <a:gd name="T3" fmla="*/ 0 h 2"/>
                      <a:gd name="T4" fmla="*/ 1 w 1"/>
                      <a:gd name="T5" fmla="*/ 0 h 2"/>
                      <a:gd name="T6" fmla="*/ 0 w 1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29" name="Freeform 1560">
                    <a:extLst>
                      <a:ext uri="{FF2B5EF4-FFF2-40B4-BE49-F238E27FC236}">
                        <a16:creationId xmlns="" xmlns:a16="http://schemas.microsoft.com/office/drawing/2014/main" id="{1CB654C6-B4AC-4730-BB22-F5C4304F2E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4" y="2842"/>
                    <a:ext cx="2" cy="0"/>
                  </a:xfrm>
                  <a:custGeom>
                    <a:avLst/>
                    <a:gdLst>
                      <a:gd name="T0" fmla="*/ 2 w 2"/>
                      <a:gd name="T1" fmla="*/ 2 w 2"/>
                      <a:gd name="T2" fmla="*/ 0 w 2"/>
                      <a:gd name="T3" fmla="*/ 2 w 2"/>
                      <a:gd name="T4" fmla="*/ 2 w 2"/>
                      <a:gd name="T5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  <a:cxn ang="0">
                        <a:pos x="T5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0" name="Freeform 1561">
                    <a:extLst>
                      <a:ext uri="{FF2B5EF4-FFF2-40B4-BE49-F238E27FC236}">
                        <a16:creationId xmlns="" xmlns:a16="http://schemas.microsoft.com/office/drawing/2014/main" id="{6A5491CC-7777-46EF-8640-10F9B04F9AD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9" y="2836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1" name="Freeform 1562">
                    <a:extLst>
                      <a:ext uri="{FF2B5EF4-FFF2-40B4-BE49-F238E27FC236}">
                        <a16:creationId xmlns="" xmlns:a16="http://schemas.microsoft.com/office/drawing/2014/main" id="{263E33EC-4EF7-40FE-A710-B8FC3C6A48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6" y="283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2" name="Freeform 1563">
                    <a:extLst>
                      <a:ext uri="{FF2B5EF4-FFF2-40B4-BE49-F238E27FC236}">
                        <a16:creationId xmlns="" xmlns:a16="http://schemas.microsoft.com/office/drawing/2014/main" id="{4E17B964-5AFB-4EDD-A03A-6D7FA36838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06" y="284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3" name="Freeform 1564">
                    <a:extLst>
                      <a:ext uri="{FF2B5EF4-FFF2-40B4-BE49-F238E27FC236}">
                        <a16:creationId xmlns="" xmlns:a16="http://schemas.microsoft.com/office/drawing/2014/main" id="{578D33E9-74E3-4241-912D-E650C1C1F4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9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4" name="Freeform 1565">
                    <a:extLst>
                      <a:ext uri="{FF2B5EF4-FFF2-40B4-BE49-F238E27FC236}">
                        <a16:creationId xmlns="" xmlns:a16="http://schemas.microsoft.com/office/drawing/2014/main" id="{45775836-7C7A-4D14-97AB-D7EA63BF05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8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5" name="Freeform 1566">
                    <a:extLst>
                      <a:ext uri="{FF2B5EF4-FFF2-40B4-BE49-F238E27FC236}">
                        <a16:creationId xmlns="" xmlns:a16="http://schemas.microsoft.com/office/drawing/2014/main" id="{EA9DE1C7-5F98-4736-A1C9-C65457467E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90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6" name="Freeform 1567">
                    <a:extLst>
                      <a:ext uri="{FF2B5EF4-FFF2-40B4-BE49-F238E27FC236}">
                        <a16:creationId xmlns="" xmlns:a16="http://schemas.microsoft.com/office/drawing/2014/main" id="{DEF2B664-5BC0-40D8-B68E-E74D4F9662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72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7" name="Freeform 1568">
                    <a:extLst>
                      <a:ext uri="{FF2B5EF4-FFF2-40B4-BE49-F238E27FC236}">
                        <a16:creationId xmlns="" xmlns:a16="http://schemas.microsoft.com/office/drawing/2014/main" id="{94EAEE5B-C0C4-4103-B20C-16693101F9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87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8" name="Freeform 1569">
                    <a:extLst>
                      <a:ext uri="{FF2B5EF4-FFF2-40B4-BE49-F238E27FC236}">
                        <a16:creationId xmlns="" xmlns:a16="http://schemas.microsoft.com/office/drawing/2014/main" id="{879E89FB-E6CB-474D-BE84-0A75365886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67"/>
                    <a:ext cx="0" cy="3"/>
                  </a:xfrm>
                  <a:custGeom>
                    <a:avLst/>
                    <a:gdLst>
                      <a:gd name="T0" fmla="*/ 0 h 3"/>
                      <a:gd name="T1" fmla="*/ 3 h 3"/>
                      <a:gd name="T2" fmla="*/ 0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3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39" name="Freeform 1570">
                    <a:extLst>
                      <a:ext uri="{FF2B5EF4-FFF2-40B4-BE49-F238E27FC236}">
                        <a16:creationId xmlns="" xmlns:a16="http://schemas.microsoft.com/office/drawing/2014/main" id="{0229A390-7CD6-4021-B092-4A21C39150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92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0" name="Freeform 1571">
                    <a:extLst>
                      <a:ext uri="{FF2B5EF4-FFF2-40B4-BE49-F238E27FC236}">
                        <a16:creationId xmlns="" xmlns:a16="http://schemas.microsoft.com/office/drawing/2014/main" id="{1F7A7F76-8BAF-4210-9D57-2D057F3560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76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1" name="Freeform 1572">
                    <a:extLst>
                      <a:ext uri="{FF2B5EF4-FFF2-40B4-BE49-F238E27FC236}">
                        <a16:creationId xmlns="" xmlns:a16="http://schemas.microsoft.com/office/drawing/2014/main" id="{A146F682-D613-4D26-8B40-5A9441475B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85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2" name="Freeform 1573">
                    <a:extLst>
                      <a:ext uri="{FF2B5EF4-FFF2-40B4-BE49-F238E27FC236}">
                        <a16:creationId xmlns="" xmlns:a16="http://schemas.microsoft.com/office/drawing/2014/main" id="{B8D3FD7A-605A-4558-A8DB-75F5D27F6C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80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3" name="Freeform 1574">
                    <a:extLst>
                      <a:ext uri="{FF2B5EF4-FFF2-40B4-BE49-F238E27FC236}">
                        <a16:creationId xmlns="" xmlns:a16="http://schemas.microsoft.com/office/drawing/2014/main" id="{BB4A57E9-581F-4503-BFAD-DACBE7A489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7" y="2783"/>
                    <a:ext cx="0" cy="0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4" name="Freeform 1575">
                    <a:extLst>
                      <a:ext uri="{FF2B5EF4-FFF2-40B4-BE49-F238E27FC236}">
                        <a16:creationId xmlns="" xmlns:a16="http://schemas.microsoft.com/office/drawing/2014/main" id="{65FF8DD3-531B-4A33-9FF8-E0156CD2E4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9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5" name="Freeform 1576">
                    <a:extLst>
                      <a:ext uri="{FF2B5EF4-FFF2-40B4-BE49-F238E27FC236}">
                        <a16:creationId xmlns="" xmlns:a16="http://schemas.microsoft.com/office/drawing/2014/main" id="{3FDE1F56-C982-4305-AFC4-B690E09A0F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7" y="2811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1"/>
                          <a:pt x="0" y="1"/>
                          <a:pt x="0" y="1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6" name="Freeform 1577">
                    <a:extLst>
                      <a:ext uri="{FF2B5EF4-FFF2-40B4-BE49-F238E27FC236}">
                        <a16:creationId xmlns="" xmlns:a16="http://schemas.microsoft.com/office/drawing/2014/main" id="{DBC51F05-E0E3-404D-8BA3-A975575439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12"/>
                    <a:ext cx="4" cy="0"/>
                  </a:xfrm>
                  <a:custGeom>
                    <a:avLst/>
                    <a:gdLst>
                      <a:gd name="T0" fmla="*/ 0 w 5"/>
                      <a:gd name="T1" fmla="*/ 5 w 5"/>
                      <a:gd name="T2" fmla="*/ 0 w 5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5">
                        <a:moveTo>
                          <a:pt x="0" y="0"/>
                        </a:moveTo>
                        <a:cubicBezTo>
                          <a:pt x="1" y="0"/>
                          <a:pt x="3" y="0"/>
                          <a:pt x="5" y="0"/>
                        </a:cubicBezTo>
                        <a:cubicBezTo>
                          <a:pt x="3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7" name="Freeform 1578">
                    <a:extLst>
                      <a:ext uri="{FF2B5EF4-FFF2-40B4-BE49-F238E27FC236}">
                        <a16:creationId xmlns="" xmlns:a16="http://schemas.microsoft.com/office/drawing/2014/main" id="{DD0859B3-8E28-4A5F-9669-AD7970773F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5" y="279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8" name="Freeform 1579">
                    <a:extLst>
                      <a:ext uri="{FF2B5EF4-FFF2-40B4-BE49-F238E27FC236}">
                        <a16:creationId xmlns="" xmlns:a16="http://schemas.microsoft.com/office/drawing/2014/main" id="{A33F9AC3-9984-4BCF-BDC5-67829AA26F6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5" y="279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49" name="Freeform 1580">
                    <a:extLst>
                      <a:ext uri="{FF2B5EF4-FFF2-40B4-BE49-F238E27FC236}">
                        <a16:creationId xmlns="" xmlns:a16="http://schemas.microsoft.com/office/drawing/2014/main" id="{C124EC80-5CC6-4602-846B-4C207384CFA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16" y="279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0" name="Freeform 1581">
                    <a:extLst>
                      <a:ext uri="{FF2B5EF4-FFF2-40B4-BE49-F238E27FC236}">
                        <a16:creationId xmlns="" xmlns:a16="http://schemas.microsoft.com/office/drawing/2014/main" id="{CED2EC51-98E6-4B3A-B8A9-4B023E7D38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1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1" name="Freeform 1582">
                    <a:extLst>
                      <a:ext uri="{FF2B5EF4-FFF2-40B4-BE49-F238E27FC236}">
                        <a16:creationId xmlns="" xmlns:a16="http://schemas.microsoft.com/office/drawing/2014/main" id="{2DD55686-AB9C-4D2D-977E-9FF16CD6A6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1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2" name="Freeform 1583">
                    <a:extLst>
                      <a:ext uri="{FF2B5EF4-FFF2-40B4-BE49-F238E27FC236}">
                        <a16:creationId xmlns="" xmlns:a16="http://schemas.microsoft.com/office/drawing/2014/main" id="{D83219C5-3474-48D4-8A7B-E79BDE6515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4" y="2840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3" name="Freeform 1584">
                    <a:extLst>
                      <a:ext uri="{FF2B5EF4-FFF2-40B4-BE49-F238E27FC236}">
                        <a16:creationId xmlns="" xmlns:a16="http://schemas.microsoft.com/office/drawing/2014/main" id="{0C3C4654-069B-414E-A451-B2735B1ADB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91" y="2833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4" name="Freeform 1585">
                    <a:extLst>
                      <a:ext uri="{FF2B5EF4-FFF2-40B4-BE49-F238E27FC236}">
                        <a16:creationId xmlns="" xmlns:a16="http://schemas.microsoft.com/office/drawing/2014/main" id="{99D887C3-FCA2-4224-B063-79AA0B38AC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12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5" name="Freeform 1586">
                    <a:extLst>
                      <a:ext uri="{FF2B5EF4-FFF2-40B4-BE49-F238E27FC236}">
                        <a16:creationId xmlns="" xmlns:a16="http://schemas.microsoft.com/office/drawing/2014/main" id="{07D1DD2F-588F-4771-ACB0-24D9289662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673" y="2814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6" name="Rectangle 1587">
                    <a:extLst>
                      <a:ext uri="{FF2B5EF4-FFF2-40B4-BE49-F238E27FC236}">
                        <a16:creationId xmlns="" xmlns:a16="http://schemas.microsoft.com/office/drawing/2014/main" id="{955CA13F-D7EB-4061-BBAF-211036CAE03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73" y="2812"/>
                    <a:ext cx="1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7" name="Freeform 1588">
                    <a:extLst>
                      <a:ext uri="{FF2B5EF4-FFF2-40B4-BE49-F238E27FC236}">
                        <a16:creationId xmlns="" xmlns:a16="http://schemas.microsoft.com/office/drawing/2014/main" id="{F8E3A88B-DA3F-4BE0-BB82-9E604F4825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6" y="2716"/>
                    <a:ext cx="103" cy="175"/>
                  </a:xfrm>
                  <a:custGeom>
                    <a:avLst/>
                    <a:gdLst>
                      <a:gd name="T0" fmla="*/ 21 w 108"/>
                      <a:gd name="T1" fmla="*/ 183 h 183"/>
                      <a:gd name="T2" fmla="*/ 22 w 108"/>
                      <a:gd name="T3" fmla="*/ 183 h 183"/>
                      <a:gd name="T4" fmla="*/ 28 w 108"/>
                      <a:gd name="T5" fmla="*/ 179 h 183"/>
                      <a:gd name="T6" fmla="*/ 32 w 108"/>
                      <a:gd name="T7" fmla="*/ 181 h 183"/>
                      <a:gd name="T8" fmla="*/ 45 w 108"/>
                      <a:gd name="T9" fmla="*/ 176 h 183"/>
                      <a:gd name="T10" fmla="*/ 55 w 108"/>
                      <a:gd name="T11" fmla="*/ 172 h 183"/>
                      <a:gd name="T12" fmla="*/ 56 w 108"/>
                      <a:gd name="T13" fmla="*/ 165 h 183"/>
                      <a:gd name="T14" fmla="*/ 64 w 108"/>
                      <a:gd name="T15" fmla="*/ 164 h 183"/>
                      <a:gd name="T16" fmla="*/ 81 w 108"/>
                      <a:gd name="T17" fmla="*/ 152 h 183"/>
                      <a:gd name="T18" fmla="*/ 83 w 108"/>
                      <a:gd name="T19" fmla="*/ 150 h 183"/>
                      <a:gd name="T20" fmla="*/ 94 w 108"/>
                      <a:gd name="T21" fmla="*/ 141 h 183"/>
                      <a:gd name="T22" fmla="*/ 94 w 108"/>
                      <a:gd name="T23" fmla="*/ 141 h 183"/>
                      <a:gd name="T24" fmla="*/ 96 w 108"/>
                      <a:gd name="T25" fmla="*/ 141 h 183"/>
                      <a:gd name="T26" fmla="*/ 91 w 108"/>
                      <a:gd name="T27" fmla="*/ 131 h 183"/>
                      <a:gd name="T28" fmla="*/ 91 w 108"/>
                      <a:gd name="T29" fmla="*/ 125 h 183"/>
                      <a:gd name="T30" fmla="*/ 88 w 108"/>
                      <a:gd name="T31" fmla="*/ 115 h 183"/>
                      <a:gd name="T32" fmla="*/ 87 w 108"/>
                      <a:gd name="T33" fmla="*/ 108 h 183"/>
                      <a:gd name="T34" fmla="*/ 91 w 108"/>
                      <a:gd name="T35" fmla="*/ 104 h 183"/>
                      <a:gd name="T36" fmla="*/ 97 w 108"/>
                      <a:gd name="T37" fmla="*/ 93 h 183"/>
                      <a:gd name="T38" fmla="*/ 108 w 108"/>
                      <a:gd name="T39" fmla="*/ 85 h 183"/>
                      <a:gd name="T40" fmla="*/ 108 w 108"/>
                      <a:gd name="T41" fmla="*/ 75 h 183"/>
                      <a:gd name="T42" fmla="*/ 24 w 108"/>
                      <a:gd name="T43" fmla="*/ 0 h 183"/>
                      <a:gd name="T44" fmla="*/ 17 w 108"/>
                      <a:gd name="T45" fmla="*/ 16 h 183"/>
                      <a:gd name="T46" fmla="*/ 17 w 108"/>
                      <a:gd name="T47" fmla="*/ 17 h 183"/>
                      <a:gd name="T48" fmla="*/ 17 w 108"/>
                      <a:gd name="T49" fmla="*/ 18 h 183"/>
                      <a:gd name="T50" fmla="*/ 21 w 108"/>
                      <a:gd name="T51" fmla="*/ 28 h 183"/>
                      <a:gd name="T52" fmla="*/ 23 w 108"/>
                      <a:gd name="T53" fmla="*/ 37 h 183"/>
                      <a:gd name="T54" fmla="*/ 19 w 108"/>
                      <a:gd name="T55" fmla="*/ 79 h 183"/>
                      <a:gd name="T56" fmla="*/ 0 w 108"/>
                      <a:gd name="T57" fmla="*/ 105 h 183"/>
                      <a:gd name="T58" fmla="*/ 0 w 108"/>
                      <a:gd name="T59" fmla="*/ 110 h 183"/>
                      <a:gd name="T60" fmla="*/ 0 w 108"/>
                      <a:gd name="T61" fmla="*/ 112 h 183"/>
                      <a:gd name="T62" fmla="*/ 1 w 108"/>
                      <a:gd name="T63" fmla="*/ 114 h 183"/>
                      <a:gd name="T64" fmla="*/ 2 w 108"/>
                      <a:gd name="T65" fmla="*/ 114 h 183"/>
                      <a:gd name="T66" fmla="*/ 5 w 108"/>
                      <a:gd name="T67" fmla="*/ 118 h 183"/>
                      <a:gd name="T68" fmla="*/ 5 w 108"/>
                      <a:gd name="T69" fmla="*/ 118 h 183"/>
                      <a:gd name="T70" fmla="*/ 5 w 108"/>
                      <a:gd name="T71" fmla="*/ 118 h 183"/>
                      <a:gd name="T72" fmla="*/ 7 w 108"/>
                      <a:gd name="T73" fmla="*/ 118 h 183"/>
                      <a:gd name="T74" fmla="*/ 9 w 108"/>
                      <a:gd name="T75" fmla="*/ 119 h 183"/>
                      <a:gd name="T76" fmla="*/ 14 w 108"/>
                      <a:gd name="T77" fmla="*/ 131 h 183"/>
                      <a:gd name="T78" fmla="*/ 15 w 108"/>
                      <a:gd name="T79" fmla="*/ 141 h 183"/>
                      <a:gd name="T80" fmla="*/ 21 w 108"/>
                      <a:gd name="T81" fmla="*/ 156 h 183"/>
                      <a:gd name="T82" fmla="*/ 9 w 108"/>
                      <a:gd name="T83" fmla="*/ 158 h 183"/>
                      <a:gd name="T84" fmla="*/ 6 w 108"/>
                      <a:gd name="T85" fmla="*/ 159 h 183"/>
                      <a:gd name="T86" fmla="*/ 11 w 108"/>
                      <a:gd name="T87" fmla="*/ 167 h 183"/>
                      <a:gd name="T88" fmla="*/ 18 w 108"/>
                      <a:gd name="T89" fmla="*/ 177 h 183"/>
                      <a:gd name="T90" fmla="*/ 19 w 108"/>
                      <a:gd name="T91" fmla="*/ 179 h 183"/>
                      <a:gd name="T92" fmla="*/ 21 w 108"/>
                      <a:gd name="T93" fmla="*/ 182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08" h="183">
                        <a:moveTo>
                          <a:pt x="21" y="182"/>
                        </a:moveTo>
                        <a:cubicBezTo>
                          <a:pt x="21" y="183"/>
                          <a:pt x="21" y="183"/>
                          <a:pt x="21" y="183"/>
                        </a:cubicBezTo>
                        <a:cubicBezTo>
                          <a:pt x="21" y="183"/>
                          <a:pt x="21" y="183"/>
                          <a:pt x="21" y="183"/>
                        </a:cubicBezTo>
                        <a:cubicBezTo>
                          <a:pt x="22" y="183"/>
                          <a:pt x="22" y="183"/>
                          <a:pt x="22" y="183"/>
                        </a:cubicBezTo>
                        <a:cubicBezTo>
                          <a:pt x="22" y="183"/>
                          <a:pt x="24" y="182"/>
                          <a:pt x="25" y="181"/>
                        </a:cubicBezTo>
                        <a:cubicBezTo>
                          <a:pt x="26" y="179"/>
                          <a:pt x="27" y="179"/>
                          <a:pt x="28" y="179"/>
                        </a:cubicBezTo>
                        <a:cubicBezTo>
                          <a:pt x="29" y="179"/>
                          <a:pt x="30" y="180"/>
                          <a:pt x="31" y="180"/>
                        </a:cubicBezTo>
                        <a:cubicBezTo>
                          <a:pt x="32" y="180"/>
                          <a:pt x="32" y="181"/>
                          <a:pt x="32" y="181"/>
                        </a:cubicBezTo>
                        <a:cubicBezTo>
                          <a:pt x="34" y="178"/>
                          <a:pt x="39" y="177"/>
                          <a:pt x="42" y="177"/>
                        </a:cubicBezTo>
                        <a:cubicBezTo>
                          <a:pt x="43" y="177"/>
                          <a:pt x="45" y="177"/>
                          <a:pt x="45" y="176"/>
                        </a:cubicBezTo>
                        <a:cubicBezTo>
                          <a:pt x="47" y="176"/>
                          <a:pt x="47" y="176"/>
                          <a:pt x="47" y="176"/>
                        </a:cubicBezTo>
                        <a:cubicBezTo>
                          <a:pt x="49" y="175"/>
                          <a:pt x="53" y="173"/>
                          <a:pt x="55" y="172"/>
                        </a:cubicBezTo>
                        <a:cubicBezTo>
                          <a:pt x="54" y="171"/>
                          <a:pt x="54" y="171"/>
                          <a:pt x="54" y="171"/>
                        </a:cubicBezTo>
                        <a:cubicBezTo>
                          <a:pt x="54" y="170"/>
                          <a:pt x="53" y="167"/>
                          <a:pt x="56" y="165"/>
                        </a:cubicBezTo>
                        <a:cubicBezTo>
                          <a:pt x="57" y="164"/>
                          <a:pt x="59" y="164"/>
                          <a:pt x="61" y="164"/>
                        </a:cubicBezTo>
                        <a:cubicBezTo>
                          <a:pt x="64" y="164"/>
                          <a:pt x="64" y="164"/>
                          <a:pt x="64" y="164"/>
                        </a:cubicBezTo>
                        <a:cubicBezTo>
                          <a:pt x="67" y="164"/>
                          <a:pt x="70" y="164"/>
                          <a:pt x="71" y="162"/>
                        </a:cubicBezTo>
                        <a:cubicBezTo>
                          <a:pt x="74" y="159"/>
                          <a:pt x="78" y="155"/>
                          <a:pt x="81" y="152"/>
                        </a:cubicBezTo>
                        <a:cubicBezTo>
                          <a:pt x="81" y="152"/>
                          <a:pt x="82" y="151"/>
                          <a:pt x="82" y="151"/>
                        </a:cubicBezTo>
                        <a:cubicBezTo>
                          <a:pt x="83" y="151"/>
                          <a:pt x="83" y="151"/>
                          <a:pt x="83" y="150"/>
                        </a:cubicBezTo>
                        <a:cubicBezTo>
                          <a:pt x="83" y="149"/>
                          <a:pt x="83" y="147"/>
                          <a:pt x="85" y="145"/>
                        </a:cubicBezTo>
                        <a:cubicBezTo>
                          <a:pt x="87" y="144"/>
                          <a:pt x="91" y="141"/>
                          <a:pt x="94" y="141"/>
                        </a:cubicBezTo>
                        <a:cubicBezTo>
                          <a:pt x="94" y="141"/>
                          <a:pt x="94" y="141"/>
                          <a:pt x="94" y="141"/>
                        </a:cubicBezTo>
                        <a:cubicBezTo>
                          <a:pt x="94" y="141"/>
                          <a:pt x="94" y="141"/>
                          <a:pt x="94" y="141"/>
                        </a:cubicBezTo>
                        <a:cubicBezTo>
                          <a:pt x="95" y="141"/>
                          <a:pt x="95" y="141"/>
                          <a:pt x="95" y="141"/>
                        </a:cubicBezTo>
                        <a:cubicBezTo>
                          <a:pt x="95" y="141"/>
                          <a:pt x="95" y="141"/>
                          <a:pt x="96" y="141"/>
                        </a:cubicBezTo>
                        <a:cubicBezTo>
                          <a:pt x="96" y="139"/>
                          <a:pt x="96" y="139"/>
                          <a:pt x="96" y="139"/>
                        </a:cubicBezTo>
                        <a:cubicBezTo>
                          <a:pt x="94" y="138"/>
                          <a:pt x="91" y="135"/>
                          <a:pt x="91" y="131"/>
                        </a:cubicBezTo>
                        <a:cubicBezTo>
                          <a:pt x="91" y="130"/>
                          <a:pt x="91" y="129"/>
                          <a:pt x="91" y="128"/>
                        </a:cubicBezTo>
                        <a:cubicBezTo>
                          <a:pt x="91" y="127"/>
                          <a:pt x="91" y="125"/>
                          <a:pt x="91" y="125"/>
                        </a:cubicBezTo>
                        <a:cubicBezTo>
                          <a:pt x="89" y="125"/>
                          <a:pt x="87" y="124"/>
                          <a:pt x="86" y="122"/>
                        </a:cubicBezTo>
                        <a:cubicBezTo>
                          <a:pt x="85" y="120"/>
                          <a:pt x="86" y="117"/>
                          <a:pt x="88" y="115"/>
                        </a:cubicBezTo>
                        <a:cubicBezTo>
                          <a:pt x="88" y="115"/>
                          <a:pt x="88" y="114"/>
                          <a:pt x="87" y="113"/>
                        </a:cubicBezTo>
                        <a:cubicBezTo>
                          <a:pt x="87" y="111"/>
                          <a:pt x="86" y="109"/>
                          <a:pt x="87" y="108"/>
                        </a:cubicBezTo>
                        <a:cubicBezTo>
                          <a:pt x="87" y="107"/>
                          <a:pt x="88" y="106"/>
                          <a:pt x="90" y="106"/>
                        </a:cubicBezTo>
                        <a:cubicBezTo>
                          <a:pt x="91" y="106"/>
                          <a:pt x="91" y="106"/>
                          <a:pt x="91" y="104"/>
                        </a:cubicBezTo>
                        <a:cubicBezTo>
                          <a:pt x="91" y="102"/>
                          <a:pt x="91" y="99"/>
                          <a:pt x="95" y="98"/>
                        </a:cubicBezTo>
                        <a:cubicBezTo>
                          <a:pt x="96" y="98"/>
                          <a:pt x="97" y="97"/>
                          <a:pt x="97" y="93"/>
                        </a:cubicBezTo>
                        <a:cubicBezTo>
                          <a:pt x="97" y="89"/>
                          <a:pt x="104" y="86"/>
                          <a:pt x="108" y="85"/>
                        </a:cubicBezTo>
                        <a:cubicBezTo>
                          <a:pt x="108" y="85"/>
                          <a:pt x="108" y="85"/>
                          <a:pt x="108" y="85"/>
                        </a:cubicBezTo>
                        <a:cubicBezTo>
                          <a:pt x="108" y="84"/>
                          <a:pt x="108" y="81"/>
                          <a:pt x="108" y="78"/>
                        </a:cubicBezTo>
                        <a:cubicBezTo>
                          <a:pt x="108" y="77"/>
                          <a:pt x="108" y="76"/>
                          <a:pt x="108" y="75"/>
                        </a:cubicBezTo>
                        <a:cubicBezTo>
                          <a:pt x="108" y="45"/>
                          <a:pt x="108" y="45"/>
                          <a:pt x="108" y="45"/>
                        </a:cubicBezTo>
                        <a:cubicBezTo>
                          <a:pt x="24" y="0"/>
                          <a:pt x="24" y="0"/>
                          <a:pt x="24" y="0"/>
                        </a:cubicBezTo>
                        <a:cubicBezTo>
                          <a:pt x="16" y="5"/>
                          <a:pt x="16" y="5"/>
                          <a:pt x="16" y="5"/>
                        </a:cubicBezTo>
                        <a:cubicBezTo>
                          <a:pt x="16" y="10"/>
                          <a:pt x="17" y="14"/>
                          <a:pt x="17" y="16"/>
                        </a:cubicBezTo>
                        <a:cubicBezTo>
                          <a:pt x="17" y="16"/>
                          <a:pt x="17" y="16"/>
                          <a:pt x="17" y="16"/>
                        </a:cubicBezTo>
                        <a:cubicBezTo>
                          <a:pt x="17" y="17"/>
                          <a:pt x="17" y="17"/>
                          <a:pt x="17" y="17"/>
                        </a:cubicBezTo>
                        <a:cubicBezTo>
                          <a:pt x="17" y="17"/>
                          <a:pt x="17" y="17"/>
                          <a:pt x="17" y="17"/>
                        </a:cubicBezTo>
                        <a:cubicBezTo>
                          <a:pt x="17" y="18"/>
                          <a:pt x="17" y="18"/>
                          <a:pt x="17" y="18"/>
                        </a:cubicBezTo>
                        <a:cubicBezTo>
                          <a:pt x="17" y="18"/>
                          <a:pt x="18" y="20"/>
                          <a:pt x="18" y="21"/>
                        </a:cubicBezTo>
                        <a:cubicBezTo>
                          <a:pt x="20" y="23"/>
                          <a:pt x="22" y="25"/>
                          <a:pt x="21" y="28"/>
                        </a:cubicBezTo>
                        <a:cubicBezTo>
                          <a:pt x="21" y="30"/>
                          <a:pt x="22" y="30"/>
                          <a:pt x="22" y="31"/>
                        </a:cubicBezTo>
                        <a:cubicBezTo>
                          <a:pt x="23" y="32"/>
                          <a:pt x="24" y="34"/>
                          <a:pt x="23" y="37"/>
                        </a:cubicBezTo>
                        <a:cubicBezTo>
                          <a:pt x="22" y="42"/>
                          <a:pt x="21" y="46"/>
                          <a:pt x="21" y="49"/>
                        </a:cubicBezTo>
                        <a:cubicBezTo>
                          <a:pt x="21" y="77"/>
                          <a:pt x="20" y="78"/>
                          <a:pt x="19" y="79"/>
                        </a:cubicBezTo>
                        <a:cubicBezTo>
                          <a:pt x="18" y="80"/>
                          <a:pt x="3" y="95"/>
                          <a:pt x="2" y="100"/>
                        </a:cubicBezTo>
                        <a:cubicBezTo>
                          <a:pt x="2" y="103"/>
                          <a:pt x="1" y="104"/>
                          <a:pt x="0" y="105"/>
                        </a:cubicBezTo>
                        <a:cubicBezTo>
                          <a:pt x="0" y="106"/>
                          <a:pt x="0" y="106"/>
                          <a:pt x="0" y="109"/>
                        </a:cubicBezTo>
                        <a:cubicBezTo>
                          <a:pt x="0" y="110"/>
                          <a:pt x="0" y="110"/>
                          <a:pt x="0" y="110"/>
                        </a:cubicBezTo>
                        <a:cubicBezTo>
                          <a:pt x="0" y="111"/>
                          <a:pt x="0" y="111"/>
                          <a:pt x="0" y="111"/>
                        </a:cubicBezTo>
                        <a:cubicBezTo>
                          <a:pt x="0" y="112"/>
                          <a:pt x="0" y="112"/>
                          <a:pt x="0" y="112"/>
                        </a:cubicBezTo>
                        <a:cubicBezTo>
                          <a:pt x="0" y="112"/>
                          <a:pt x="0" y="112"/>
                          <a:pt x="1" y="113"/>
                        </a:cubicBezTo>
                        <a:cubicBezTo>
                          <a:pt x="1" y="113"/>
                          <a:pt x="1" y="113"/>
                          <a:pt x="1" y="114"/>
                        </a:cubicBezTo>
                        <a:cubicBezTo>
                          <a:pt x="1" y="114"/>
                          <a:pt x="1" y="114"/>
                          <a:pt x="1" y="114"/>
                        </a:cubicBezTo>
                        <a:cubicBezTo>
                          <a:pt x="2" y="114"/>
                          <a:pt x="2" y="114"/>
                          <a:pt x="2" y="114"/>
                        </a:cubicBezTo>
                        <a:cubicBezTo>
                          <a:pt x="2" y="115"/>
                          <a:pt x="3" y="115"/>
                          <a:pt x="3" y="116"/>
                        </a:cubicBezTo>
                        <a:cubicBezTo>
                          <a:pt x="4" y="117"/>
                          <a:pt x="4" y="118"/>
                          <a:pt x="5" y="118"/>
                        </a:cubicBezTo>
                        <a:cubicBezTo>
                          <a:pt x="5" y="118"/>
                          <a:pt x="5" y="118"/>
                          <a:pt x="5" y="118"/>
                        </a:cubicBezTo>
                        <a:cubicBezTo>
                          <a:pt x="5" y="118"/>
                          <a:pt x="5" y="118"/>
                          <a:pt x="5" y="118"/>
                        </a:cubicBezTo>
                        <a:cubicBezTo>
                          <a:pt x="5" y="118"/>
                          <a:pt x="5" y="118"/>
                          <a:pt x="5" y="118"/>
                        </a:cubicBezTo>
                        <a:cubicBezTo>
                          <a:pt x="5" y="118"/>
                          <a:pt x="5" y="118"/>
                          <a:pt x="5" y="118"/>
                        </a:cubicBezTo>
                        <a:cubicBezTo>
                          <a:pt x="5" y="118"/>
                          <a:pt x="6" y="118"/>
                          <a:pt x="6" y="118"/>
                        </a:cubicBezTo>
                        <a:cubicBezTo>
                          <a:pt x="7" y="118"/>
                          <a:pt x="7" y="118"/>
                          <a:pt x="7" y="118"/>
                        </a:cubicBezTo>
                        <a:cubicBezTo>
                          <a:pt x="7" y="118"/>
                          <a:pt x="7" y="118"/>
                          <a:pt x="7" y="118"/>
                        </a:cubicBezTo>
                        <a:cubicBezTo>
                          <a:pt x="7" y="119"/>
                          <a:pt x="8" y="119"/>
                          <a:pt x="9" y="119"/>
                        </a:cubicBezTo>
                        <a:cubicBezTo>
                          <a:pt x="9" y="120"/>
                          <a:pt x="9" y="120"/>
                          <a:pt x="10" y="120"/>
                        </a:cubicBezTo>
                        <a:cubicBezTo>
                          <a:pt x="12" y="123"/>
                          <a:pt x="14" y="128"/>
                          <a:pt x="14" y="131"/>
                        </a:cubicBezTo>
                        <a:cubicBezTo>
                          <a:pt x="14" y="132"/>
                          <a:pt x="14" y="133"/>
                          <a:pt x="15" y="134"/>
                        </a:cubicBezTo>
                        <a:cubicBezTo>
                          <a:pt x="15" y="135"/>
                          <a:pt x="16" y="137"/>
                          <a:pt x="15" y="141"/>
                        </a:cubicBezTo>
                        <a:cubicBezTo>
                          <a:pt x="15" y="145"/>
                          <a:pt x="18" y="152"/>
                          <a:pt x="19" y="153"/>
                        </a:cubicBezTo>
                        <a:cubicBezTo>
                          <a:pt x="21" y="154"/>
                          <a:pt x="21" y="155"/>
                          <a:pt x="21" y="156"/>
                        </a:cubicBezTo>
                        <a:cubicBezTo>
                          <a:pt x="20" y="158"/>
                          <a:pt x="18" y="159"/>
                          <a:pt x="13" y="158"/>
                        </a:cubicBezTo>
                        <a:cubicBezTo>
                          <a:pt x="12" y="158"/>
                          <a:pt x="11" y="158"/>
                          <a:pt x="9" y="158"/>
                        </a:cubicBezTo>
                        <a:cubicBezTo>
                          <a:pt x="7" y="158"/>
                          <a:pt x="6" y="158"/>
                          <a:pt x="6" y="158"/>
                        </a:cubicBezTo>
                        <a:cubicBezTo>
                          <a:pt x="6" y="159"/>
                          <a:pt x="6" y="159"/>
                          <a:pt x="6" y="159"/>
                        </a:cubicBezTo>
                        <a:cubicBezTo>
                          <a:pt x="5" y="160"/>
                          <a:pt x="5" y="162"/>
                          <a:pt x="8" y="164"/>
                        </a:cubicBezTo>
                        <a:cubicBezTo>
                          <a:pt x="9" y="165"/>
                          <a:pt x="10" y="166"/>
                          <a:pt x="11" y="167"/>
                        </a:cubicBezTo>
                        <a:cubicBezTo>
                          <a:pt x="14" y="169"/>
                          <a:pt x="17" y="171"/>
                          <a:pt x="18" y="175"/>
                        </a:cubicBezTo>
                        <a:cubicBezTo>
                          <a:pt x="18" y="175"/>
                          <a:pt x="18" y="176"/>
                          <a:pt x="18" y="177"/>
                        </a:cubicBezTo>
                        <a:cubicBezTo>
                          <a:pt x="18" y="177"/>
                          <a:pt x="18" y="177"/>
                          <a:pt x="18" y="177"/>
                        </a:cubicBezTo>
                        <a:cubicBezTo>
                          <a:pt x="19" y="178"/>
                          <a:pt x="19" y="179"/>
                          <a:pt x="19" y="179"/>
                        </a:cubicBezTo>
                        <a:cubicBezTo>
                          <a:pt x="19" y="179"/>
                          <a:pt x="19" y="179"/>
                          <a:pt x="19" y="179"/>
                        </a:cubicBezTo>
                        <a:cubicBezTo>
                          <a:pt x="20" y="181"/>
                          <a:pt x="20" y="182"/>
                          <a:pt x="21" y="18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8" name="Freeform 1589">
                    <a:extLst>
                      <a:ext uri="{FF2B5EF4-FFF2-40B4-BE49-F238E27FC236}">
                        <a16:creationId xmlns="" xmlns:a16="http://schemas.microsoft.com/office/drawing/2014/main" id="{D3FA5125-28E5-40F3-829D-FDEF7B0F83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9" y="2716"/>
                    <a:ext cx="80" cy="43"/>
                  </a:xfrm>
                  <a:custGeom>
                    <a:avLst/>
                    <a:gdLst>
                      <a:gd name="T0" fmla="*/ 0 w 80"/>
                      <a:gd name="T1" fmla="*/ 0 h 43"/>
                      <a:gd name="T2" fmla="*/ 80 w 80"/>
                      <a:gd name="T3" fmla="*/ 43 h 43"/>
                      <a:gd name="T4" fmla="*/ 80 w 80"/>
                      <a:gd name="T5" fmla="*/ 43 h 43"/>
                      <a:gd name="T6" fmla="*/ 0 w 80"/>
                      <a:gd name="T7" fmla="*/ 0 h 4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0" h="43">
                        <a:moveTo>
                          <a:pt x="0" y="0"/>
                        </a:moveTo>
                        <a:lnTo>
                          <a:pt x="80" y="43"/>
                        </a:lnTo>
                        <a:lnTo>
                          <a:pt x="80" y="43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59" name="Freeform 1590">
                    <a:extLst>
                      <a:ext uri="{FF2B5EF4-FFF2-40B4-BE49-F238E27FC236}">
                        <a16:creationId xmlns="" xmlns:a16="http://schemas.microsoft.com/office/drawing/2014/main" id="{C1CB377A-6C5C-4E29-8A01-6E821BF84F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1" y="2716"/>
                    <a:ext cx="8" cy="4"/>
                  </a:xfrm>
                  <a:custGeom>
                    <a:avLst/>
                    <a:gdLst>
                      <a:gd name="T0" fmla="*/ 0 w 8"/>
                      <a:gd name="T1" fmla="*/ 4 h 4"/>
                      <a:gd name="T2" fmla="*/ 8 w 8"/>
                      <a:gd name="T3" fmla="*/ 0 h 4"/>
                      <a:gd name="T4" fmla="*/ 0 w 8"/>
                      <a:gd name="T5" fmla="*/ 4 h 4"/>
                      <a:gd name="T6" fmla="*/ 0 w 8"/>
                      <a:gd name="T7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4">
                        <a:moveTo>
                          <a:pt x="0" y="4"/>
                        </a:moveTo>
                        <a:lnTo>
                          <a:pt x="8" y="0"/>
                        </a:lnTo>
                        <a:lnTo>
                          <a:pt x="0" y="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0" name="Freeform 1591">
                    <a:extLst>
                      <a:ext uri="{FF2B5EF4-FFF2-40B4-BE49-F238E27FC236}">
                        <a16:creationId xmlns="" xmlns:a16="http://schemas.microsoft.com/office/drawing/2014/main" id="{6B425645-ABAA-4E93-8B99-70D7C03FED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06" y="2850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1" name="Freeform 1592">
                    <a:extLst>
                      <a:ext uri="{FF2B5EF4-FFF2-40B4-BE49-F238E27FC236}">
                        <a16:creationId xmlns="" xmlns:a16="http://schemas.microsoft.com/office/drawing/2014/main" id="{19CF7C2B-1DB3-4C37-8686-E71CC8B613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6" y="2890"/>
                    <a:ext cx="0" cy="1"/>
                  </a:xfrm>
                  <a:custGeom>
                    <a:avLst/>
                    <a:gdLst>
                      <a:gd name="T0" fmla="*/ 0 h 1"/>
                      <a:gd name="T1" fmla="*/ 0 h 1"/>
                      <a:gd name="T2" fmla="*/ 0 h 1"/>
                      <a:gd name="T3" fmla="*/ 0 h 1"/>
                      <a:gd name="T4" fmla="*/ 1 h 1"/>
                      <a:gd name="T5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  <a:cxn ang="0">
                        <a:pos x="0" y="T5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2" name="Freeform 1593">
                    <a:extLst>
                      <a:ext uri="{FF2B5EF4-FFF2-40B4-BE49-F238E27FC236}">
                        <a16:creationId xmlns="" xmlns:a16="http://schemas.microsoft.com/office/drawing/2014/main" id="{23A48825-171E-44F6-96DA-8B1E4553B5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97" y="2850"/>
                    <a:ext cx="9" cy="4"/>
                  </a:xfrm>
                  <a:custGeom>
                    <a:avLst/>
                    <a:gdLst>
                      <a:gd name="T0" fmla="*/ 9 w 9"/>
                      <a:gd name="T1" fmla="*/ 0 h 4"/>
                      <a:gd name="T2" fmla="*/ 0 w 9"/>
                      <a:gd name="T3" fmla="*/ 4 h 4"/>
                      <a:gd name="T4" fmla="*/ 9 w 9"/>
                      <a:gd name="T5" fmla="*/ 0 h 4"/>
                      <a:gd name="T6" fmla="*/ 9 w 9"/>
                      <a:gd name="T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" h="4">
                        <a:moveTo>
                          <a:pt x="9" y="0"/>
                        </a:moveTo>
                        <a:cubicBezTo>
                          <a:pt x="6" y="0"/>
                          <a:pt x="2" y="3"/>
                          <a:pt x="0" y="4"/>
                        </a:cubicBezTo>
                        <a:cubicBezTo>
                          <a:pt x="2" y="3"/>
                          <a:pt x="6" y="0"/>
                          <a:pt x="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3" name="Freeform 1594">
                    <a:extLst>
                      <a:ext uri="{FF2B5EF4-FFF2-40B4-BE49-F238E27FC236}">
                        <a16:creationId xmlns="" xmlns:a16="http://schemas.microsoft.com/office/drawing/2014/main" id="{9EE03F3F-4A20-4DAC-9D4B-8B84BA1D3B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6" y="289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0 w 1"/>
                      <a:gd name="T3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4" name="Freeform 1595">
                    <a:extLst>
                      <a:ext uri="{FF2B5EF4-FFF2-40B4-BE49-F238E27FC236}">
                        <a16:creationId xmlns="" xmlns:a16="http://schemas.microsoft.com/office/drawing/2014/main" id="{C819E8C7-0139-404B-B87F-3C36C1FDEF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8" y="2825"/>
                    <a:ext cx="3" cy="3"/>
                  </a:xfrm>
                  <a:custGeom>
                    <a:avLst/>
                    <a:gdLst>
                      <a:gd name="T0" fmla="*/ 3 w 3"/>
                      <a:gd name="T1" fmla="*/ 4 h 4"/>
                      <a:gd name="T2" fmla="*/ 1 w 3"/>
                      <a:gd name="T3" fmla="*/ 2 h 4"/>
                      <a:gd name="T4" fmla="*/ 0 w 3"/>
                      <a:gd name="T5" fmla="*/ 0 h 4"/>
                      <a:gd name="T6" fmla="*/ 1 w 3"/>
                      <a:gd name="T7" fmla="*/ 2 h 4"/>
                      <a:gd name="T8" fmla="*/ 2 w 3"/>
                      <a:gd name="T9" fmla="*/ 4 h 4"/>
                      <a:gd name="T10" fmla="*/ 3 w 3"/>
                      <a:gd name="T11" fmla="*/ 4 h 4"/>
                      <a:gd name="T12" fmla="*/ 3 w 3"/>
                      <a:gd name="T13" fmla="*/ 4 h 4"/>
                      <a:gd name="T14" fmla="*/ 3 w 3"/>
                      <a:gd name="T15" fmla="*/ 4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3" h="4">
                        <a:moveTo>
                          <a:pt x="3" y="4"/>
                        </a:moveTo>
                        <a:cubicBezTo>
                          <a:pt x="2" y="4"/>
                          <a:pt x="2" y="3"/>
                          <a:pt x="1" y="2"/>
                        </a:cubicBez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1"/>
                          <a:pt x="1" y="1"/>
                          <a:pt x="1" y="2"/>
                        </a:cubicBezTo>
                        <a:cubicBezTo>
                          <a:pt x="2" y="3"/>
                          <a:pt x="2" y="4"/>
                          <a:pt x="2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ubicBezTo>
                          <a:pt x="3" y="4"/>
                          <a:pt x="3" y="4"/>
                          <a:pt x="3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5" name="Freeform 1596">
                    <a:extLst>
                      <a:ext uri="{FF2B5EF4-FFF2-40B4-BE49-F238E27FC236}">
                        <a16:creationId xmlns="" xmlns:a16="http://schemas.microsoft.com/office/drawing/2014/main" id="{B23D98C4-C0C2-45DD-894B-1F3F7145FE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2" y="282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6" name="Freeform 1597">
                    <a:extLst>
                      <a:ext uri="{FF2B5EF4-FFF2-40B4-BE49-F238E27FC236}">
                        <a16:creationId xmlns="" xmlns:a16="http://schemas.microsoft.com/office/drawing/2014/main" id="{8D92F70C-B3E1-4F02-8ADE-EC0A51D264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6" y="2823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0 h 2"/>
                      <a:gd name="T4" fmla="*/ 1 w 1"/>
                      <a:gd name="T5" fmla="*/ 1 h 2"/>
                      <a:gd name="T6" fmla="*/ 1 w 1"/>
                      <a:gd name="T7" fmla="*/ 2 h 2"/>
                      <a:gd name="T8" fmla="*/ 1 w 1"/>
                      <a:gd name="T9" fmla="*/ 1 h 2"/>
                      <a:gd name="T10" fmla="*/ 0 w 1"/>
                      <a:gd name="T11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1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7" name="Freeform 1598">
                    <a:extLst>
                      <a:ext uri="{FF2B5EF4-FFF2-40B4-BE49-F238E27FC236}">
                        <a16:creationId xmlns="" xmlns:a16="http://schemas.microsoft.com/office/drawing/2014/main" id="{81365E03-1F8E-4145-BE8D-876EED11E7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1" y="2828"/>
                    <a:ext cx="1" cy="0"/>
                  </a:xfrm>
                  <a:custGeom>
                    <a:avLst/>
                    <a:gdLst>
                      <a:gd name="T0" fmla="*/ 0 w 1"/>
                      <a:gd name="T1" fmla="*/ 0 w 1"/>
                      <a:gd name="T2" fmla="*/ 1 w 1"/>
                      <a:gd name="T3" fmla="*/ 1 w 1"/>
                      <a:gd name="T4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8" name="Freeform 1599">
                    <a:extLst>
                      <a:ext uri="{FF2B5EF4-FFF2-40B4-BE49-F238E27FC236}">
                        <a16:creationId xmlns="" xmlns:a16="http://schemas.microsoft.com/office/drawing/2014/main" id="{D9194F2A-BBFC-4D67-BD16-3D85A31B0D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3" y="2883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69" name="Freeform 1600">
                    <a:extLst>
                      <a:ext uri="{FF2B5EF4-FFF2-40B4-BE49-F238E27FC236}">
                        <a16:creationId xmlns="" xmlns:a16="http://schemas.microsoft.com/office/drawing/2014/main" id="{238D61B2-A713-4D3A-9DAD-6E89AA996E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4" y="2887"/>
                    <a:ext cx="2" cy="3"/>
                  </a:xfrm>
                  <a:custGeom>
                    <a:avLst/>
                    <a:gdLst>
                      <a:gd name="T0" fmla="*/ 0 w 2"/>
                      <a:gd name="T1" fmla="*/ 0 h 3"/>
                      <a:gd name="T2" fmla="*/ 2 w 2"/>
                      <a:gd name="T3" fmla="*/ 3 h 3"/>
                      <a:gd name="T4" fmla="*/ 2 w 2"/>
                      <a:gd name="T5" fmla="*/ 3 h 3"/>
                      <a:gd name="T6" fmla="*/ 0 w 2"/>
                      <a:gd name="T7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3">
                        <a:moveTo>
                          <a:pt x="0" y="0"/>
                        </a:moveTo>
                        <a:cubicBezTo>
                          <a:pt x="1" y="2"/>
                          <a:pt x="1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1" y="3"/>
                          <a:pt x="1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0" name="Freeform 1601">
                    <a:extLst>
                      <a:ext uri="{FF2B5EF4-FFF2-40B4-BE49-F238E27FC236}">
                        <a16:creationId xmlns="" xmlns:a16="http://schemas.microsoft.com/office/drawing/2014/main" id="{13FAD76C-04F4-444B-AF0E-17A8C4EF6F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3" y="2885"/>
                    <a:ext cx="1" cy="2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2"/>
                          <a:pt x="1" y="1"/>
                          <a:pt x="0" y="0"/>
                        </a:cubicBezTo>
                        <a:cubicBezTo>
                          <a:pt x="1" y="1"/>
                          <a:pt x="1" y="2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1" name="Freeform 1602">
                    <a:extLst>
                      <a:ext uri="{FF2B5EF4-FFF2-40B4-BE49-F238E27FC236}">
                        <a16:creationId xmlns="" xmlns:a16="http://schemas.microsoft.com/office/drawing/2014/main" id="{F9AC629C-3D4B-4B36-A508-3791EE62234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3" y="2828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0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0" y="1"/>
                          <a:pt x="1" y="1"/>
                          <a:pt x="2" y="1"/>
                        </a:cubicBezTo>
                        <a:cubicBezTo>
                          <a:pt x="1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2" name="Freeform 1603">
                    <a:extLst>
                      <a:ext uri="{FF2B5EF4-FFF2-40B4-BE49-F238E27FC236}">
                        <a16:creationId xmlns="" xmlns:a16="http://schemas.microsoft.com/office/drawing/2014/main" id="{5166B754-E90B-4837-B365-AB313438A8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6" y="289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3" name="Freeform 1604">
                    <a:extLst>
                      <a:ext uri="{FF2B5EF4-FFF2-40B4-BE49-F238E27FC236}">
                        <a16:creationId xmlns="" xmlns:a16="http://schemas.microsoft.com/office/drawing/2014/main" id="{41E94128-462B-4455-A7B5-D20E2C0F117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2" y="2828"/>
                    <a:ext cx="1" cy="0"/>
                  </a:xfrm>
                  <a:custGeom>
                    <a:avLst/>
                    <a:gdLst>
                      <a:gd name="T0" fmla="*/ 0 w 1"/>
                      <a:gd name="T1" fmla="*/ 0 w 1"/>
                      <a:gd name="T2" fmla="*/ 1 w 1"/>
                      <a:gd name="T3" fmla="*/ 1 w 1"/>
                      <a:gd name="T4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4" name="Freeform 1605">
                    <a:extLst>
                      <a:ext uri="{FF2B5EF4-FFF2-40B4-BE49-F238E27FC236}">
                        <a16:creationId xmlns="" xmlns:a16="http://schemas.microsoft.com/office/drawing/2014/main" id="{F102DE32-6FC7-4E0B-AE60-DA731856FF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0" y="282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1 w 1"/>
                      <a:gd name="T3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5" name="Freeform 1606">
                    <a:extLst>
                      <a:ext uri="{FF2B5EF4-FFF2-40B4-BE49-F238E27FC236}">
                        <a16:creationId xmlns="" xmlns:a16="http://schemas.microsoft.com/office/drawing/2014/main" id="{A37155F9-3EAC-4450-A783-5D7D73B4FE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2" y="273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6" name="Freeform 1607">
                    <a:extLst>
                      <a:ext uri="{FF2B5EF4-FFF2-40B4-BE49-F238E27FC236}">
                        <a16:creationId xmlns="" xmlns:a16="http://schemas.microsoft.com/office/drawing/2014/main" id="{FD39295A-4A4E-4353-AB28-A81B8379AD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32" y="273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7" name="Freeform 1608">
                    <a:extLst>
                      <a:ext uri="{FF2B5EF4-FFF2-40B4-BE49-F238E27FC236}">
                        <a16:creationId xmlns="" xmlns:a16="http://schemas.microsoft.com/office/drawing/2014/main" id="{E7FAE2A1-8F9D-4DF6-963D-E490F39AEE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6" y="282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8" name="Freeform 1609">
                    <a:extLst>
                      <a:ext uri="{FF2B5EF4-FFF2-40B4-BE49-F238E27FC236}">
                        <a16:creationId xmlns="" xmlns:a16="http://schemas.microsoft.com/office/drawing/2014/main" id="{DD42817D-0C04-4B2D-B90B-271ABE147D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32" y="2617"/>
                    <a:ext cx="112" cy="113"/>
                  </a:xfrm>
                  <a:custGeom>
                    <a:avLst/>
                    <a:gdLst>
                      <a:gd name="T0" fmla="*/ 108 w 117"/>
                      <a:gd name="T1" fmla="*/ 26 h 118"/>
                      <a:gd name="T2" fmla="*/ 109 w 117"/>
                      <a:gd name="T3" fmla="*/ 24 h 118"/>
                      <a:gd name="T4" fmla="*/ 109 w 117"/>
                      <a:gd name="T5" fmla="*/ 24 h 118"/>
                      <a:gd name="T6" fmla="*/ 103 w 117"/>
                      <a:gd name="T7" fmla="*/ 8 h 118"/>
                      <a:gd name="T8" fmla="*/ 98 w 117"/>
                      <a:gd name="T9" fmla="*/ 8 h 118"/>
                      <a:gd name="T10" fmla="*/ 91 w 117"/>
                      <a:gd name="T11" fmla="*/ 7 h 118"/>
                      <a:gd name="T12" fmla="*/ 75 w 117"/>
                      <a:gd name="T13" fmla="*/ 4 h 118"/>
                      <a:gd name="T14" fmla="*/ 70 w 117"/>
                      <a:gd name="T15" fmla="*/ 3 h 118"/>
                      <a:gd name="T16" fmla="*/ 54 w 117"/>
                      <a:gd name="T17" fmla="*/ 7 h 118"/>
                      <a:gd name="T18" fmla="*/ 39 w 117"/>
                      <a:gd name="T19" fmla="*/ 9 h 118"/>
                      <a:gd name="T20" fmla="*/ 37 w 117"/>
                      <a:gd name="T21" fmla="*/ 8 h 118"/>
                      <a:gd name="T22" fmla="*/ 19 w 117"/>
                      <a:gd name="T23" fmla="*/ 3 h 118"/>
                      <a:gd name="T24" fmla="*/ 3 w 117"/>
                      <a:gd name="T25" fmla="*/ 0 h 118"/>
                      <a:gd name="T26" fmla="*/ 3 w 117"/>
                      <a:gd name="T27" fmla="*/ 0 h 118"/>
                      <a:gd name="T28" fmla="*/ 3 w 117"/>
                      <a:gd name="T29" fmla="*/ 8 h 118"/>
                      <a:gd name="T30" fmla="*/ 1 w 117"/>
                      <a:gd name="T31" fmla="*/ 15 h 118"/>
                      <a:gd name="T32" fmla="*/ 1 w 117"/>
                      <a:gd name="T33" fmla="*/ 23 h 118"/>
                      <a:gd name="T34" fmla="*/ 2 w 117"/>
                      <a:gd name="T35" fmla="*/ 31 h 118"/>
                      <a:gd name="T36" fmla="*/ 2 w 117"/>
                      <a:gd name="T37" fmla="*/ 116 h 118"/>
                      <a:gd name="T38" fmla="*/ 68 w 117"/>
                      <a:gd name="T39" fmla="*/ 116 h 118"/>
                      <a:gd name="T40" fmla="*/ 71 w 117"/>
                      <a:gd name="T41" fmla="*/ 113 h 118"/>
                      <a:gd name="T42" fmla="*/ 73 w 117"/>
                      <a:gd name="T43" fmla="*/ 113 h 118"/>
                      <a:gd name="T44" fmla="*/ 79 w 117"/>
                      <a:gd name="T45" fmla="*/ 115 h 118"/>
                      <a:gd name="T46" fmla="*/ 93 w 117"/>
                      <a:gd name="T47" fmla="*/ 115 h 118"/>
                      <a:gd name="T48" fmla="*/ 94 w 117"/>
                      <a:gd name="T49" fmla="*/ 116 h 118"/>
                      <a:gd name="T50" fmla="*/ 98 w 117"/>
                      <a:gd name="T51" fmla="*/ 118 h 118"/>
                      <a:gd name="T52" fmla="*/ 99 w 117"/>
                      <a:gd name="T53" fmla="*/ 117 h 118"/>
                      <a:gd name="T54" fmla="*/ 105 w 117"/>
                      <a:gd name="T55" fmla="*/ 113 h 118"/>
                      <a:gd name="T56" fmla="*/ 108 w 117"/>
                      <a:gd name="T57" fmla="*/ 110 h 118"/>
                      <a:gd name="T58" fmla="*/ 112 w 117"/>
                      <a:gd name="T59" fmla="*/ 105 h 118"/>
                      <a:gd name="T60" fmla="*/ 114 w 117"/>
                      <a:gd name="T61" fmla="*/ 105 h 118"/>
                      <a:gd name="T62" fmla="*/ 116 w 117"/>
                      <a:gd name="T63" fmla="*/ 102 h 118"/>
                      <a:gd name="T64" fmla="*/ 117 w 117"/>
                      <a:gd name="T65" fmla="*/ 102 h 118"/>
                      <a:gd name="T66" fmla="*/ 117 w 117"/>
                      <a:gd name="T67" fmla="*/ 98 h 118"/>
                      <a:gd name="T68" fmla="*/ 115 w 117"/>
                      <a:gd name="T69" fmla="*/ 93 h 118"/>
                      <a:gd name="T70" fmla="*/ 112 w 117"/>
                      <a:gd name="T71" fmla="*/ 86 h 118"/>
                      <a:gd name="T72" fmla="*/ 105 w 117"/>
                      <a:gd name="T73" fmla="*/ 74 h 118"/>
                      <a:gd name="T74" fmla="*/ 100 w 117"/>
                      <a:gd name="T75" fmla="*/ 63 h 118"/>
                      <a:gd name="T76" fmla="*/ 97 w 117"/>
                      <a:gd name="T77" fmla="*/ 58 h 118"/>
                      <a:gd name="T78" fmla="*/ 94 w 117"/>
                      <a:gd name="T79" fmla="*/ 51 h 118"/>
                      <a:gd name="T80" fmla="*/ 92 w 117"/>
                      <a:gd name="T81" fmla="*/ 45 h 118"/>
                      <a:gd name="T82" fmla="*/ 87 w 117"/>
                      <a:gd name="T83" fmla="*/ 40 h 118"/>
                      <a:gd name="T84" fmla="*/ 81 w 117"/>
                      <a:gd name="T85" fmla="*/ 18 h 118"/>
                      <a:gd name="T86" fmla="*/ 83 w 117"/>
                      <a:gd name="T87" fmla="*/ 16 h 118"/>
                      <a:gd name="T88" fmla="*/ 84 w 117"/>
                      <a:gd name="T89" fmla="*/ 16 h 118"/>
                      <a:gd name="T90" fmla="*/ 91 w 117"/>
                      <a:gd name="T91" fmla="*/ 28 h 118"/>
                      <a:gd name="T92" fmla="*/ 93 w 117"/>
                      <a:gd name="T93" fmla="*/ 31 h 118"/>
                      <a:gd name="T94" fmla="*/ 102 w 117"/>
                      <a:gd name="T95" fmla="*/ 45 h 118"/>
                      <a:gd name="T96" fmla="*/ 105 w 117"/>
                      <a:gd name="T97" fmla="*/ 35 h 118"/>
                      <a:gd name="T98" fmla="*/ 108 w 117"/>
                      <a:gd name="T99" fmla="*/ 29 h 118"/>
                      <a:gd name="T100" fmla="*/ 108 w 117"/>
                      <a:gd name="T101" fmla="*/ 28 h 118"/>
                      <a:gd name="T102" fmla="*/ 108 w 117"/>
                      <a:gd name="T103" fmla="*/ 26 h 1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117" h="118">
                        <a:moveTo>
                          <a:pt x="108" y="26"/>
                        </a:moveTo>
                        <a:cubicBezTo>
                          <a:pt x="109" y="24"/>
                          <a:pt x="109" y="24"/>
                          <a:pt x="109" y="24"/>
                        </a:cubicBezTo>
                        <a:cubicBezTo>
                          <a:pt x="109" y="24"/>
                          <a:pt x="109" y="24"/>
                          <a:pt x="109" y="24"/>
                        </a:cubicBezTo>
                        <a:cubicBezTo>
                          <a:pt x="103" y="8"/>
                          <a:pt x="103" y="8"/>
                          <a:pt x="103" y="8"/>
                        </a:cubicBezTo>
                        <a:cubicBezTo>
                          <a:pt x="102" y="8"/>
                          <a:pt x="100" y="8"/>
                          <a:pt x="98" y="8"/>
                        </a:cubicBezTo>
                        <a:cubicBezTo>
                          <a:pt x="96" y="7"/>
                          <a:pt x="93" y="7"/>
                          <a:pt x="91" y="7"/>
                        </a:cubicBezTo>
                        <a:cubicBezTo>
                          <a:pt x="85" y="9"/>
                          <a:pt x="81" y="7"/>
                          <a:pt x="75" y="4"/>
                        </a:cubicBezTo>
                        <a:cubicBezTo>
                          <a:pt x="74" y="4"/>
                          <a:pt x="73" y="3"/>
                          <a:pt x="70" y="3"/>
                        </a:cubicBezTo>
                        <a:cubicBezTo>
                          <a:pt x="63" y="3"/>
                          <a:pt x="55" y="6"/>
                          <a:pt x="54" y="7"/>
                        </a:cubicBezTo>
                        <a:cubicBezTo>
                          <a:pt x="52" y="11"/>
                          <a:pt x="45" y="12"/>
                          <a:pt x="39" y="9"/>
                        </a:cubicBezTo>
                        <a:cubicBezTo>
                          <a:pt x="37" y="8"/>
                          <a:pt x="37" y="8"/>
                          <a:pt x="37" y="8"/>
                        </a:cubicBezTo>
                        <a:cubicBezTo>
                          <a:pt x="33" y="7"/>
                          <a:pt x="27" y="4"/>
                          <a:pt x="19" y="3"/>
                        </a:cubicBezTo>
                        <a:cubicBezTo>
                          <a:pt x="10" y="3"/>
                          <a:pt x="5" y="2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4"/>
                          <a:pt x="2" y="6"/>
                          <a:pt x="3" y="8"/>
                        </a:cubicBezTo>
                        <a:cubicBezTo>
                          <a:pt x="3" y="10"/>
                          <a:pt x="4" y="13"/>
                          <a:pt x="1" y="15"/>
                        </a:cubicBezTo>
                        <a:cubicBezTo>
                          <a:pt x="0" y="17"/>
                          <a:pt x="0" y="19"/>
                          <a:pt x="1" y="23"/>
                        </a:cubicBezTo>
                        <a:cubicBezTo>
                          <a:pt x="1" y="25"/>
                          <a:pt x="2" y="28"/>
                          <a:pt x="2" y="31"/>
                        </a:cubicBezTo>
                        <a:cubicBezTo>
                          <a:pt x="2" y="116"/>
                          <a:pt x="2" y="116"/>
                          <a:pt x="2" y="116"/>
                        </a:cubicBezTo>
                        <a:cubicBezTo>
                          <a:pt x="68" y="116"/>
                          <a:pt x="68" y="116"/>
                          <a:pt x="68" y="116"/>
                        </a:cubicBezTo>
                        <a:cubicBezTo>
                          <a:pt x="71" y="113"/>
                          <a:pt x="71" y="113"/>
                          <a:pt x="71" y="113"/>
                        </a:cubicBezTo>
                        <a:cubicBezTo>
                          <a:pt x="72" y="113"/>
                          <a:pt x="73" y="113"/>
                          <a:pt x="73" y="113"/>
                        </a:cubicBezTo>
                        <a:cubicBezTo>
                          <a:pt x="76" y="113"/>
                          <a:pt x="77" y="114"/>
                          <a:pt x="79" y="115"/>
                        </a:cubicBezTo>
                        <a:cubicBezTo>
                          <a:pt x="93" y="115"/>
                          <a:pt x="93" y="115"/>
                          <a:pt x="93" y="115"/>
                        </a:cubicBezTo>
                        <a:cubicBezTo>
                          <a:pt x="94" y="116"/>
                          <a:pt x="94" y="116"/>
                          <a:pt x="94" y="116"/>
                        </a:cubicBezTo>
                        <a:cubicBezTo>
                          <a:pt x="95" y="116"/>
                          <a:pt x="96" y="118"/>
                          <a:pt x="98" y="118"/>
                        </a:cubicBezTo>
                        <a:cubicBezTo>
                          <a:pt x="99" y="118"/>
                          <a:pt x="99" y="118"/>
                          <a:pt x="99" y="117"/>
                        </a:cubicBezTo>
                        <a:cubicBezTo>
                          <a:pt x="100" y="116"/>
                          <a:pt x="101" y="113"/>
                          <a:pt x="105" y="113"/>
                        </a:cubicBezTo>
                        <a:cubicBezTo>
                          <a:pt x="106" y="113"/>
                          <a:pt x="107" y="112"/>
                          <a:pt x="108" y="110"/>
                        </a:cubicBezTo>
                        <a:cubicBezTo>
                          <a:pt x="109" y="108"/>
                          <a:pt x="110" y="105"/>
                          <a:pt x="112" y="105"/>
                        </a:cubicBezTo>
                        <a:cubicBezTo>
                          <a:pt x="114" y="105"/>
                          <a:pt x="114" y="105"/>
                          <a:pt x="114" y="105"/>
                        </a:cubicBezTo>
                        <a:cubicBezTo>
                          <a:pt x="115" y="105"/>
                          <a:pt x="115" y="104"/>
                          <a:pt x="116" y="102"/>
                        </a:cubicBezTo>
                        <a:cubicBezTo>
                          <a:pt x="117" y="102"/>
                          <a:pt x="117" y="102"/>
                          <a:pt x="117" y="102"/>
                        </a:cubicBezTo>
                        <a:cubicBezTo>
                          <a:pt x="117" y="100"/>
                          <a:pt x="117" y="99"/>
                          <a:pt x="117" y="98"/>
                        </a:cubicBezTo>
                        <a:cubicBezTo>
                          <a:pt x="117" y="95"/>
                          <a:pt x="117" y="95"/>
                          <a:pt x="115" y="93"/>
                        </a:cubicBezTo>
                        <a:cubicBezTo>
                          <a:pt x="114" y="92"/>
                          <a:pt x="113" y="90"/>
                          <a:pt x="112" y="86"/>
                        </a:cubicBezTo>
                        <a:cubicBezTo>
                          <a:pt x="111" y="83"/>
                          <a:pt x="108" y="78"/>
                          <a:pt x="105" y="74"/>
                        </a:cubicBezTo>
                        <a:cubicBezTo>
                          <a:pt x="102" y="68"/>
                          <a:pt x="100" y="65"/>
                          <a:pt x="100" y="63"/>
                        </a:cubicBezTo>
                        <a:cubicBezTo>
                          <a:pt x="99" y="61"/>
                          <a:pt x="98" y="60"/>
                          <a:pt x="97" y="58"/>
                        </a:cubicBezTo>
                        <a:cubicBezTo>
                          <a:pt x="96" y="56"/>
                          <a:pt x="94" y="54"/>
                          <a:pt x="94" y="51"/>
                        </a:cubicBezTo>
                        <a:cubicBezTo>
                          <a:pt x="94" y="49"/>
                          <a:pt x="94" y="48"/>
                          <a:pt x="92" y="45"/>
                        </a:cubicBezTo>
                        <a:cubicBezTo>
                          <a:pt x="90" y="44"/>
                          <a:pt x="89" y="42"/>
                          <a:pt x="87" y="40"/>
                        </a:cubicBezTo>
                        <a:cubicBezTo>
                          <a:pt x="82" y="32"/>
                          <a:pt x="80" y="21"/>
                          <a:pt x="81" y="18"/>
                        </a:cubicBezTo>
                        <a:cubicBezTo>
                          <a:pt x="82" y="16"/>
                          <a:pt x="82" y="16"/>
                          <a:pt x="83" y="16"/>
                        </a:cubicBezTo>
                        <a:cubicBezTo>
                          <a:pt x="84" y="16"/>
                          <a:pt x="84" y="16"/>
                          <a:pt x="84" y="16"/>
                        </a:cubicBezTo>
                        <a:cubicBezTo>
                          <a:pt x="86" y="16"/>
                          <a:pt x="87" y="18"/>
                          <a:pt x="91" y="28"/>
                        </a:cubicBezTo>
                        <a:cubicBezTo>
                          <a:pt x="92" y="30"/>
                          <a:pt x="92" y="31"/>
                          <a:pt x="93" y="31"/>
                        </a:cubicBezTo>
                        <a:cubicBezTo>
                          <a:pt x="96" y="39"/>
                          <a:pt x="101" y="45"/>
                          <a:pt x="102" y="45"/>
                        </a:cubicBezTo>
                        <a:cubicBezTo>
                          <a:pt x="103" y="44"/>
                          <a:pt x="105" y="38"/>
                          <a:pt x="105" y="35"/>
                        </a:cubicBezTo>
                        <a:cubicBezTo>
                          <a:pt x="106" y="32"/>
                          <a:pt x="107" y="30"/>
                          <a:pt x="108" y="29"/>
                        </a:cubicBezTo>
                        <a:cubicBezTo>
                          <a:pt x="108" y="28"/>
                          <a:pt x="108" y="28"/>
                          <a:pt x="108" y="28"/>
                        </a:cubicBezTo>
                        <a:cubicBezTo>
                          <a:pt x="108" y="26"/>
                          <a:pt x="108" y="26"/>
                          <a:pt x="108" y="2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79" name="Rectangle 1610">
                    <a:extLst>
                      <a:ext uri="{FF2B5EF4-FFF2-40B4-BE49-F238E27FC236}">
                        <a16:creationId xmlns="" xmlns:a16="http://schemas.microsoft.com/office/drawing/2014/main" id="{F38B66AE-7FF5-4B55-9DEB-B65C36A2C3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35" y="2617"/>
                    <a:ext cx="1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0" name="Freeform 1611">
                    <a:extLst>
                      <a:ext uri="{FF2B5EF4-FFF2-40B4-BE49-F238E27FC236}">
                        <a16:creationId xmlns="" xmlns:a16="http://schemas.microsoft.com/office/drawing/2014/main" id="{5884276F-B119-46C6-8AE5-33DB965D65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66" y="2950"/>
                    <a:ext cx="56" cy="63"/>
                  </a:xfrm>
                  <a:custGeom>
                    <a:avLst/>
                    <a:gdLst>
                      <a:gd name="T0" fmla="*/ 29 w 58"/>
                      <a:gd name="T1" fmla="*/ 0 h 66"/>
                      <a:gd name="T2" fmla="*/ 29 w 58"/>
                      <a:gd name="T3" fmla="*/ 3 h 66"/>
                      <a:gd name="T4" fmla="*/ 29 w 58"/>
                      <a:gd name="T5" fmla="*/ 5 h 66"/>
                      <a:gd name="T6" fmla="*/ 29 w 58"/>
                      <a:gd name="T7" fmla="*/ 8 h 66"/>
                      <a:gd name="T8" fmla="*/ 29 w 58"/>
                      <a:gd name="T9" fmla="*/ 10 h 66"/>
                      <a:gd name="T10" fmla="*/ 29 w 58"/>
                      <a:gd name="T11" fmla="*/ 11 h 66"/>
                      <a:gd name="T12" fmla="*/ 29 w 58"/>
                      <a:gd name="T13" fmla="*/ 13 h 66"/>
                      <a:gd name="T14" fmla="*/ 29 w 58"/>
                      <a:gd name="T15" fmla="*/ 13 h 66"/>
                      <a:gd name="T16" fmla="*/ 29 w 58"/>
                      <a:gd name="T17" fmla="*/ 15 h 66"/>
                      <a:gd name="T18" fmla="*/ 12 w 58"/>
                      <a:gd name="T19" fmla="*/ 16 h 66"/>
                      <a:gd name="T20" fmla="*/ 11 w 58"/>
                      <a:gd name="T21" fmla="*/ 16 h 66"/>
                      <a:gd name="T22" fmla="*/ 10 w 58"/>
                      <a:gd name="T23" fmla="*/ 16 h 66"/>
                      <a:gd name="T24" fmla="*/ 9 w 58"/>
                      <a:gd name="T25" fmla="*/ 16 h 66"/>
                      <a:gd name="T26" fmla="*/ 7 w 58"/>
                      <a:gd name="T27" fmla="*/ 17 h 66"/>
                      <a:gd name="T28" fmla="*/ 7 w 58"/>
                      <a:gd name="T29" fmla="*/ 19 h 66"/>
                      <a:gd name="T30" fmla="*/ 11 w 58"/>
                      <a:gd name="T31" fmla="*/ 24 h 66"/>
                      <a:gd name="T32" fmla="*/ 5 w 58"/>
                      <a:gd name="T33" fmla="*/ 28 h 66"/>
                      <a:gd name="T34" fmla="*/ 2 w 58"/>
                      <a:gd name="T35" fmla="*/ 39 h 66"/>
                      <a:gd name="T36" fmla="*/ 13 w 58"/>
                      <a:gd name="T37" fmla="*/ 54 h 66"/>
                      <a:gd name="T38" fmla="*/ 23 w 58"/>
                      <a:gd name="T39" fmla="*/ 66 h 66"/>
                      <a:gd name="T40" fmla="*/ 23 w 58"/>
                      <a:gd name="T41" fmla="*/ 66 h 66"/>
                      <a:gd name="T42" fmla="*/ 25 w 58"/>
                      <a:gd name="T43" fmla="*/ 65 h 66"/>
                      <a:gd name="T44" fmla="*/ 26 w 58"/>
                      <a:gd name="T45" fmla="*/ 64 h 66"/>
                      <a:gd name="T46" fmla="*/ 30 w 58"/>
                      <a:gd name="T47" fmla="*/ 64 h 66"/>
                      <a:gd name="T48" fmla="*/ 28 w 58"/>
                      <a:gd name="T49" fmla="*/ 57 h 66"/>
                      <a:gd name="T50" fmla="*/ 34 w 58"/>
                      <a:gd name="T51" fmla="*/ 50 h 66"/>
                      <a:gd name="T52" fmla="*/ 37 w 58"/>
                      <a:gd name="T53" fmla="*/ 48 h 66"/>
                      <a:gd name="T54" fmla="*/ 46 w 58"/>
                      <a:gd name="T55" fmla="*/ 48 h 66"/>
                      <a:gd name="T56" fmla="*/ 52 w 58"/>
                      <a:gd name="T57" fmla="*/ 51 h 66"/>
                      <a:gd name="T58" fmla="*/ 58 w 58"/>
                      <a:gd name="T59" fmla="*/ 41 h 66"/>
                      <a:gd name="T60" fmla="*/ 56 w 58"/>
                      <a:gd name="T61" fmla="*/ 31 h 66"/>
                      <a:gd name="T62" fmla="*/ 54 w 58"/>
                      <a:gd name="T63" fmla="*/ 18 h 66"/>
                      <a:gd name="T64" fmla="*/ 55 w 58"/>
                      <a:gd name="T65" fmla="*/ 12 h 66"/>
                      <a:gd name="T66" fmla="*/ 46 w 58"/>
                      <a:gd name="T67" fmla="*/ 13 h 66"/>
                      <a:gd name="T68" fmla="*/ 45 w 58"/>
                      <a:gd name="T69" fmla="*/ 13 h 66"/>
                      <a:gd name="T70" fmla="*/ 44 w 58"/>
                      <a:gd name="T71" fmla="*/ 13 h 66"/>
                      <a:gd name="T72" fmla="*/ 43 w 58"/>
                      <a:gd name="T73" fmla="*/ 12 h 66"/>
                      <a:gd name="T74" fmla="*/ 43 w 58"/>
                      <a:gd name="T75" fmla="*/ 11 h 66"/>
                      <a:gd name="T76" fmla="*/ 43 w 58"/>
                      <a:gd name="T77" fmla="*/ 9 h 66"/>
                      <a:gd name="T78" fmla="*/ 43 w 58"/>
                      <a:gd name="T79" fmla="*/ 7 h 66"/>
                      <a:gd name="T80" fmla="*/ 44 w 58"/>
                      <a:gd name="T81" fmla="*/ 4 h 66"/>
                      <a:gd name="T82" fmla="*/ 44 w 58"/>
                      <a:gd name="T83" fmla="*/ 1 h 6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8" h="66">
                        <a:moveTo>
                          <a:pt x="30" y="0"/>
                        </a:move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9" y="1"/>
                          <a:pt x="29" y="1"/>
                          <a:pt x="29" y="1"/>
                        </a:cubicBezTo>
                        <a:cubicBezTo>
                          <a:pt x="29" y="2"/>
                          <a:pt x="29" y="2"/>
                          <a:pt x="29" y="3"/>
                        </a:cubicBezTo>
                        <a:cubicBezTo>
                          <a:pt x="29" y="3"/>
                          <a:pt x="29" y="4"/>
                          <a:pt x="29" y="4"/>
                        </a:cubicBezTo>
                        <a:cubicBezTo>
                          <a:pt x="29" y="4"/>
                          <a:pt x="29" y="5"/>
                          <a:pt x="29" y="5"/>
                        </a:cubicBezTo>
                        <a:cubicBezTo>
                          <a:pt x="29" y="6"/>
                          <a:pt x="29" y="6"/>
                          <a:pt x="29" y="7"/>
                        </a:cubicBezTo>
                        <a:cubicBezTo>
                          <a:pt x="29" y="7"/>
                          <a:pt x="29" y="7"/>
                          <a:pt x="29" y="8"/>
                        </a:cubicBezTo>
                        <a:cubicBezTo>
                          <a:pt x="29" y="8"/>
                          <a:pt x="29" y="8"/>
                          <a:pt x="29" y="9"/>
                        </a:cubicBezTo>
                        <a:cubicBezTo>
                          <a:pt x="29" y="9"/>
                          <a:pt x="29" y="9"/>
                          <a:pt x="29" y="10"/>
                        </a:cubicBezTo>
                        <a:cubicBezTo>
                          <a:pt x="29" y="10"/>
                          <a:pt x="29" y="10"/>
                          <a:pt x="29" y="11"/>
                        </a:cubicBezTo>
                        <a:cubicBezTo>
                          <a:pt x="29" y="11"/>
                          <a:pt x="29" y="11"/>
                          <a:pt x="29" y="11"/>
                        </a:cubicBezTo>
                        <a:cubicBezTo>
                          <a:pt x="29" y="12"/>
                          <a:pt x="29" y="12"/>
                          <a:pt x="29" y="12"/>
                        </a:cubicBezTo>
                        <a:cubicBezTo>
                          <a:pt x="29" y="12"/>
                          <a:pt x="29" y="12"/>
                          <a:pt x="29" y="13"/>
                        </a:cubicBezTo>
                        <a:cubicBezTo>
                          <a:pt x="29" y="13"/>
                          <a:pt x="29" y="13"/>
                          <a:pt x="29" y="13"/>
                        </a:cubicBezTo>
                        <a:cubicBezTo>
                          <a:pt x="29" y="13"/>
                          <a:pt x="29" y="13"/>
                          <a:pt x="29" y="13"/>
                        </a:cubicBezTo>
                        <a:cubicBezTo>
                          <a:pt x="29" y="14"/>
                          <a:pt x="29" y="14"/>
                          <a:pt x="29" y="14"/>
                        </a:cubicBezTo>
                        <a:cubicBezTo>
                          <a:pt x="29" y="15"/>
                          <a:pt x="29" y="15"/>
                          <a:pt x="29" y="15"/>
                        </a:cubicBezTo>
                        <a:cubicBezTo>
                          <a:pt x="27" y="15"/>
                          <a:pt x="27" y="15"/>
                          <a:pt x="27" y="15"/>
                        </a:cubicBezTo>
                        <a:cubicBezTo>
                          <a:pt x="26" y="16"/>
                          <a:pt x="14" y="16"/>
                          <a:pt x="12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1" y="16"/>
                          <a:pt x="11" y="16"/>
                          <a:pt x="10" y="16"/>
                        </a:cubicBezTo>
                        <a:cubicBezTo>
                          <a:pt x="10" y="16"/>
                          <a:pt x="10" y="16"/>
                          <a:pt x="10" y="16"/>
                        </a:cubicBezTo>
                        <a:cubicBezTo>
                          <a:pt x="10" y="16"/>
                          <a:pt x="9" y="16"/>
                          <a:pt x="9" y="16"/>
                        </a:cubicBezTo>
                        <a:cubicBezTo>
                          <a:pt x="9" y="17"/>
                          <a:pt x="8" y="17"/>
                          <a:pt x="8" y="17"/>
                        </a:cubicBezTo>
                        <a:cubicBezTo>
                          <a:pt x="8" y="17"/>
                          <a:pt x="8" y="17"/>
                          <a:pt x="7" y="17"/>
                        </a:cubicBezTo>
                        <a:cubicBezTo>
                          <a:pt x="7" y="17"/>
                          <a:pt x="7" y="18"/>
                          <a:pt x="7" y="18"/>
                        </a:cubicBezTo>
                        <a:cubicBezTo>
                          <a:pt x="7" y="18"/>
                          <a:pt x="7" y="18"/>
                          <a:pt x="7" y="19"/>
                        </a:cubicBezTo>
                        <a:cubicBezTo>
                          <a:pt x="9" y="20"/>
                          <a:pt x="10" y="21"/>
                          <a:pt x="11" y="22"/>
                        </a:cubicBezTo>
                        <a:cubicBezTo>
                          <a:pt x="11" y="23"/>
                          <a:pt x="11" y="24"/>
                          <a:pt x="11" y="24"/>
                        </a:cubicBezTo>
                        <a:cubicBezTo>
                          <a:pt x="10" y="26"/>
                          <a:pt x="8" y="26"/>
                          <a:pt x="7" y="27"/>
                        </a:cubicBezTo>
                        <a:cubicBezTo>
                          <a:pt x="6" y="27"/>
                          <a:pt x="5" y="27"/>
                          <a:pt x="5" y="28"/>
                        </a:cubicBezTo>
                        <a:cubicBezTo>
                          <a:pt x="5" y="30"/>
                          <a:pt x="3" y="33"/>
                          <a:pt x="0" y="36"/>
                        </a:cubicBezTo>
                        <a:cubicBezTo>
                          <a:pt x="0" y="37"/>
                          <a:pt x="2" y="38"/>
                          <a:pt x="2" y="39"/>
                        </a:cubicBezTo>
                        <a:cubicBezTo>
                          <a:pt x="4" y="42"/>
                          <a:pt x="5" y="43"/>
                          <a:pt x="6" y="45"/>
                        </a:cubicBezTo>
                        <a:cubicBezTo>
                          <a:pt x="6" y="46"/>
                          <a:pt x="7" y="48"/>
                          <a:pt x="13" y="54"/>
                        </a:cubicBezTo>
                        <a:cubicBezTo>
                          <a:pt x="16" y="56"/>
                          <a:pt x="17" y="58"/>
                          <a:pt x="18" y="60"/>
                        </a:cubicBezTo>
                        <a:cubicBezTo>
                          <a:pt x="19" y="62"/>
                          <a:pt x="20" y="64"/>
                          <a:pt x="23" y="66"/>
                        </a:cubicBezTo>
                        <a:cubicBezTo>
                          <a:pt x="23" y="66"/>
                          <a:pt x="23" y="66"/>
                          <a:pt x="23" y="66"/>
                        </a:cubicBezTo>
                        <a:cubicBezTo>
                          <a:pt x="23" y="66"/>
                          <a:pt x="23" y="66"/>
                          <a:pt x="23" y="66"/>
                        </a:cubicBezTo>
                        <a:cubicBezTo>
                          <a:pt x="23" y="66"/>
                          <a:pt x="24" y="65"/>
                          <a:pt x="24" y="65"/>
                        </a:cubicBezTo>
                        <a:cubicBezTo>
                          <a:pt x="24" y="65"/>
                          <a:pt x="24" y="65"/>
                          <a:pt x="25" y="65"/>
                        </a:cubicBezTo>
                        <a:cubicBezTo>
                          <a:pt x="25" y="64"/>
                          <a:pt x="25" y="64"/>
                          <a:pt x="26" y="64"/>
                        </a:cubicBezTo>
                        <a:cubicBezTo>
                          <a:pt x="26" y="64"/>
                          <a:pt x="26" y="64"/>
                          <a:pt x="26" y="64"/>
                        </a:cubicBezTo>
                        <a:cubicBezTo>
                          <a:pt x="27" y="64"/>
                          <a:pt x="28" y="64"/>
                          <a:pt x="28" y="64"/>
                        </a:cubicBezTo>
                        <a:cubicBezTo>
                          <a:pt x="30" y="64"/>
                          <a:pt x="30" y="64"/>
                          <a:pt x="30" y="64"/>
                        </a:cubicBezTo>
                        <a:cubicBezTo>
                          <a:pt x="30" y="63"/>
                          <a:pt x="29" y="61"/>
                          <a:pt x="29" y="59"/>
                        </a:cubicBezTo>
                        <a:cubicBezTo>
                          <a:pt x="28" y="57"/>
                          <a:pt x="28" y="57"/>
                          <a:pt x="28" y="57"/>
                        </a:cubicBezTo>
                        <a:cubicBezTo>
                          <a:pt x="27" y="55"/>
                          <a:pt x="27" y="53"/>
                          <a:pt x="28" y="52"/>
                        </a:cubicBezTo>
                        <a:cubicBezTo>
                          <a:pt x="30" y="50"/>
                          <a:pt x="33" y="50"/>
                          <a:pt x="34" y="50"/>
                        </a:cubicBezTo>
                        <a:cubicBezTo>
                          <a:pt x="37" y="50"/>
                          <a:pt x="37" y="50"/>
                          <a:pt x="37" y="50"/>
                        </a:cubicBezTo>
                        <a:cubicBezTo>
                          <a:pt x="37" y="50"/>
                          <a:pt x="37" y="48"/>
                          <a:pt x="37" y="48"/>
                        </a:cubicBezTo>
                        <a:cubicBezTo>
                          <a:pt x="38" y="46"/>
                          <a:pt x="39" y="44"/>
                          <a:pt x="42" y="44"/>
                        </a:cubicBezTo>
                        <a:cubicBezTo>
                          <a:pt x="44" y="44"/>
                          <a:pt x="45" y="46"/>
                          <a:pt x="46" y="48"/>
                        </a:cubicBezTo>
                        <a:cubicBezTo>
                          <a:pt x="47" y="49"/>
                          <a:pt x="47" y="50"/>
                          <a:pt x="48" y="51"/>
                        </a:cubicBezTo>
                        <a:cubicBezTo>
                          <a:pt x="49" y="50"/>
                          <a:pt x="51" y="51"/>
                          <a:pt x="52" y="51"/>
                        </a:cubicBezTo>
                        <a:cubicBezTo>
                          <a:pt x="54" y="52"/>
                          <a:pt x="54" y="52"/>
                          <a:pt x="56" y="52"/>
                        </a:cubicBezTo>
                        <a:cubicBezTo>
                          <a:pt x="58" y="52"/>
                          <a:pt x="58" y="44"/>
                          <a:pt x="58" y="41"/>
                        </a:cubicBezTo>
                        <a:cubicBezTo>
                          <a:pt x="58" y="40"/>
                          <a:pt x="58" y="39"/>
                          <a:pt x="58" y="38"/>
                        </a:cubicBezTo>
                        <a:cubicBezTo>
                          <a:pt x="58" y="34"/>
                          <a:pt x="58" y="32"/>
                          <a:pt x="56" y="31"/>
                        </a:cubicBezTo>
                        <a:cubicBezTo>
                          <a:pt x="53" y="29"/>
                          <a:pt x="51" y="26"/>
                          <a:pt x="51" y="23"/>
                        </a:cubicBezTo>
                        <a:cubicBezTo>
                          <a:pt x="51" y="21"/>
                          <a:pt x="52" y="19"/>
                          <a:pt x="54" y="18"/>
                        </a:cubicBezTo>
                        <a:cubicBezTo>
                          <a:pt x="55" y="17"/>
                          <a:pt x="56" y="16"/>
                          <a:pt x="56" y="15"/>
                        </a:cubicBezTo>
                        <a:cubicBezTo>
                          <a:pt x="56" y="14"/>
                          <a:pt x="56" y="13"/>
                          <a:pt x="55" y="12"/>
                        </a:cubicBezTo>
                        <a:cubicBezTo>
                          <a:pt x="54" y="12"/>
                          <a:pt x="51" y="12"/>
                          <a:pt x="49" y="13"/>
                        </a:cubicBezTo>
                        <a:cubicBezTo>
                          <a:pt x="48" y="13"/>
                          <a:pt x="47" y="13"/>
                          <a:pt x="46" y="13"/>
                        </a:cubicBezTo>
                        <a:cubicBezTo>
                          <a:pt x="46" y="13"/>
                          <a:pt x="45" y="13"/>
                          <a:pt x="45" y="13"/>
                        </a:cubicBezTo>
                        <a:cubicBezTo>
                          <a:pt x="45" y="13"/>
                          <a:pt x="45" y="13"/>
                          <a:pt x="45" y="13"/>
                        </a:cubicBezTo>
                        <a:cubicBezTo>
                          <a:pt x="45" y="13"/>
                          <a:pt x="45" y="13"/>
                          <a:pt x="44" y="13"/>
                        </a:cubicBezTo>
                        <a:cubicBezTo>
                          <a:pt x="44" y="13"/>
                          <a:pt x="44" y="13"/>
                          <a:pt x="44" y="13"/>
                        </a:cubicBezTo>
                        <a:cubicBezTo>
                          <a:pt x="44" y="13"/>
                          <a:pt x="44" y="13"/>
                          <a:pt x="44" y="13"/>
                        </a:cubicBezTo>
                        <a:cubicBezTo>
                          <a:pt x="44" y="13"/>
                          <a:pt x="44" y="12"/>
                          <a:pt x="43" y="12"/>
                        </a:cubicBezTo>
                        <a:cubicBezTo>
                          <a:pt x="43" y="12"/>
                          <a:pt x="43" y="12"/>
                          <a:pt x="43" y="12"/>
                        </a:cubicBezTo>
                        <a:cubicBezTo>
                          <a:pt x="43" y="12"/>
                          <a:pt x="43" y="11"/>
                          <a:pt x="43" y="11"/>
                        </a:cubicBezTo>
                        <a:cubicBezTo>
                          <a:pt x="43" y="10"/>
                          <a:pt x="43" y="10"/>
                          <a:pt x="43" y="10"/>
                        </a:cubicBezTo>
                        <a:cubicBezTo>
                          <a:pt x="43" y="9"/>
                          <a:pt x="43" y="9"/>
                          <a:pt x="43" y="9"/>
                        </a:cubicBezTo>
                        <a:cubicBezTo>
                          <a:pt x="43" y="9"/>
                          <a:pt x="43" y="8"/>
                          <a:pt x="43" y="8"/>
                        </a:cubicBezTo>
                        <a:cubicBezTo>
                          <a:pt x="43" y="7"/>
                          <a:pt x="43" y="7"/>
                          <a:pt x="43" y="7"/>
                        </a:cubicBezTo>
                        <a:cubicBezTo>
                          <a:pt x="43" y="6"/>
                          <a:pt x="43" y="6"/>
                          <a:pt x="44" y="5"/>
                        </a:cubicBezTo>
                        <a:cubicBezTo>
                          <a:pt x="44" y="5"/>
                          <a:pt x="44" y="4"/>
                          <a:pt x="44" y="4"/>
                        </a:cubicBezTo>
                        <a:cubicBezTo>
                          <a:pt x="44" y="3"/>
                          <a:pt x="44" y="2"/>
                          <a:pt x="44" y="1"/>
                        </a:cubicBezTo>
                        <a:cubicBezTo>
                          <a:pt x="44" y="1"/>
                          <a:pt x="44" y="1"/>
                          <a:pt x="44" y="1"/>
                        </a:cubicBezTo>
                        <a:cubicBezTo>
                          <a:pt x="37" y="1"/>
                          <a:pt x="31" y="0"/>
                          <a:pt x="3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1" name="Freeform 1612">
                    <a:extLst>
                      <a:ext uri="{FF2B5EF4-FFF2-40B4-BE49-F238E27FC236}">
                        <a16:creationId xmlns="" xmlns:a16="http://schemas.microsoft.com/office/drawing/2014/main" id="{B1D6687D-9E16-4425-86D2-15D5DB10E9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5" y="2950"/>
                    <a:ext cx="13" cy="1"/>
                  </a:xfrm>
                  <a:custGeom>
                    <a:avLst/>
                    <a:gdLst>
                      <a:gd name="T0" fmla="*/ 14 w 14"/>
                      <a:gd name="T1" fmla="*/ 1 h 1"/>
                      <a:gd name="T2" fmla="*/ 0 w 14"/>
                      <a:gd name="T3" fmla="*/ 0 h 1"/>
                      <a:gd name="T4" fmla="*/ 0 w 14"/>
                      <a:gd name="T5" fmla="*/ 0 h 1"/>
                      <a:gd name="T6" fmla="*/ 14 w 14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4" h="1">
                        <a:moveTo>
                          <a:pt x="14" y="1"/>
                        </a:moveTo>
                        <a:cubicBezTo>
                          <a:pt x="7" y="1"/>
                          <a:pt x="1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7" y="1"/>
                          <a:pt x="14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2" name="Freeform 1613">
                    <a:extLst>
                      <a:ext uri="{FF2B5EF4-FFF2-40B4-BE49-F238E27FC236}">
                        <a16:creationId xmlns="" xmlns:a16="http://schemas.microsoft.com/office/drawing/2014/main" id="{B4972E27-4041-4E41-B635-D7338DFDFC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2" y="2952"/>
                    <a:ext cx="18" cy="9"/>
                  </a:xfrm>
                  <a:custGeom>
                    <a:avLst/>
                    <a:gdLst>
                      <a:gd name="T0" fmla="*/ 6 w 19"/>
                      <a:gd name="T1" fmla="*/ 0 h 10"/>
                      <a:gd name="T2" fmla="*/ 6 w 19"/>
                      <a:gd name="T3" fmla="*/ 3 h 10"/>
                      <a:gd name="T4" fmla="*/ 1 w 19"/>
                      <a:gd name="T5" fmla="*/ 7 h 10"/>
                      <a:gd name="T6" fmla="*/ 0 w 19"/>
                      <a:gd name="T7" fmla="*/ 8 h 10"/>
                      <a:gd name="T8" fmla="*/ 0 w 19"/>
                      <a:gd name="T9" fmla="*/ 8 h 10"/>
                      <a:gd name="T10" fmla="*/ 3 w 19"/>
                      <a:gd name="T11" fmla="*/ 10 h 10"/>
                      <a:gd name="T12" fmla="*/ 3 w 19"/>
                      <a:gd name="T13" fmla="*/ 10 h 10"/>
                      <a:gd name="T14" fmla="*/ 5 w 19"/>
                      <a:gd name="T15" fmla="*/ 10 h 10"/>
                      <a:gd name="T16" fmla="*/ 5 w 19"/>
                      <a:gd name="T17" fmla="*/ 10 h 10"/>
                      <a:gd name="T18" fmla="*/ 5 w 19"/>
                      <a:gd name="T19" fmla="*/ 10 h 10"/>
                      <a:gd name="T20" fmla="*/ 5 w 19"/>
                      <a:gd name="T21" fmla="*/ 10 h 10"/>
                      <a:gd name="T22" fmla="*/ 6 w 19"/>
                      <a:gd name="T23" fmla="*/ 10 h 10"/>
                      <a:gd name="T24" fmla="*/ 19 w 19"/>
                      <a:gd name="T25" fmla="*/ 10 h 10"/>
                      <a:gd name="T26" fmla="*/ 19 w 19"/>
                      <a:gd name="T27" fmla="*/ 8 h 10"/>
                      <a:gd name="T28" fmla="*/ 19 w 19"/>
                      <a:gd name="T29" fmla="*/ 7 h 10"/>
                      <a:gd name="T30" fmla="*/ 19 w 19"/>
                      <a:gd name="T31" fmla="*/ 5 h 10"/>
                      <a:gd name="T32" fmla="*/ 19 w 19"/>
                      <a:gd name="T33" fmla="*/ 4 h 10"/>
                      <a:gd name="T34" fmla="*/ 19 w 19"/>
                      <a:gd name="T35" fmla="*/ 2 h 10"/>
                      <a:gd name="T36" fmla="*/ 19 w 19"/>
                      <a:gd name="T37" fmla="*/ 0 h 10"/>
                      <a:gd name="T38" fmla="*/ 19 w 19"/>
                      <a:gd name="T39" fmla="*/ 0 h 10"/>
                      <a:gd name="T40" fmla="*/ 19 w 19"/>
                      <a:gd name="T41" fmla="*/ 0 h 10"/>
                      <a:gd name="T42" fmla="*/ 6 w 19"/>
                      <a:gd name="T43" fmla="*/ 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9" h="10">
                        <a:moveTo>
                          <a:pt x="6" y="0"/>
                        </a:moveTo>
                        <a:cubicBezTo>
                          <a:pt x="6" y="1"/>
                          <a:pt x="6" y="2"/>
                          <a:pt x="6" y="3"/>
                        </a:cubicBezTo>
                        <a:cubicBezTo>
                          <a:pt x="5" y="5"/>
                          <a:pt x="3" y="7"/>
                          <a:pt x="1" y="7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0" y="8"/>
                          <a:pt x="0" y="8"/>
                          <a:pt x="0" y="8"/>
                        </a:cubicBezTo>
                        <a:cubicBezTo>
                          <a:pt x="2" y="8"/>
                          <a:pt x="3" y="9"/>
                          <a:pt x="3" y="10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4" y="10"/>
                          <a:pt x="4" y="10"/>
                          <a:pt x="5" y="10"/>
                        </a:cubicBezTo>
                        <a:cubicBezTo>
                          <a:pt x="5" y="10"/>
                          <a:pt x="5" y="10"/>
                          <a:pt x="5" y="10"/>
                        </a:cubicBezTo>
                        <a:cubicBezTo>
                          <a:pt x="5" y="10"/>
                          <a:pt x="5" y="10"/>
                          <a:pt x="5" y="10"/>
                        </a:cubicBezTo>
                        <a:cubicBezTo>
                          <a:pt x="5" y="10"/>
                          <a:pt x="5" y="10"/>
                          <a:pt x="5" y="10"/>
                        </a:cubicBezTo>
                        <a:cubicBezTo>
                          <a:pt x="5" y="10"/>
                          <a:pt x="5" y="10"/>
                          <a:pt x="6" y="10"/>
                        </a:cubicBezTo>
                        <a:cubicBezTo>
                          <a:pt x="8" y="10"/>
                          <a:pt x="16" y="10"/>
                          <a:pt x="19" y="10"/>
                        </a:cubicBezTo>
                        <a:cubicBezTo>
                          <a:pt x="19" y="9"/>
                          <a:pt x="19" y="8"/>
                          <a:pt x="19" y="8"/>
                        </a:cubicBezTo>
                        <a:cubicBezTo>
                          <a:pt x="19" y="7"/>
                          <a:pt x="19" y="7"/>
                          <a:pt x="19" y="7"/>
                        </a:cubicBezTo>
                        <a:cubicBezTo>
                          <a:pt x="19" y="6"/>
                          <a:pt x="19" y="6"/>
                          <a:pt x="19" y="5"/>
                        </a:cubicBezTo>
                        <a:cubicBezTo>
                          <a:pt x="19" y="5"/>
                          <a:pt x="19" y="4"/>
                          <a:pt x="19" y="4"/>
                        </a:cubicBezTo>
                        <a:cubicBezTo>
                          <a:pt x="19" y="3"/>
                          <a:pt x="19" y="3"/>
                          <a:pt x="19" y="2"/>
                        </a:cubicBezTo>
                        <a:cubicBezTo>
                          <a:pt x="19" y="1"/>
                          <a:pt x="19" y="1"/>
                          <a:pt x="19" y="0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3" name="Freeform 1614">
                    <a:extLst>
                      <a:ext uri="{FF2B5EF4-FFF2-40B4-BE49-F238E27FC236}">
                        <a16:creationId xmlns="" xmlns:a16="http://schemas.microsoft.com/office/drawing/2014/main" id="{2297A70E-5360-4535-A7D1-E98FDCA937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0" y="295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4" name="Freeform 1615">
                    <a:extLst>
                      <a:ext uri="{FF2B5EF4-FFF2-40B4-BE49-F238E27FC236}">
                        <a16:creationId xmlns="" xmlns:a16="http://schemas.microsoft.com/office/drawing/2014/main" id="{DEAC1A68-3645-44F5-8322-9B1C8A5A02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0" y="2954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5" name="Freeform 1616">
                    <a:extLst>
                      <a:ext uri="{FF2B5EF4-FFF2-40B4-BE49-F238E27FC236}">
                        <a16:creationId xmlns="" xmlns:a16="http://schemas.microsoft.com/office/drawing/2014/main" id="{1422503B-25E0-4A14-B360-F1CC45AE3DE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5" y="2961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6" name="Freeform 1617">
                    <a:extLst>
                      <a:ext uri="{FF2B5EF4-FFF2-40B4-BE49-F238E27FC236}">
                        <a16:creationId xmlns="" xmlns:a16="http://schemas.microsoft.com/office/drawing/2014/main" id="{725E2BCA-3E48-4073-A3F0-8D05A75840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7" y="2961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7" name="Freeform 1618">
                    <a:extLst>
                      <a:ext uri="{FF2B5EF4-FFF2-40B4-BE49-F238E27FC236}">
                        <a16:creationId xmlns="" xmlns:a16="http://schemas.microsoft.com/office/drawing/2014/main" id="{DD33434A-4BC0-4D97-B8BA-8F3E82DFED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77" y="296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8" name="Freeform 1619">
                    <a:extLst>
                      <a:ext uri="{FF2B5EF4-FFF2-40B4-BE49-F238E27FC236}">
                        <a16:creationId xmlns="" xmlns:a16="http://schemas.microsoft.com/office/drawing/2014/main" id="{EA8BDAFE-F111-4868-8D97-2E700C694E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0" y="2959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89" name="Freeform 1620">
                    <a:extLst>
                      <a:ext uri="{FF2B5EF4-FFF2-40B4-BE49-F238E27FC236}">
                        <a16:creationId xmlns="" xmlns:a16="http://schemas.microsoft.com/office/drawing/2014/main" id="{AB11BEB0-5CF8-40A2-8858-9C52D7507B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0" y="2957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0" name="Freeform 1621">
                    <a:extLst>
                      <a:ext uri="{FF2B5EF4-FFF2-40B4-BE49-F238E27FC236}">
                        <a16:creationId xmlns="" xmlns:a16="http://schemas.microsoft.com/office/drawing/2014/main" id="{96849C26-E78E-41F4-9DAC-726B745483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1" y="2935"/>
                    <a:ext cx="71" cy="90"/>
                  </a:xfrm>
                  <a:custGeom>
                    <a:avLst/>
                    <a:gdLst>
                      <a:gd name="T0" fmla="*/ 62 w 74"/>
                      <a:gd name="T1" fmla="*/ 2 h 95"/>
                      <a:gd name="T2" fmla="*/ 54 w 74"/>
                      <a:gd name="T3" fmla="*/ 11 h 95"/>
                      <a:gd name="T4" fmla="*/ 54 w 74"/>
                      <a:gd name="T5" fmla="*/ 11 h 95"/>
                      <a:gd name="T6" fmla="*/ 51 w 74"/>
                      <a:gd name="T7" fmla="*/ 21 h 95"/>
                      <a:gd name="T8" fmla="*/ 51 w 74"/>
                      <a:gd name="T9" fmla="*/ 24 h 95"/>
                      <a:gd name="T10" fmla="*/ 34 w 74"/>
                      <a:gd name="T11" fmla="*/ 17 h 95"/>
                      <a:gd name="T12" fmla="*/ 29 w 74"/>
                      <a:gd name="T13" fmla="*/ 17 h 95"/>
                      <a:gd name="T14" fmla="*/ 26 w 74"/>
                      <a:gd name="T15" fmla="*/ 17 h 95"/>
                      <a:gd name="T16" fmla="*/ 23 w 74"/>
                      <a:gd name="T17" fmla="*/ 17 h 95"/>
                      <a:gd name="T18" fmla="*/ 22 w 74"/>
                      <a:gd name="T19" fmla="*/ 20 h 95"/>
                      <a:gd name="T20" fmla="*/ 21 w 74"/>
                      <a:gd name="T21" fmla="*/ 22 h 95"/>
                      <a:gd name="T22" fmla="*/ 21 w 74"/>
                      <a:gd name="T23" fmla="*/ 24 h 95"/>
                      <a:gd name="T24" fmla="*/ 21 w 74"/>
                      <a:gd name="T25" fmla="*/ 25 h 95"/>
                      <a:gd name="T26" fmla="*/ 31 w 74"/>
                      <a:gd name="T27" fmla="*/ 25 h 95"/>
                      <a:gd name="T28" fmla="*/ 30 w 74"/>
                      <a:gd name="T29" fmla="*/ 38 h 95"/>
                      <a:gd name="T30" fmla="*/ 32 w 74"/>
                      <a:gd name="T31" fmla="*/ 43 h 95"/>
                      <a:gd name="T32" fmla="*/ 36 w 74"/>
                      <a:gd name="T33" fmla="*/ 57 h 95"/>
                      <a:gd name="T34" fmla="*/ 25 w 74"/>
                      <a:gd name="T35" fmla="*/ 71 h 95"/>
                      <a:gd name="T36" fmla="*/ 21 w 74"/>
                      <a:gd name="T37" fmla="*/ 71 h 95"/>
                      <a:gd name="T38" fmla="*/ 16 w 74"/>
                      <a:gd name="T39" fmla="*/ 64 h 95"/>
                      <a:gd name="T40" fmla="*/ 11 w 74"/>
                      <a:gd name="T41" fmla="*/ 70 h 95"/>
                      <a:gd name="T42" fmla="*/ 5 w 74"/>
                      <a:gd name="T43" fmla="*/ 70 h 95"/>
                      <a:gd name="T44" fmla="*/ 6 w 74"/>
                      <a:gd name="T45" fmla="*/ 74 h 95"/>
                      <a:gd name="T46" fmla="*/ 2 w 74"/>
                      <a:gd name="T47" fmla="*/ 84 h 95"/>
                      <a:gd name="T48" fmla="*/ 1 w 74"/>
                      <a:gd name="T49" fmla="*/ 84 h 95"/>
                      <a:gd name="T50" fmla="*/ 0 w 74"/>
                      <a:gd name="T51" fmla="*/ 85 h 95"/>
                      <a:gd name="T52" fmla="*/ 9 w 74"/>
                      <a:gd name="T53" fmla="*/ 94 h 95"/>
                      <a:gd name="T54" fmla="*/ 12 w 74"/>
                      <a:gd name="T55" fmla="*/ 93 h 95"/>
                      <a:gd name="T56" fmla="*/ 13 w 74"/>
                      <a:gd name="T57" fmla="*/ 92 h 95"/>
                      <a:gd name="T58" fmla="*/ 15 w 74"/>
                      <a:gd name="T59" fmla="*/ 91 h 95"/>
                      <a:gd name="T60" fmla="*/ 16 w 74"/>
                      <a:gd name="T61" fmla="*/ 91 h 95"/>
                      <a:gd name="T62" fmla="*/ 17 w 74"/>
                      <a:gd name="T63" fmla="*/ 90 h 95"/>
                      <a:gd name="T64" fmla="*/ 18 w 74"/>
                      <a:gd name="T65" fmla="*/ 90 h 95"/>
                      <a:gd name="T66" fmla="*/ 18 w 74"/>
                      <a:gd name="T67" fmla="*/ 90 h 95"/>
                      <a:gd name="T68" fmla="*/ 21 w 74"/>
                      <a:gd name="T69" fmla="*/ 92 h 95"/>
                      <a:gd name="T70" fmla="*/ 32 w 74"/>
                      <a:gd name="T71" fmla="*/ 89 h 95"/>
                      <a:gd name="T72" fmla="*/ 38 w 74"/>
                      <a:gd name="T73" fmla="*/ 91 h 95"/>
                      <a:gd name="T74" fmla="*/ 45 w 74"/>
                      <a:gd name="T75" fmla="*/ 89 h 95"/>
                      <a:gd name="T76" fmla="*/ 45 w 74"/>
                      <a:gd name="T77" fmla="*/ 87 h 95"/>
                      <a:gd name="T78" fmla="*/ 49 w 74"/>
                      <a:gd name="T79" fmla="*/ 81 h 95"/>
                      <a:gd name="T80" fmla="*/ 50 w 74"/>
                      <a:gd name="T81" fmla="*/ 65 h 95"/>
                      <a:gd name="T82" fmla="*/ 55 w 74"/>
                      <a:gd name="T83" fmla="*/ 53 h 95"/>
                      <a:gd name="T84" fmla="*/ 64 w 74"/>
                      <a:gd name="T85" fmla="*/ 35 h 95"/>
                      <a:gd name="T86" fmla="*/ 71 w 74"/>
                      <a:gd name="T87" fmla="*/ 12 h 95"/>
                      <a:gd name="T88" fmla="*/ 73 w 74"/>
                      <a:gd name="T89" fmla="*/ 9 h 95"/>
                      <a:gd name="T90" fmla="*/ 74 w 74"/>
                      <a:gd name="T91" fmla="*/ 6 h 95"/>
                      <a:gd name="T92" fmla="*/ 74 w 74"/>
                      <a:gd name="T93" fmla="*/ 4 h 95"/>
                      <a:gd name="T94" fmla="*/ 74 w 74"/>
                      <a:gd name="T95" fmla="*/ 2 h 95"/>
                      <a:gd name="T96" fmla="*/ 66 w 74"/>
                      <a:gd name="T97" fmla="*/ 0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74" h="95">
                        <a:moveTo>
                          <a:pt x="66" y="0"/>
                        </a:moveTo>
                        <a:cubicBezTo>
                          <a:pt x="62" y="2"/>
                          <a:pt x="62" y="2"/>
                          <a:pt x="62" y="2"/>
                        </a:cubicBezTo>
                        <a:cubicBezTo>
                          <a:pt x="57" y="3"/>
                          <a:pt x="57" y="3"/>
                          <a:pt x="57" y="3"/>
                        </a:cubicBezTo>
                        <a:cubicBezTo>
                          <a:pt x="57" y="5"/>
                          <a:pt x="56" y="8"/>
                          <a:pt x="54" y="11"/>
                        </a:cubicBezTo>
                        <a:cubicBezTo>
                          <a:pt x="54" y="11"/>
                          <a:pt x="54" y="11"/>
                          <a:pt x="54" y="11"/>
                        </a:cubicBezTo>
                        <a:cubicBezTo>
                          <a:pt x="54" y="11"/>
                          <a:pt x="54" y="11"/>
                          <a:pt x="54" y="11"/>
                        </a:cubicBezTo>
                        <a:cubicBezTo>
                          <a:pt x="54" y="12"/>
                          <a:pt x="54" y="12"/>
                          <a:pt x="54" y="12"/>
                        </a:cubicBezTo>
                        <a:cubicBezTo>
                          <a:pt x="52" y="14"/>
                          <a:pt x="51" y="19"/>
                          <a:pt x="51" y="21"/>
                        </a:cubicBezTo>
                        <a:cubicBezTo>
                          <a:pt x="51" y="21"/>
                          <a:pt x="51" y="21"/>
                          <a:pt x="51" y="21"/>
                        </a:cubicBezTo>
                        <a:cubicBezTo>
                          <a:pt x="51" y="24"/>
                          <a:pt x="51" y="24"/>
                          <a:pt x="51" y="24"/>
                        </a:cubicBezTo>
                        <a:cubicBezTo>
                          <a:pt x="48" y="22"/>
                          <a:pt x="48" y="22"/>
                          <a:pt x="48" y="22"/>
                        </a:cubicBezTo>
                        <a:cubicBezTo>
                          <a:pt x="44" y="20"/>
                          <a:pt x="37" y="17"/>
                          <a:pt x="34" y="17"/>
                        </a:cubicBezTo>
                        <a:cubicBezTo>
                          <a:pt x="33" y="17"/>
                          <a:pt x="32" y="17"/>
                          <a:pt x="29" y="17"/>
                        </a:cubicBezTo>
                        <a:cubicBezTo>
                          <a:pt x="29" y="17"/>
                          <a:pt x="29" y="17"/>
                          <a:pt x="29" y="17"/>
                        </a:cubicBezTo>
                        <a:cubicBezTo>
                          <a:pt x="29" y="17"/>
                          <a:pt x="29" y="17"/>
                          <a:pt x="29" y="17"/>
                        </a:cubicBezTo>
                        <a:cubicBezTo>
                          <a:pt x="28" y="17"/>
                          <a:pt x="27" y="17"/>
                          <a:pt x="26" y="17"/>
                        </a:cubicBezTo>
                        <a:cubicBezTo>
                          <a:pt x="26" y="17"/>
                          <a:pt x="26" y="17"/>
                          <a:pt x="25" y="17"/>
                        </a:cubicBezTo>
                        <a:cubicBezTo>
                          <a:pt x="25" y="17"/>
                          <a:pt x="24" y="17"/>
                          <a:pt x="23" y="17"/>
                        </a:cubicBezTo>
                        <a:cubicBezTo>
                          <a:pt x="22" y="17"/>
                          <a:pt x="22" y="17"/>
                          <a:pt x="22" y="17"/>
                        </a:cubicBezTo>
                        <a:cubicBezTo>
                          <a:pt x="22" y="18"/>
                          <a:pt x="22" y="19"/>
                          <a:pt x="22" y="20"/>
                        </a:cubicBezTo>
                        <a:cubicBezTo>
                          <a:pt x="22" y="20"/>
                          <a:pt x="22" y="20"/>
                          <a:pt x="22" y="20"/>
                        </a:cubicBezTo>
                        <a:cubicBezTo>
                          <a:pt x="22" y="21"/>
                          <a:pt x="21" y="21"/>
                          <a:pt x="21" y="22"/>
                        </a:cubicBezTo>
                        <a:cubicBezTo>
                          <a:pt x="21" y="22"/>
                          <a:pt x="21" y="22"/>
                          <a:pt x="21" y="23"/>
                        </a:cubicBezTo>
                        <a:cubicBezTo>
                          <a:pt x="21" y="23"/>
                          <a:pt x="21" y="24"/>
                          <a:pt x="21" y="24"/>
                        </a:cubicBezTo>
                        <a:cubicBezTo>
                          <a:pt x="21" y="24"/>
                          <a:pt x="21" y="24"/>
                          <a:pt x="21" y="24"/>
                        </a:cubicBezTo>
                        <a:cubicBezTo>
                          <a:pt x="21" y="25"/>
                          <a:pt x="21" y="25"/>
                          <a:pt x="21" y="25"/>
                        </a:cubicBezTo>
                        <a:cubicBezTo>
                          <a:pt x="21" y="25"/>
                          <a:pt x="22" y="25"/>
                          <a:pt x="22" y="25"/>
                        </a:cubicBezTo>
                        <a:cubicBezTo>
                          <a:pt x="25" y="24"/>
                          <a:pt x="29" y="23"/>
                          <a:pt x="31" y="25"/>
                        </a:cubicBezTo>
                        <a:cubicBezTo>
                          <a:pt x="34" y="27"/>
                          <a:pt x="35" y="29"/>
                          <a:pt x="34" y="31"/>
                        </a:cubicBezTo>
                        <a:cubicBezTo>
                          <a:pt x="34" y="34"/>
                          <a:pt x="32" y="36"/>
                          <a:pt x="30" y="38"/>
                        </a:cubicBezTo>
                        <a:cubicBezTo>
                          <a:pt x="29" y="38"/>
                          <a:pt x="29" y="39"/>
                          <a:pt x="29" y="39"/>
                        </a:cubicBezTo>
                        <a:cubicBezTo>
                          <a:pt x="29" y="40"/>
                          <a:pt x="30" y="42"/>
                          <a:pt x="32" y="43"/>
                        </a:cubicBezTo>
                        <a:cubicBezTo>
                          <a:pt x="36" y="45"/>
                          <a:pt x="36" y="50"/>
                          <a:pt x="36" y="54"/>
                        </a:cubicBezTo>
                        <a:cubicBezTo>
                          <a:pt x="36" y="55"/>
                          <a:pt x="36" y="56"/>
                          <a:pt x="36" y="57"/>
                        </a:cubicBezTo>
                        <a:cubicBezTo>
                          <a:pt x="36" y="63"/>
                          <a:pt x="36" y="71"/>
                          <a:pt x="31" y="72"/>
                        </a:cubicBezTo>
                        <a:cubicBezTo>
                          <a:pt x="28" y="72"/>
                          <a:pt x="26" y="72"/>
                          <a:pt x="25" y="71"/>
                        </a:cubicBezTo>
                        <a:cubicBezTo>
                          <a:pt x="24" y="71"/>
                          <a:pt x="23" y="70"/>
                          <a:pt x="22" y="70"/>
                        </a:cubicBezTo>
                        <a:cubicBezTo>
                          <a:pt x="21" y="71"/>
                          <a:pt x="21" y="71"/>
                          <a:pt x="21" y="71"/>
                        </a:cubicBezTo>
                        <a:cubicBezTo>
                          <a:pt x="19" y="71"/>
                          <a:pt x="18" y="68"/>
                          <a:pt x="17" y="66"/>
                        </a:cubicBezTo>
                        <a:cubicBezTo>
                          <a:pt x="16" y="65"/>
                          <a:pt x="16" y="64"/>
                          <a:pt x="16" y="64"/>
                        </a:cubicBezTo>
                        <a:cubicBezTo>
                          <a:pt x="16" y="64"/>
                          <a:pt x="15" y="65"/>
                          <a:pt x="15" y="65"/>
                        </a:cubicBezTo>
                        <a:cubicBezTo>
                          <a:pt x="15" y="67"/>
                          <a:pt x="14" y="70"/>
                          <a:pt x="11" y="70"/>
                        </a:cubicBezTo>
                        <a:cubicBezTo>
                          <a:pt x="8" y="70"/>
                          <a:pt x="8" y="70"/>
                          <a:pt x="8" y="70"/>
                        </a:cubicBezTo>
                        <a:cubicBezTo>
                          <a:pt x="6" y="70"/>
                          <a:pt x="5" y="70"/>
                          <a:pt x="5" y="70"/>
                        </a:cubicBezTo>
                        <a:cubicBezTo>
                          <a:pt x="5" y="70"/>
                          <a:pt x="5" y="71"/>
                          <a:pt x="6" y="72"/>
                        </a:cubicBezTo>
                        <a:cubicBezTo>
                          <a:pt x="6" y="74"/>
                          <a:pt x="6" y="74"/>
                          <a:pt x="6" y="74"/>
                        </a:cubicBezTo>
                        <a:cubicBezTo>
                          <a:pt x="8" y="77"/>
                          <a:pt x="9" y="80"/>
                          <a:pt x="7" y="82"/>
                        </a:cubicBezTo>
                        <a:cubicBezTo>
                          <a:pt x="6" y="84"/>
                          <a:pt x="4" y="84"/>
                          <a:pt x="2" y="84"/>
                        </a:cubicBezTo>
                        <a:cubicBezTo>
                          <a:pt x="2" y="84"/>
                          <a:pt x="1" y="84"/>
                          <a:pt x="1" y="84"/>
                        </a:cubicBezTo>
                        <a:cubicBezTo>
                          <a:pt x="1" y="84"/>
                          <a:pt x="1" y="84"/>
                          <a:pt x="1" y="84"/>
                        </a:cubicBezTo>
                        <a:cubicBezTo>
                          <a:pt x="0" y="84"/>
                          <a:pt x="0" y="84"/>
                          <a:pt x="0" y="85"/>
                        </a:cubicBezTo>
                        <a:cubicBezTo>
                          <a:pt x="0" y="85"/>
                          <a:pt x="0" y="85"/>
                          <a:pt x="0" y="85"/>
                        </a:cubicBezTo>
                        <a:cubicBezTo>
                          <a:pt x="3" y="88"/>
                          <a:pt x="6" y="91"/>
                          <a:pt x="8" y="95"/>
                        </a:cubicBezTo>
                        <a:cubicBezTo>
                          <a:pt x="9" y="95"/>
                          <a:pt x="9" y="95"/>
                          <a:pt x="9" y="94"/>
                        </a:cubicBezTo>
                        <a:cubicBezTo>
                          <a:pt x="9" y="94"/>
                          <a:pt x="10" y="94"/>
                          <a:pt x="10" y="94"/>
                        </a:cubicBezTo>
                        <a:cubicBezTo>
                          <a:pt x="11" y="94"/>
                          <a:pt x="11" y="93"/>
                          <a:pt x="12" y="93"/>
                        </a:cubicBezTo>
                        <a:cubicBezTo>
                          <a:pt x="12" y="93"/>
                          <a:pt x="12" y="93"/>
                          <a:pt x="12" y="92"/>
                        </a:cubicBezTo>
                        <a:cubicBezTo>
                          <a:pt x="13" y="92"/>
                          <a:pt x="13" y="92"/>
                          <a:pt x="13" y="92"/>
                        </a:cubicBezTo>
                        <a:cubicBezTo>
                          <a:pt x="14" y="92"/>
                          <a:pt x="14" y="92"/>
                          <a:pt x="14" y="91"/>
                        </a:cubicBezTo>
                        <a:cubicBezTo>
                          <a:pt x="14" y="91"/>
                          <a:pt x="15" y="91"/>
                          <a:pt x="15" y="91"/>
                        </a:cubicBezTo>
                        <a:cubicBezTo>
                          <a:pt x="15" y="91"/>
                          <a:pt x="15" y="91"/>
                          <a:pt x="16" y="91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91"/>
                          <a:pt x="16" y="90"/>
                          <a:pt x="17" y="90"/>
                        </a:cubicBezTo>
                        <a:cubicBezTo>
                          <a:pt x="17" y="90"/>
                          <a:pt x="17" y="90"/>
                          <a:pt x="17" y="90"/>
                        </a:cubicBezTo>
                        <a:cubicBezTo>
                          <a:pt x="17" y="90"/>
                          <a:pt x="17" y="90"/>
                          <a:pt x="17" y="90"/>
                        </a:cubicBezTo>
                        <a:cubicBezTo>
                          <a:pt x="17" y="90"/>
                          <a:pt x="17" y="90"/>
                          <a:pt x="18" y="90"/>
                        </a:cubicBezTo>
                        <a:cubicBezTo>
                          <a:pt x="18" y="90"/>
                          <a:pt x="18" y="90"/>
                          <a:pt x="18" y="90"/>
                        </a:cubicBezTo>
                        <a:cubicBezTo>
                          <a:pt x="18" y="90"/>
                          <a:pt x="18" y="90"/>
                          <a:pt x="18" y="90"/>
                        </a:cubicBezTo>
                        <a:cubicBezTo>
                          <a:pt x="19" y="90"/>
                          <a:pt x="19" y="90"/>
                          <a:pt x="19" y="90"/>
                        </a:cubicBezTo>
                        <a:cubicBezTo>
                          <a:pt x="20" y="91"/>
                          <a:pt x="20" y="91"/>
                          <a:pt x="21" y="92"/>
                        </a:cubicBezTo>
                        <a:cubicBezTo>
                          <a:pt x="23" y="93"/>
                          <a:pt x="23" y="93"/>
                          <a:pt x="25" y="91"/>
                        </a:cubicBezTo>
                        <a:cubicBezTo>
                          <a:pt x="27" y="90"/>
                          <a:pt x="29" y="89"/>
                          <a:pt x="32" y="89"/>
                        </a:cubicBezTo>
                        <a:cubicBezTo>
                          <a:pt x="35" y="89"/>
                          <a:pt x="37" y="90"/>
                          <a:pt x="37" y="93"/>
                        </a:cubicBezTo>
                        <a:cubicBezTo>
                          <a:pt x="37" y="93"/>
                          <a:pt x="38" y="92"/>
                          <a:pt x="38" y="91"/>
                        </a:cubicBezTo>
                        <a:cubicBezTo>
                          <a:pt x="40" y="90"/>
                          <a:pt x="42" y="89"/>
                          <a:pt x="44" y="89"/>
                        </a:cubicBezTo>
                        <a:cubicBezTo>
                          <a:pt x="44" y="89"/>
                          <a:pt x="44" y="89"/>
                          <a:pt x="45" y="89"/>
                        </a:cubicBezTo>
                        <a:cubicBezTo>
                          <a:pt x="45" y="89"/>
                          <a:pt x="45" y="89"/>
                          <a:pt x="45" y="89"/>
                        </a:cubicBezTo>
                        <a:cubicBezTo>
                          <a:pt x="45" y="89"/>
                          <a:pt x="45" y="89"/>
                          <a:pt x="45" y="87"/>
                        </a:cubicBezTo>
                        <a:cubicBezTo>
                          <a:pt x="45" y="83"/>
                          <a:pt x="46" y="81"/>
                          <a:pt x="48" y="81"/>
                        </a:cubicBezTo>
                        <a:cubicBezTo>
                          <a:pt x="49" y="81"/>
                          <a:pt x="49" y="81"/>
                          <a:pt x="49" y="81"/>
                        </a:cubicBezTo>
                        <a:cubicBezTo>
                          <a:pt x="49" y="81"/>
                          <a:pt x="49" y="80"/>
                          <a:pt x="49" y="78"/>
                        </a:cubicBezTo>
                        <a:cubicBezTo>
                          <a:pt x="49" y="74"/>
                          <a:pt x="49" y="69"/>
                          <a:pt x="50" y="65"/>
                        </a:cubicBezTo>
                        <a:cubicBezTo>
                          <a:pt x="50" y="63"/>
                          <a:pt x="50" y="61"/>
                          <a:pt x="50" y="59"/>
                        </a:cubicBezTo>
                        <a:cubicBezTo>
                          <a:pt x="50" y="57"/>
                          <a:pt x="52" y="55"/>
                          <a:pt x="55" y="53"/>
                        </a:cubicBezTo>
                        <a:cubicBezTo>
                          <a:pt x="57" y="51"/>
                          <a:pt x="60" y="49"/>
                          <a:pt x="60" y="47"/>
                        </a:cubicBezTo>
                        <a:cubicBezTo>
                          <a:pt x="60" y="44"/>
                          <a:pt x="61" y="40"/>
                          <a:pt x="64" y="35"/>
                        </a:cubicBezTo>
                        <a:cubicBezTo>
                          <a:pt x="66" y="31"/>
                          <a:pt x="68" y="26"/>
                          <a:pt x="68" y="23"/>
                        </a:cubicBezTo>
                        <a:cubicBezTo>
                          <a:pt x="68" y="17"/>
                          <a:pt x="69" y="15"/>
                          <a:pt x="71" y="12"/>
                        </a:cubicBezTo>
                        <a:cubicBezTo>
                          <a:pt x="72" y="12"/>
                          <a:pt x="72" y="11"/>
                          <a:pt x="72" y="10"/>
                        </a:cubicBezTo>
                        <a:cubicBezTo>
                          <a:pt x="73" y="10"/>
                          <a:pt x="73" y="9"/>
                          <a:pt x="73" y="9"/>
                        </a:cubicBezTo>
                        <a:cubicBezTo>
                          <a:pt x="73" y="8"/>
                          <a:pt x="73" y="8"/>
                          <a:pt x="73" y="8"/>
                        </a:cubicBezTo>
                        <a:cubicBezTo>
                          <a:pt x="73" y="7"/>
                          <a:pt x="74" y="7"/>
                          <a:pt x="74" y="6"/>
                        </a:cubicBezTo>
                        <a:cubicBezTo>
                          <a:pt x="74" y="6"/>
                          <a:pt x="74" y="6"/>
                          <a:pt x="74" y="5"/>
                        </a:cubicBezTo>
                        <a:cubicBezTo>
                          <a:pt x="74" y="5"/>
                          <a:pt x="74" y="4"/>
                          <a:pt x="74" y="4"/>
                        </a:cubicBezTo>
                        <a:cubicBezTo>
                          <a:pt x="74" y="3"/>
                          <a:pt x="74" y="3"/>
                          <a:pt x="74" y="2"/>
                        </a:cubicBezTo>
                        <a:cubicBezTo>
                          <a:pt x="74" y="2"/>
                          <a:pt x="74" y="2"/>
                          <a:pt x="74" y="2"/>
                        </a:cubicBezTo>
                        <a:cubicBezTo>
                          <a:pt x="70" y="1"/>
                          <a:pt x="70" y="1"/>
                          <a:pt x="70" y="1"/>
                        </a:cubicBezTo>
                        <a:lnTo>
                          <a:pt x="6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1" name="Freeform 1622">
                    <a:extLst>
                      <a:ext uri="{FF2B5EF4-FFF2-40B4-BE49-F238E27FC236}">
                        <a16:creationId xmlns="" xmlns:a16="http://schemas.microsoft.com/office/drawing/2014/main" id="{EE22C858-F84E-46A9-8E5A-BAF45B2E10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3" y="294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2" name="Freeform 1623">
                    <a:extLst>
                      <a:ext uri="{FF2B5EF4-FFF2-40B4-BE49-F238E27FC236}">
                        <a16:creationId xmlns="" xmlns:a16="http://schemas.microsoft.com/office/drawing/2014/main" id="{AD33A5D0-AEFD-4BAC-B9E9-A9C50EF3C8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54" y="2935"/>
                    <a:ext cx="4" cy="1"/>
                  </a:xfrm>
                  <a:custGeom>
                    <a:avLst/>
                    <a:gdLst>
                      <a:gd name="T0" fmla="*/ 0 w 4"/>
                      <a:gd name="T1" fmla="*/ 0 h 1"/>
                      <a:gd name="T2" fmla="*/ 0 w 4"/>
                      <a:gd name="T3" fmla="*/ 0 h 1"/>
                      <a:gd name="T4" fmla="*/ 4 w 4"/>
                      <a:gd name="T5" fmla="*/ 1 h 1"/>
                      <a:gd name="T6" fmla="*/ 0 w 4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4" h="1">
                        <a:moveTo>
                          <a:pt x="0" y="0"/>
                        </a:moveTo>
                        <a:lnTo>
                          <a:pt x="0" y="0"/>
                        </a:lnTo>
                        <a:lnTo>
                          <a:pt x="4" y="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3" name="Freeform 1624">
                    <a:extLst>
                      <a:ext uri="{FF2B5EF4-FFF2-40B4-BE49-F238E27FC236}">
                        <a16:creationId xmlns="" xmlns:a16="http://schemas.microsoft.com/office/drawing/2014/main" id="{82E3D675-4685-4401-A656-B5C833BC84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3" y="2951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4" name="Freeform 1625">
                    <a:extLst>
                      <a:ext uri="{FF2B5EF4-FFF2-40B4-BE49-F238E27FC236}">
                        <a16:creationId xmlns="" xmlns:a16="http://schemas.microsoft.com/office/drawing/2014/main" id="{41E090FB-0740-4713-B1F5-C693292155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6" y="2951"/>
                    <a:ext cx="3" cy="0"/>
                  </a:xfrm>
                  <a:custGeom>
                    <a:avLst/>
                    <a:gdLst>
                      <a:gd name="T0" fmla="*/ 3 w 3"/>
                      <a:gd name="T1" fmla="*/ 3 w 3"/>
                      <a:gd name="T2" fmla="*/ 0 w 3"/>
                      <a:gd name="T3" fmla="*/ 3 w 3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3">
                        <a:moveTo>
                          <a:pt x="3" y="0"/>
                        </a:move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5" name="Freeform 1626">
                    <a:extLst>
                      <a:ext uri="{FF2B5EF4-FFF2-40B4-BE49-F238E27FC236}">
                        <a16:creationId xmlns="" xmlns:a16="http://schemas.microsoft.com/office/drawing/2014/main" id="{89FC8943-6A0A-465B-AD8C-4CB737B659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0" y="2945"/>
                    <a:ext cx="3" cy="10"/>
                  </a:xfrm>
                  <a:custGeom>
                    <a:avLst/>
                    <a:gdLst>
                      <a:gd name="T0" fmla="*/ 0 w 3"/>
                      <a:gd name="T1" fmla="*/ 10 h 10"/>
                      <a:gd name="T2" fmla="*/ 0 w 3"/>
                      <a:gd name="T3" fmla="*/ 10 h 10"/>
                      <a:gd name="T4" fmla="*/ 0 w 3"/>
                      <a:gd name="T5" fmla="*/ 10 h 10"/>
                      <a:gd name="T6" fmla="*/ 3 w 3"/>
                      <a:gd name="T7" fmla="*/ 1 h 10"/>
                      <a:gd name="T8" fmla="*/ 3 w 3"/>
                      <a:gd name="T9" fmla="*/ 0 h 10"/>
                      <a:gd name="T10" fmla="*/ 3 w 3"/>
                      <a:gd name="T11" fmla="*/ 1 h 10"/>
                      <a:gd name="T12" fmla="*/ 0 w 3"/>
                      <a:gd name="T13" fmla="*/ 1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3" h="10">
                        <a:moveTo>
                          <a:pt x="0" y="10"/>
                        </a:move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10"/>
                          <a:pt x="0" y="10"/>
                          <a:pt x="0" y="10"/>
                        </a:cubicBezTo>
                        <a:cubicBezTo>
                          <a:pt x="0" y="8"/>
                          <a:pt x="1" y="3"/>
                          <a:pt x="3" y="1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1"/>
                          <a:pt x="3" y="1"/>
                          <a:pt x="3" y="1"/>
                        </a:cubicBezTo>
                        <a:cubicBezTo>
                          <a:pt x="1" y="4"/>
                          <a:pt x="0" y="8"/>
                          <a:pt x="0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6" name="Freeform 1627">
                    <a:extLst>
                      <a:ext uri="{FF2B5EF4-FFF2-40B4-BE49-F238E27FC236}">
                        <a16:creationId xmlns="" xmlns:a16="http://schemas.microsoft.com/office/drawing/2014/main" id="{F784F5F0-B619-4713-9953-8A41310DF98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3" y="2945"/>
                    <a:ext cx="0" cy="1"/>
                  </a:xfrm>
                  <a:custGeom>
                    <a:avLst/>
                    <a:gdLst>
                      <a:gd name="T0" fmla="*/ 0 h 1"/>
                      <a:gd name="T1" fmla="*/ 0 h 1"/>
                      <a:gd name="T2" fmla="*/ 1 h 1"/>
                      <a:gd name="T3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7" name="Freeform 1628">
                    <a:extLst>
                      <a:ext uri="{FF2B5EF4-FFF2-40B4-BE49-F238E27FC236}">
                        <a16:creationId xmlns="" xmlns:a16="http://schemas.microsoft.com/office/drawing/2014/main" id="{320F4826-EC92-4ED7-B2FE-49054A051C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2" y="295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8" name="Freeform 1629">
                    <a:extLst>
                      <a:ext uri="{FF2B5EF4-FFF2-40B4-BE49-F238E27FC236}">
                        <a16:creationId xmlns="" xmlns:a16="http://schemas.microsoft.com/office/drawing/2014/main" id="{D53EFB93-DD4A-4ADC-B9F8-13EA01B32D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1" y="2956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799" name="Freeform 1630">
                    <a:extLst>
                      <a:ext uri="{FF2B5EF4-FFF2-40B4-BE49-F238E27FC236}">
                        <a16:creationId xmlns="" xmlns:a16="http://schemas.microsoft.com/office/drawing/2014/main" id="{0A3DFEFC-B32F-4E4F-B4B6-ADF81F4D70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2" y="301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</p:grpSp>
            <p:grpSp>
              <p:nvGrpSpPr>
                <p:cNvPr id="378" name="Group 1832">
                  <a:extLst>
                    <a:ext uri="{FF2B5EF4-FFF2-40B4-BE49-F238E27FC236}">
                      <a16:creationId xmlns="" xmlns:a16="http://schemas.microsoft.com/office/drawing/2014/main" id="{99E78559-BDF2-4107-8079-6C989635600D}"/>
                    </a:ext>
                  </a:extLst>
                </p:cNvPr>
                <p:cNvGrpSpPr/>
                <p:nvPr/>
              </p:nvGrpSpPr>
              <p:grpSpPr bwMode="auto">
                <a:xfrm>
                  <a:off x="1791" y="2634"/>
                  <a:ext cx="411" cy="636"/>
                  <a:chOff x="1791" y="2634"/>
                  <a:chExt cx="411" cy="636"/>
                </a:xfrm>
                <a:grpFill/>
              </p:grpSpPr>
              <p:sp>
                <p:nvSpPr>
                  <p:cNvPr id="400" name="Freeform 1632">
                    <a:extLst>
                      <a:ext uri="{FF2B5EF4-FFF2-40B4-BE49-F238E27FC236}">
                        <a16:creationId xmlns="" xmlns:a16="http://schemas.microsoft.com/office/drawing/2014/main" id="{1D891F96-2BD6-4763-82D2-6E131C3EB1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11" y="295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1" name="Freeform 1633">
                    <a:extLst>
                      <a:ext uri="{FF2B5EF4-FFF2-40B4-BE49-F238E27FC236}">
                        <a16:creationId xmlns="" xmlns:a16="http://schemas.microsoft.com/office/drawing/2014/main" id="{957186EA-07F0-4A78-99EC-6951EE0B86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1" y="301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2" name="Freeform 1634">
                    <a:extLst>
                      <a:ext uri="{FF2B5EF4-FFF2-40B4-BE49-F238E27FC236}">
                        <a16:creationId xmlns="" xmlns:a16="http://schemas.microsoft.com/office/drawing/2014/main" id="{A5FE345E-6237-41AE-989B-129EF1A5F1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02" y="2719"/>
                    <a:ext cx="172" cy="214"/>
                  </a:xfrm>
                  <a:custGeom>
                    <a:avLst/>
                    <a:gdLst>
                      <a:gd name="T0" fmla="*/ 22 w 180"/>
                      <a:gd name="T1" fmla="*/ 44 h 223"/>
                      <a:gd name="T2" fmla="*/ 19 w 180"/>
                      <a:gd name="T3" fmla="*/ 85 h 223"/>
                      <a:gd name="T4" fmla="*/ 5 w 180"/>
                      <a:gd name="T5" fmla="*/ 100 h 223"/>
                      <a:gd name="T6" fmla="*/ 1 w 180"/>
                      <a:gd name="T7" fmla="*/ 114 h 223"/>
                      <a:gd name="T8" fmla="*/ 4 w 180"/>
                      <a:gd name="T9" fmla="*/ 118 h 223"/>
                      <a:gd name="T10" fmla="*/ 9 w 180"/>
                      <a:gd name="T11" fmla="*/ 132 h 223"/>
                      <a:gd name="T12" fmla="*/ 9 w 180"/>
                      <a:gd name="T13" fmla="*/ 139 h 223"/>
                      <a:gd name="T14" fmla="*/ 12 w 180"/>
                      <a:gd name="T15" fmla="*/ 142 h 223"/>
                      <a:gd name="T16" fmla="*/ 13 w 180"/>
                      <a:gd name="T17" fmla="*/ 143 h 223"/>
                      <a:gd name="T18" fmla="*/ 17 w 180"/>
                      <a:gd name="T19" fmla="*/ 149 h 223"/>
                      <a:gd name="T20" fmla="*/ 17 w 180"/>
                      <a:gd name="T21" fmla="*/ 150 h 223"/>
                      <a:gd name="T22" fmla="*/ 17 w 180"/>
                      <a:gd name="T23" fmla="*/ 162 h 223"/>
                      <a:gd name="T24" fmla="*/ 22 w 180"/>
                      <a:gd name="T25" fmla="*/ 167 h 223"/>
                      <a:gd name="T26" fmla="*/ 37 w 180"/>
                      <a:gd name="T27" fmla="*/ 180 h 223"/>
                      <a:gd name="T28" fmla="*/ 48 w 180"/>
                      <a:gd name="T29" fmla="*/ 193 h 223"/>
                      <a:gd name="T30" fmla="*/ 58 w 180"/>
                      <a:gd name="T31" fmla="*/ 204 h 223"/>
                      <a:gd name="T32" fmla="*/ 59 w 180"/>
                      <a:gd name="T33" fmla="*/ 205 h 223"/>
                      <a:gd name="T34" fmla="*/ 60 w 180"/>
                      <a:gd name="T35" fmla="*/ 206 h 223"/>
                      <a:gd name="T36" fmla="*/ 61 w 180"/>
                      <a:gd name="T37" fmla="*/ 209 h 223"/>
                      <a:gd name="T38" fmla="*/ 65 w 180"/>
                      <a:gd name="T39" fmla="*/ 212 h 223"/>
                      <a:gd name="T40" fmla="*/ 70 w 180"/>
                      <a:gd name="T41" fmla="*/ 213 h 223"/>
                      <a:gd name="T42" fmla="*/ 85 w 180"/>
                      <a:gd name="T43" fmla="*/ 212 h 223"/>
                      <a:gd name="T44" fmla="*/ 86 w 180"/>
                      <a:gd name="T45" fmla="*/ 214 h 223"/>
                      <a:gd name="T46" fmla="*/ 89 w 180"/>
                      <a:gd name="T47" fmla="*/ 216 h 223"/>
                      <a:gd name="T48" fmla="*/ 92 w 180"/>
                      <a:gd name="T49" fmla="*/ 218 h 223"/>
                      <a:gd name="T50" fmla="*/ 95 w 180"/>
                      <a:gd name="T51" fmla="*/ 221 h 223"/>
                      <a:gd name="T52" fmla="*/ 102 w 180"/>
                      <a:gd name="T53" fmla="*/ 220 h 223"/>
                      <a:gd name="T54" fmla="*/ 104 w 180"/>
                      <a:gd name="T55" fmla="*/ 220 h 223"/>
                      <a:gd name="T56" fmla="*/ 110 w 180"/>
                      <a:gd name="T57" fmla="*/ 223 h 223"/>
                      <a:gd name="T58" fmla="*/ 123 w 180"/>
                      <a:gd name="T59" fmla="*/ 220 h 223"/>
                      <a:gd name="T60" fmla="*/ 129 w 180"/>
                      <a:gd name="T61" fmla="*/ 216 h 223"/>
                      <a:gd name="T62" fmla="*/ 143 w 180"/>
                      <a:gd name="T63" fmla="*/ 207 h 223"/>
                      <a:gd name="T64" fmla="*/ 146 w 180"/>
                      <a:gd name="T65" fmla="*/ 208 h 223"/>
                      <a:gd name="T66" fmla="*/ 149 w 180"/>
                      <a:gd name="T67" fmla="*/ 209 h 223"/>
                      <a:gd name="T68" fmla="*/ 138 w 180"/>
                      <a:gd name="T69" fmla="*/ 195 h 223"/>
                      <a:gd name="T70" fmla="*/ 128 w 180"/>
                      <a:gd name="T71" fmla="*/ 182 h 223"/>
                      <a:gd name="T72" fmla="*/ 119 w 180"/>
                      <a:gd name="T73" fmla="*/ 171 h 223"/>
                      <a:gd name="T74" fmla="*/ 129 w 180"/>
                      <a:gd name="T75" fmla="*/ 165 h 223"/>
                      <a:gd name="T76" fmla="*/ 133 w 180"/>
                      <a:gd name="T77" fmla="*/ 148 h 223"/>
                      <a:gd name="T78" fmla="*/ 137 w 180"/>
                      <a:gd name="T79" fmla="*/ 139 h 223"/>
                      <a:gd name="T80" fmla="*/ 143 w 180"/>
                      <a:gd name="T81" fmla="*/ 127 h 223"/>
                      <a:gd name="T82" fmla="*/ 154 w 180"/>
                      <a:gd name="T83" fmla="*/ 114 h 223"/>
                      <a:gd name="T84" fmla="*/ 158 w 180"/>
                      <a:gd name="T85" fmla="*/ 101 h 223"/>
                      <a:gd name="T86" fmla="*/ 163 w 180"/>
                      <a:gd name="T87" fmla="*/ 75 h 223"/>
                      <a:gd name="T88" fmla="*/ 172 w 180"/>
                      <a:gd name="T89" fmla="*/ 65 h 223"/>
                      <a:gd name="T90" fmla="*/ 176 w 180"/>
                      <a:gd name="T91" fmla="*/ 63 h 223"/>
                      <a:gd name="T92" fmla="*/ 179 w 180"/>
                      <a:gd name="T93" fmla="*/ 59 h 223"/>
                      <a:gd name="T94" fmla="*/ 166 w 180"/>
                      <a:gd name="T95" fmla="*/ 34 h 223"/>
                      <a:gd name="T96" fmla="*/ 155 w 180"/>
                      <a:gd name="T97" fmla="*/ 6 h 223"/>
                      <a:gd name="T98" fmla="*/ 149 w 180"/>
                      <a:gd name="T99" fmla="*/ 0 h 223"/>
                      <a:gd name="T100" fmla="*/ 147 w 180"/>
                      <a:gd name="T101" fmla="*/ 2 h 223"/>
                      <a:gd name="T102" fmla="*/ 143 w 180"/>
                      <a:gd name="T103" fmla="*/ 2 h 223"/>
                      <a:gd name="T104" fmla="*/ 134 w 180"/>
                      <a:gd name="T105" fmla="*/ 12 h 223"/>
                      <a:gd name="T106" fmla="*/ 108 w 180"/>
                      <a:gd name="T107" fmla="*/ 12 h 223"/>
                      <a:gd name="T108" fmla="*/ 100 w 180"/>
                      <a:gd name="T109" fmla="*/ 13 h 223"/>
                      <a:gd name="T110" fmla="*/ 22 w 180"/>
                      <a:gd name="T111" fmla="*/ 36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80" h="223">
                        <a:moveTo>
                          <a:pt x="22" y="36"/>
                        </a:moveTo>
                        <a:cubicBezTo>
                          <a:pt x="22" y="39"/>
                          <a:pt x="22" y="39"/>
                          <a:pt x="22" y="39"/>
                        </a:cubicBezTo>
                        <a:cubicBezTo>
                          <a:pt x="22" y="44"/>
                          <a:pt x="22" y="44"/>
                          <a:pt x="22" y="44"/>
                        </a:cubicBezTo>
                        <a:cubicBezTo>
                          <a:pt x="22" y="71"/>
                          <a:pt x="22" y="71"/>
                          <a:pt x="22" y="71"/>
                        </a:cubicBezTo>
                        <a:cubicBezTo>
                          <a:pt x="23" y="84"/>
                          <a:pt x="20" y="85"/>
                          <a:pt x="19" y="85"/>
                        </a:cubicBezTo>
                        <a:cubicBezTo>
                          <a:pt x="19" y="85"/>
                          <a:pt x="19" y="85"/>
                          <a:pt x="19" y="85"/>
                        </a:cubicBezTo>
                        <a:cubicBezTo>
                          <a:pt x="12" y="87"/>
                          <a:pt x="11" y="89"/>
                          <a:pt x="11" y="89"/>
                        </a:cubicBezTo>
                        <a:cubicBezTo>
                          <a:pt x="11" y="91"/>
                          <a:pt x="11" y="97"/>
                          <a:pt x="5" y="98"/>
                        </a:cubicBezTo>
                        <a:cubicBezTo>
                          <a:pt x="5" y="98"/>
                          <a:pt x="5" y="100"/>
                          <a:pt x="5" y="100"/>
                        </a:cubicBezTo>
                        <a:cubicBezTo>
                          <a:pt x="5" y="102"/>
                          <a:pt x="5" y="106"/>
                          <a:pt x="1" y="106"/>
                        </a:cubicBezTo>
                        <a:cubicBezTo>
                          <a:pt x="1" y="107"/>
                          <a:pt x="1" y="107"/>
                          <a:pt x="1" y="107"/>
                        </a:cubicBezTo>
                        <a:cubicBezTo>
                          <a:pt x="2" y="109"/>
                          <a:pt x="3" y="112"/>
                          <a:pt x="1" y="114"/>
                        </a:cubicBezTo>
                        <a:cubicBezTo>
                          <a:pt x="0" y="115"/>
                          <a:pt x="0" y="116"/>
                          <a:pt x="0" y="117"/>
                        </a:cubicBezTo>
                        <a:cubicBezTo>
                          <a:pt x="0" y="117"/>
                          <a:pt x="0" y="117"/>
                          <a:pt x="1" y="117"/>
                        </a:cubicBezTo>
                        <a:cubicBezTo>
                          <a:pt x="2" y="117"/>
                          <a:pt x="3" y="118"/>
                          <a:pt x="4" y="118"/>
                        </a:cubicBezTo>
                        <a:cubicBezTo>
                          <a:pt x="5" y="120"/>
                          <a:pt x="5" y="122"/>
                          <a:pt x="5" y="125"/>
                        </a:cubicBezTo>
                        <a:cubicBezTo>
                          <a:pt x="5" y="126"/>
                          <a:pt x="5" y="127"/>
                          <a:pt x="5" y="127"/>
                        </a:cubicBezTo>
                        <a:cubicBezTo>
                          <a:pt x="5" y="130"/>
                          <a:pt x="8" y="132"/>
                          <a:pt x="9" y="132"/>
                        </a:cubicBezTo>
                        <a:cubicBezTo>
                          <a:pt x="9" y="132"/>
                          <a:pt x="9" y="133"/>
                          <a:pt x="9" y="133"/>
                        </a:cubicBezTo>
                        <a:cubicBezTo>
                          <a:pt x="11" y="133"/>
                          <a:pt x="11" y="133"/>
                          <a:pt x="11" y="133"/>
                        </a:cubicBezTo>
                        <a:cubicBezTo>
                          <a:pt x="9" y="139"/>
                          <a:pt x="9" y="139"/>
                          <a:pt x="9" y="139"/>
                        </a:cubicBezTo>
                        <a:cubicBezTo>
                          <a:pt x="10" y="140"/>
                          <a:pt x="11" y="140"/>
                          <a:pt x="11" y="142"/>
                        </a:cubicBezTo>
                        <a:cubicBezTo>
                          <a:pt x="12" y="142"/>
                          <a:pt x="12" y="142"/>
                          <a:pt x="12" y="142"/>
                        </a:cubicBezTo>
                        <a:cubicBezTo>
                          <a:pt x="12" y="142"/>
                          <a:pt x="12" y="142"/>
                          <a:pt x="12" y="142"/>
                        </a:cubicBezTo>
                        <a:cubicBezTo>
                          <a:pt x="12" y="142"/>
                          <a:pt x="12" y="142"/>
                          <a:pt x="12" y="142"/>
                        </a:cubicBezTo>
                        <a:cubicBezTo>
                          <a:pt x="12" y="142"/>
                          <a:pt x="12" y="142"/>
                          <a:pt x="12" y="142"/>
                        </a:cubicBezTo>
                        <a:cubicBezTo>
                          <a:pt x="12" y="143"/>
                          <a:pt x="12" y="143"/>
                          <a:pt x="13" y="143"/>
                        </a:cubicBezTo>
                        <a:cubicBezTo>
                          <a:pt x="14" y="145"/>
                          <a:pt x="15" y="146"/>
                          <a:pt x="16" y="148"/>
                        </a:cubicBezTo>
                        <a:cubicBezTo>
                          <a:pt x="16" y="148"/>
                          <a:pt x="16" y="148"/>
                          <a:pt x="16" y="148"/>
                        </a:cubicBezTo>
                        <a:cubicBezTo>
                          <a:pt x="16" y="148"/>
                          <a:pt x="17" y="148"/>
                          <a:pt x="17" y="149"/>
                        </a:cubicBezTo>
                        <a:cubicBezTo>
                          <a:pt x="17" y="149"/>
                          <a:pt x="17" y="149"/>
                          <a:pt x="17" y="149"/>
                        </a:cubicBezTo>
                        <a:cubicBezTo>
                          <a:pt x="17" y="149"/>
                          <a:pt x="17" y="149"/>
                          <a:pt x="17" y="150"/>
                        </a:cubicBezTo>
                        <a:cubicBezTo>
                          <a:pt x="17" y="150"/>
                          <a:pt x="17" y="150"/>
                          <a:pt x="17" y="150"/>
                        </a:cubicBezTo>
                        <a:cubicBezTo>
                          <a:pt x="17" y="150"/>
                          <a:pt x="18" y="151"/>
                          <a:pt x="18" y="151"/>
                        </a:cubicBezTo>
                        <a:cubicBezTo>
                          <a:pt x="19" y="153"/>
                          <a:pt x="20" y="156"/>
                          <a:pt x="20" y="159"/>
                        </a:cubicBezTo>
                        <a:cubicBezTo>
                          <a:pt x="19" y="160"/>
                          <a:pt x="18" y="161"/>
                          <a:pt x="17" y="162"/>
                        </a:cubicBezTo>
                        <a:cubicBezTo>
                          <a:pt x="16" y="162"/>
                          <a:pt x="16" y="162"/>
                          <a:pt x="16" y="162"/>
                        </a:cubicBezTo>
                        <a:cubicBezTo>
                          <a:pt x="21" y="163"/>
                          <a:pt x="21" y="163"/>
                          <a:pt x="21" y="163"/>
                        </a:cubicBezTo>
                        <a:cubicBezTo>
                          <a:pt x="22" y="167"/>
                          <a:pt x="22" y="167"/>
                          <a:pt x="22" y="167"/>
                        </a:cubicBezTo>
                        <a:cubicBezTo>
                          <a:pt x="24" y="167"/>
                          <a:pt x="29" y="168"/>
                          <a:pt x="31" y="171"/>
                        </a:cubicBezTo>
                        <a:cubicBezTo>
                          <a:pt x="32" y="173"/>
                          <a:pt x="33" y="173"/>
                          <a:pt x="34" y="174"/>
                        </a:cubicBezTo>
                        <a:cubicBezTo>
                          <a:pt x="36" y="176"/>
                          <a:pt x="37" y="177"/>
                          <a:pt x="37" y="180"/>
                        </a:cubicBezTo>
                        <a:cubicBezTo>
                          <a:pt x="37" y="180"/>
                          <a:pt x="38" y="181"/>
                          <a:pt x="39" y="181"/>
                        </a:cubicBezTo>
                        <a:cubicBezTo>
                          <a:pt x="40" y="182"/>
                          <a:pt x="41" y="183"/>
                          <a:pt x="43" y="184"/>
                        </a:cubicBezTo>
                        <a:cubicBezTo>
                          <a:pt x="48" y="188"/>
                          <a:pt x="48" y="191"/>
                          <a:pt x="48" y="193"/>
                        </a:cubicBezTo>
                        <a:cubicBezTo>
                          <a:pt x="48" y="194"/>
                          <a:pt x="51" y="196"/>
                          <a:pt x="54" y="197"/>
                        </a:cubicBezTo>
                        <a:cubicBezTo>
                          <a:pt x="55" y="198"/>
                          <a:pt x="55" y="198"/>
                          <a:pt x="55" y="198"/>
                        </a:cubicBezTo>
                        <a:cubicBezTo>
                          <a:pt x="58" y="204"/>
                          <a:pt x="58" y="204"/>
                          <a:pt x="58" y="204"/>
                        </a:cubicBezTo>
                        <a:cubicBezTo>
                          <a:pt x="58" y="204"/>
                          <a:pt x="58" y="204"/>
                          <a:pt x="58" y="204"/>
                        </a:cubicBezTo>
                        <a:cubicBezTo>
                          <a:pt x="58" y="204"/>
                          <a:pt x="58" y="204"/>
                          <a:pt x="58" y="204"/>
                        </a:cubicBezTo>
                        <a:cubicBezTo>
                          <a:pt x="59" y="205"/>
                          <a:pt x="59" y="205"/>
                          <a:pt x="59" y="205"/>
                        </a:cubicBezTo>
                        <a:cubicBezTo>
                          <a:pt x="59" y="205"/>
                          <a:pt x="59" y="205"/>
                          <a:pt x="59" y="205"/>
                        </a:cubicBezTo>
                        <a:cubicBezTo>
                          <a:pt x="60" y="206"/>
                          <a:pt x="60" y="206"/>
                          <a:pt x="60" y="206"/>
                        </a:cubicBezTo>
                        <a:cubicBezTo>
                          <a:pt x="60" y="206"/>
                          <a:pt x="60" y="206"/>
                          <a:pt x="60" y="206"/>
                        </a:cubicBezTo>
                        <a:cubicBezTo>
                          <a:pt x="60" y="207"/>
                          <a:pt x="61" y="207"/>
                          <a:pt x="61" y="208"/>
                        </a:cubicBezTo>
                        <a:cubicBezTo>
                          <a:pt x="61" y="208"/>
                          <a:pt x="61" y="208"/>
                          <a:pt x="61" y="209"/>
                        </a:cubicBezTo>
                        <a:cubicBezTo>
                          <a:pt x="61" y="209"/>
                          <a:pt x="61" y="209"/>
                          <a:pt x="61" y="209"/>
                        </a:cubicBezTo>
                        <a:cubicBezTo>
                          <a:pt x="62" y="209"/>
                          <a:pt x="62" y="209"/>
                          <a:pt x="62" y="210"/>
                        </a:cubicBezTo>
                        <a:cubicBezTo>
                          <a:pt x="62" y="210"/>
                          <a:pt x="62" y="210"/>
                          <a:pt x="62" y="210"/>
                        </a:cubicBezTo>
                        <a:cubicBezTo>
                          <a:pt x="63" y="211"/>
                          <a:pt x="65" y="212"/>
                          <a:pt x="65" y="212"/>
                        </a:cubicBezTo>
                        <a:cubicBezTo>
                          <a:pt x="65" y="212"/>
                          <a:pt x="65" y="212"/>
                          <a:pt x="65" y="212"/>
                        </a:cubicBezTo>
                        <a:cubicBezTo>
                          <a:pt x="66" y="213"/>
                          <a:pt x="67" y="213"/>
                          <a:pt x="68" y="213"/>
                        </a:cubicBezTo>
                        <a:cubicBezTo>
                          <a:pt x="69" y="213"/>
                          <a:pt x="69" y="213"/>
                          <a:pt x="70" y="213"/>
                        </a:cubicBezTo>
                        <a:cubicBezTo>
                          <a:pt x="72" y="210"/>
                          <a:pt x="75" y="211"/>
                          <a:pt x="77" y="212"/>
                        </a:cubicBezTo>
                        <a:cubicBezTo>
                          <a:pt x="79" y="211"/>
                          <a:pt x="82" y="210"/>
                          <a:pt x="84" y="212"/>
                        </a:cubicBezTo>
                        <a:cubicBezTo>
                          <a:pt x="84" y="212"/>
                          <a:pt x="84" y="212"/>
                          <a:pt x="85" y="212"/>
                        </a:cubicBezTo>
                        <a:cubicBezTo>
                          <a:pt x="85" y="212"/>
                          <a:pt x="85" y="212"/>
                          <a:pt x="85" y="212"/>
                        </a:cubicBezTo>
                        <a:cubicBezTo>
                          <a:pt x="85" y="213"/>
                          <a:pt x="85" y="213"/>
                          <a:pt x="86" y="213"/>
                        </a:cubicBezTo>
                        <a:cubicBezTo>
                          <a:pt x="86" y="213"/>
                          <a:pt x="86" y="213"/>
                          <a:pt x="86" y="214"/>
                        </a:cubicBezTo>
                        <a:cubicBezTo>
                          <a:pt x="87" y="214"/>
                          <a:pt x="87" y="214"/>
                          <a:pt x="87" y="214"/>
                        </a:cubicBezTo>
                        <a:cubicBezTo>
                          <a:pt x="87" y="214"/>
                          <a:pt x="88" y="215"/>
                          <a:pt x="88" y="215"/>
                        </a:cubicBezTo>
                        <a:cubicBezTo>
                          <a:pt x="88" y="215"/>
                          <a:pt x="89" y="215"/>
                          <a:pt x="89" y="216"/>
                        </a:cubicBezTo>
                        <a:cubicBezTo>
                          <a:pt x="89" y="216"/>
                          <a:pt x="90" y="216"/>
                          <a:pt x="90" y="216"/>
                        </a:cubicBezTo>
                        <a:cubicBezTo>
                          <a:pt x="90" y="217"/>
                          <a:pt x="90" y="217"/>
                          <a:pt x="91" y="217"/>
                        </a:cubicBezTo>
                        <a:cubicBezTo>
                          <a:pt x="91" y="217"/>
                          <a:pt x="91" y="218"/>
                          <a:pt x="92" y="218"/>
                        </a:cubicBezTo>
                        <a:cubicBezTo>
                          <a:pt x="92" y="218"/>
                          <a:pt x="92" y="219"/>
                          <a:pt x="93" y="219"/>
                        </a:cubicBezTo>
                        <a:cubicBezTo>
                          <a:pt x="93" y="219"/>
                          <a:pt x="93" y="219"/>
                          <a:pt x="94" y="220"/>
                        </a:cubicBezTo>
                        <a:cubicBezTo>
                          <a:pt x="94" y="220"/>
                          <a:pt x="94" y="220"/>
                          <a:pt x="95" y="221"/>
                        </a:cubicBezTo>
                        <a:cubicBezTo>
                          <a:pt x="95" y="221"/>
                          <a:pt x="95" y="221"/>
                          <a:pt x="96" y="222"/>
                        </a:cubicBezTo>
                        <a:cubicBezTo>
                          <a:pt x="96" y="222"/>
                          <a:pt x="96" y="222"/>
                          <a:pt x="96" y="222"/>
                        </a:cubicBezTo>
                        <a:cubicBezTo>
                          <a:pt x="98" y="222"/>
                          <a:pt x="100" y="221"/>
                          <a:pt x="102" y="220"/>
                        </a:cubicBezTo>
                        <a:cubicBezTo>
                          <a:pt x="102" y="220"/>
                          <a:pt x="102" y="220"/>
                          <a:pt x="102" y="220"/>
                        </a:cubicBezTo>
                        <a:cubicBezTo>
                          <a:pt x="103" y="220"/>
                          <a:pt x="103" y="220"/>
                          <a:pt x="104" y="220"/>
                        </a:cubicBezTo>
                        <a:cubicBezTo>
                          <a:pt x="104" y="220"/>
                          <a:pt x="104" y="220"/>
                          <a:pt x="104" y="220"/>
                        </a:cubicBezTo>
                        <a:cubicBezTo>
                          <a:pt x="104" y="220"/>
                          <a:pt x="104" y="220"/>
                          <a:pt x="104" y="220"/>
                        </a:cubicBezTo>
                        <a:cubicBezTo>
                          <a:pt x="106" y="220"/>
                          <a:pt x="108" y="221"/>
                          <a:pt x="109" y="222"/>
                        </a:cubicBezTo>
                        <a:cubicBezTo>
                          <a:pt x="109" y="222"/>
                          <a:pt x="110" y="222"/>
                          <a:pt x="110" y="223"/>
                        </a:cubicBezTo>
                        <a:cubicBezTo>
                          <a:pt x="112" y="221"/>
                          <a:pt x="116" y="219"/>
                          <a:pt x="118" y="219"/>
                        </a:cubicBezTo>
                        <a:cubicBezTo>
                          <a:pt x="119" y="219"/>
                          <a:pt x="120" y="220"/>
                          <a:pt x="120" y="220"/>
                        </a:cubicBezTo>
                        <a:cubicBezTo>
                          <a:pt x="121" y="220"/>
                          <a:pt x="122" y="220"/>
                          <a:pt x="123" y="220"/>
                        </a:cubicBezTo>
                        <a:cubicBezTo>
                          <a:pt x="124" y="220"/>
                          <a:pt x="124" y="220"/>
                          <a:pt x="125" y="220"/>
                        </a:cubicBezTo>
                        <a:cubicBezTo>
                          <a:pt x="125" y="219"/>
                          <a:pt x="126" y="218"/>
                          <a:pt x="128" y="217"/>
                        </a:cubicBezTo>
                        <a:cubicBezTo>
                          <a:pt x="128" y="217"/>
                          <a:pt x="129" y="216"/>
                          <a:pt x="129" y="216"/>
                        </a:cubicBezTo>
                        <a:cubicBezTo>
                          <a:pt x="130" y="215"/>
                          <a:pt x="130" y="215"/>
                          <a:pt x="130" y="215"/>
                        </a:cubicBezTo>
                        <a:cubicBezTo>
                          <a:pt x="131" y="212"/>
                          <a:pt x="138" y="208"/>
                          <a:pt x="140" y="208"/>
                        </a:cubicBezTo>
                        <a:cubicBezTo>
                          <a:pt x="141" y="207"/>
                          <a:pt x="142" y="207"/>
                          <a:pt x="143" y="207"/>
                        </a:cubicBezTo>
                        <a:cubicBezTo>
                          <a:pt x="143" y="207"/>
                          <a:pt x="144" y="207"/>
                          <a:pt x="144" y="207"/>
                        </a:cubicBezTo>
                        <a:cubicBezTo>
                          <a:pt x="145" y="207"/>
                          <a:pt x="145" y="207"/>
                          <a:pt x="146" y="207"/>
                        </a:cubicBezTo>
                        <a:cubicBezTo>
                          <a:pt x="146" y="207"/>
                          <a:pt x="146" y="208"/>
                          <a:pt x="146" y="208"/>
                        </a:cubicBezTo>
                        <a:cubicBezTo>
                          <a:pt x="147" y="208"/>
                          <a:pt x="147" y="208"/>
                          <a:pt x="147" y="208"/>
                        </a:cubicBezTo>
                        <a:cubicBezTo>
                          <a:pt x="148" y="208"/>
                          <a:pt x="148" y="208"/>
                          <a:pt x="148" y="208"/>
                        </a:cubicBezTo>
                        <a:cubicBezTo>
                          <a:pt x="148" y="209"/>
                          <a:pt x="149" y="209"/>
                          <a:pt x="149" y="209"/>
                        </a:cubicBezTo>
                        <a:cubicBezTo>
                          <a:pt x="149" y="208"/>
                          <a:pt x="149" y="208"/>
                          <a:pt x="149" y="207"/>
                        </a:cubicBezTo>
                        <a:cubicBezTo>
                          <a:pt x="149" y="206"/>
                          <a:pt x="149" y="205"/>
                          <a:pt x="149" y="204"/>
                        </a:cubicBezTo>
                        <a:cubicBezTo>
                          <a:pt x="146" y="204"/>
                          <a:pt x="140" y="200"/>
                          <a:pt x="138" y="195"/>
                        </a:cubicBezTo>
                        <a:cubicBezTo>
                          <a:pt x="138" y="194"/>
                          <a:pt x="137" y="193"/>
                          <a:pt x="137" y="193"/>
                        </a:cubicBezTo>
                        <a:cubicBezTo>
                          <a:pt x="136" y="191"/>
                          <a:pt x="134" y="189"/>
                          <a:pt x="133" y="187"/>
                        </a:cubicBezTo>
                        <a:cubicBezTo>
                          <a:pt x="131" y="186"/>
                          <a:pt x="129" y="184"/>
                          <a:pt x="128" y="182"/>
                        </a:cubicBezTo>
                        <a:cubicBezTo>
                          <a:pt x="128" y="181"/>
                          <a:pt x="126" y="181"/>
                          <a:pt x="124" y="180"/>
                        </a:cubicBezTo>
                        <a:cubicBezTo>
                          <a:pt x="122" y="179"/>
                          <a:pt x="119" y="179"/>
                          <a:pt x="118" y="177"/>
                        </a:cubicBezTo>
                        <a:cubicBezTo>
                          <a:pt x="117" y="174"/>
                          <a:pt x="118" y="172"/>
                          <a:pt x="119" y="171"/>
                        </a:cubicBezTo>
                        <a:cubicBezTo>
                          <a:pt x="120" y="171"/>
                          <a:pt x="120" y="170"/>
                          <a:pt x="120" y="169"/>
                        </a:cubicBezTo>
                        <a:cubicBezTo>
                          <a:pt x="120" y="168"/>
                          <a:pt x="121" y="165"/>
                          <a:pt x="126" y="165"/>
                        </a:cubicBezTo>
                        <a:cubicBezTo>
                          <a:pt x="127" y="165"/>
                          <a:pt x="128" y="165"/>
                          <a:pt x="129" y="165"/>
                        </a:cubicBezTo>
                        <a:cubicBezTo>
                          <a:pt x="129" y="165"/>
                          <a:pt x="129" y="165"/>
                          <a:pt x="129" y="166"/>
                        </a:cubicBezTo>
                        <a:cubicBezTo>
                          <a:pt x="130" y="163"/>
                          <a:pt x="130" y="158"/>
                          <a:pt x="130" y="155"/>
                        </a:cubicBezTo>
                        <a:cubicBezTo>
                          <a:pt x="130" y="152"/>
                          <a:pt x="132" y="150"/>
                          <a:pt x="133" y="148"/>
                        </a:cubicBezTo>
                        <a:cubicBezTo>
                          <a:pt x="133" y="147"/>
                          <a:pt x="134" y="146"/>
                          <a:pt x="134" y="146"/>
                        </a:cubicBezTo>
                        <a:cubicBezTo>
                          <a:pt x="133" y="145"/>
                          <a:pt x="133" y="144"/>
                          <a:pt x="133" y="143"/>
                        </a:cubicBezTo>
                        <a:cubicBezTo>
                          <a:pt x="134" y="141"/>
                          <a:pt x="135" y="140"/>
                          <a:pt x="137" y="139"/>
                        </a:cubicBezTo>
                        <a:cubicBezTo>
                          <a:pt x="138" y="139"/>
                          <a:pt x="139" y="138"/>
                          <a:pt x="139" y="138"/>
                        </a:cubicBezTo>
                        <a:cubicBezTo>
                          <a:pt x="140" y="137"/>
                          <a:pt x="140" y="136"/>
                          <a:pt x="140" y="134"/>
                        </a:cubicBezTo>
                        <a:cubicBezTo>
                          <a:pt x="141" y="132"/>
                          <a:pt x="141" y="129"/>
                          <a:pt x="143" y="127"/>
                        </a:cubicBezTo>
                        <a:cubicBezTo>
                          <a:pt x="144" y="126"/>
                          <a:pt x="145" y="124"/>
                          <a:pt x="146" y="123"/>
                        </a:cubicBezTo>
                        <a:cubicBezTo>
                          <a:pt x="147" y="120"/>
                          <a:pt x="149" y="118"/>
                          <a:pt x="151" y="118"/>
                        </a:cubicBezTo>
                        <a:cubicBezTo>
                          <a:pt x="152" y="118"/>
                          <a:pt x="154" y="116"/>
                          <a:pt x="154" y="114"/>
                        </a:cubicBezTo>
                        <a:cubicBezTo>
                          <a:pt x="154" y="113"/>
                          <a:pt x="155" y="111"/>
                          <a:pt x="156" y="109"/>
                        </a:cubicBezTo>
                        <a:cubicBezTo>
                          <a:pt x="157" y="107"/>
                          <a:pt x="158" y="104"/>
                          <a:pt x="158" y="101"/>
                        </a:cubicBezTo>
                        <a:cubicBezTo>
                          <a:pt x="158" y="101"/>
                          <a:pt x="158" y="101"/>
                          <a:pt x="158" y="101"/>
                        </a:cubicBezTo>
                        <a:cubicBezTo>
                          <a:pt x="158" y="101"/>
                          <a:pt x="158" y="100"/>
                          <a:pt x="158" y="99"/>
                        </a:cubicBezTo>
                        <a:cubicBezTo>
                          <a:pt x="157" y="94"/>
                          <a:pt x="156" y="89"/>
                          <a:pt x="159" y="85"/>
                        </a:cubicBezTo>
                        <a:cubicBezTo>
                          <a:pt x="162" y="81"/>
                          <a:pt x="164" y="78"/>
                          <a:pt x="163" y="75"/>
                        </a:cubicBezTo>
                        <a:cubicBezTo>
                          <a:pt x="162" y="71"/>
                          <a:pt x="166" y="70"/>
                          <a:pt x="168" y="68"/>
                        </a:cubicBezTo>
                        <a:cubicBezTo>
                          <a:pt x="169" y="68"/>
                          <a:pt x="169" y="67"/>
                          <a:pt x="170" y="67"/>
                        </a:cubicBezTo>
                        <a:cubicBezTo>
                          <a:pt x="170" y="66"/>
                          <a:pt x="171" y="66"/>
                          <a:pt x="172" y="65"/>
                        </a:cubicBezTo>
                        <a:cubicBezTo>
                          <a:pt x="173" y="65"/>
                          <a:pt x="173" y="65"/>
                          <a:pt x="174" y="64"/>
                        </a:cubicBezTo>
                        <a:cubicBezTo>
                          <a:pt x="174" y="64"/>
                          <a:pt x="174" y="64"/>
                          <a:pt x="174" y="64"/>
                        </a:cubicBezTo>
                        <a:cubicBezTo>
                          <a:pt x="175" y="63"/>
                          <a:pt x="175" y="63"/>
                          <a:pt x="176" y="63"/>
                        </a:cubicBezTo>
                        <a:cubicBezTo>
                          <a:pt x="176" y="62"/>
                          <a:pt x="176" y="62"/>
                          <a:pt x="177" y="62"/>
                        </a:cubicBezTo>
                        <a:cubicBezTo>
                          <a:pt x="177" y="61"/>
                          <a:pt x="178" y="61"/>
                          <a:pt x="178" y="61"/>
                        </a:cubicBezTo>
                        <a:cubicBezTo>
                          <a:pt x="178" y="60"/>
                          <a:pt x="178" y="60"/>
                          <a:pt x="179" y="59"/>
                        </a:cubicBezTo>
                        <a:cubicBezTo>
                          <a:pt x="179" y="59"/>
                          <a:pt x="179" y="59"/>
                          <a:pt x="180" y="58"/>
                        </a:cubicBezTo>
                        <a:cubicBezTo>
                          <a:pt x="177" y="56"/>
                          <a:pt x="175" y="54"/>
                          <a:pt x="174" y="54"/>
                        </a:cubicBezTo>
                        <a:cubicBezTo>
                          <a:pt x="169" y="52"/>
                          <a:pt x="166" y="44"/>
                          <a:pt x="166" y="34"/>
                        </a:cubicBezTo>
                        <a:cubicBezTo>
                          <a:pt x="166" y="28"/>
                          <a:pt x="165" y="23"/>
                          <a:pt x="165" y="19"/>
                        </a:cubicBezTo>
                        <a:cubicBezTo>
                          <a:pt x="164" y="18"/>
                          <a:pt x="164" y="17"/>
                          <a:pt x="164" y="16"/>
                        </a:cubicBezTo>
                        <a:cubicBezTo>
                          <a:pt x="164" y="14"/>
                          <a:pt x="160" y="8"/>
                          <a:pt x="155" y="6"/>
                        </a:cubicBezTo>
                        <a:cubicBezTo>
                          <a:pt x="152" y="4"/>
                          <a:pt x="150" y="2"/>
                          <a:pt x="149" y="0"/>
                        </a:cubicBezTo>
                        <a:cubicBezTo>
                          <a:pt x="149" y="0"/>
                          <a:pt x="149" y="0"/>
                          <a:pt x="149" y="0"/>
                        </a:cubicBezTo>
                        <a:cubicBezTo>
                          <a:pt x="149" y="0"/>
                          <a:pt x="149" y="0"/>
                          <a:pt x="149" y="0"/>
                        </a:cubicBezTo>
                        <a:cubicBezTo>
                          <a:pt x="149" y="0"/>
                          <a:pt x="148" y="1"/>
                          <a:pt x="148" y="1"/>
                        </a:cubicBezTo>
                        <a:cubicBezTo>
                          <a:pt x="148" y="1"/>
                          <a:pt x="148" y="1"/>
                          <a:pt x="148" y="1"/>
                        </a:cubicBezTo>
                        <a:cubicBezTo>
                          <a:pt x="147" y="1"/>
                          <a:pt x="147" y="1"/>
                          <a:pt x="147" y="2"/>
                        </a:cubicBezTo>
                        <a:cubicBezTo>
                          <a:pt x="147" y="2"/>
                          <a:pt x="147" y="2"/>
                          <a:pt x="147" y="2"/>
                        </a:cubicBezTo>
                        <a:cubicBezTo>
                          <a:pt x="146" y="2"/>
                          <a:pt x="146" y="2"/>
                          <a:pt x="145" y="2"/>
                        </a:cubicBezTo>
                        <a:cubicBezTo>
                          <a:pt x="143" y="2"/>
                          <a:pt x="143" y="2"/>
                          <a:pt x="143" y="2"/>
                        </a:cubicBezTo>
                        <a:cubicBezTo>
                          <a:pt x="143" y="2"/>
                          <a:pt x="143" y="3"/>
                          <a:pt x="143" y="4"/>
                        </a:cubicBezTo>
                        <a:cubicBezTo>
                          <a:pt x="142" y="6"/>
                          <a:pt x="140" y="10"/>
                          <a:pt x="136" y="10"/>
                        </a:cubicBezTo>
                        <a:cubicBezTo>
                          <a:pt x="134" y="10"/>
                          <a:pt x="134" y="10"/>
                          <a:pt x="134" y="12"/>
                        </a:cubicBezTo>
                        <a:cubicBezTo>
                          <a:pt x="133" y="13"/>
                          <a:pt x="132" y="15"/>
                          <a:pt x="129" y="15"/>
                        </a:cubicBezTo>
                        <a:cubicBezTo>
                          <a:pt x="126" y="15"/>
                          <a:pt x="124" y="13"/>
                          <a:pt x="123" y="12"/>
                        </a:cubicBezTo>
                        <a:cubicBezTo>
                          <a:pt x="108" y="12"/>
                          <a:pt x="108" y="12"/>
                          <a:pt x="108" y="12"/>
                        </a:cubicBezTo>
                        <a:cubicBezTo>
                          <a:pt x="107" y="11"/>
                          <a:pt x="107" y="11"/>
                          <a:pt x="107" y="11"/>
                        </a:cubicBezTo>
                        <a:cubicBezTo>
                          <a:pt x="107" y="11"/>
                          <a:pt x="105" y="10"/>
                          <a:pt x="104" y="10"/>
                        </a:cubicBezTo>
                        <a:cubicBezTo>
                          <a:pt x="100" y="13"/>
                          <a:pt x="100" y="13"/>
                          <a:pt x="100" y="13"/>
                        </a:cubicBezTo>
                        <a:cubicBezTo>
                          <a:pt x="33" y="13"/>
                          <a:pt x="33" y="13"/>
                          <a:pt x="33" y="13"/>
                        </a:cubicBezTo>
                        <a:cubicBezTo>
                          <a:pt x="33" y="36"/>
                          <a:pt x="33" y="36"/>
                          <a:pt x="33" y="36"/>
                        </a:cubicBezTo>
                        <a:lnTo>
                          <a:pt x="22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3" name="Freeform 1635">
                    <a:extLst>
                      <a:ext uri="{FF2B5EF4-FFF2-40B4-BE49-F238E27FC236}">
                        <a16:creationId xmlns="" xmlns:a16="http://schemas.microsoft.com/office/drawing/2014/main" id="{FCBB9416-CECE-45FA-B677-8507D329899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3" y="2855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4" name="Freeform 1636">
                    <a:extLst>
                      <a:ext uri="{FF2B5EF4-FFF2-40B4-BE49-F238E27FC236}">
                        <a16:creationId xmlns="" xmlns:a16="http://schemas.microsoft.com/office/drawing/2014/main" id="{3D64545D-E908-4A3B-85C8-5D9667EABB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5" y="2909"/>
                    <a:ext cx="3" cy="6"/>
                  </a:xfrm>
                  <a:custGeom>
                    <a:avLst/>
                    <a:gdLst>
                      <a:gd name="T0" fmla="*/ 3 w 3"/>
                      <a:gd name="T1" fmla="*/ 6 h 6"/>
                      <a:gd name="T2" fmla="*/ 0 w 3"/>
                      <a:gd name="T3" fmla="*/ 0 h 6"/>
                      <a:gd name="T4" fmla="*/ 3 w 3"/>
                      <a:gd name="T5" fmla="*/ 6 h 6"/>
                      <a:gd name="T6" fmla="*/ 3 w 3"/>
                      <a:gd name="T7" fmla="*/ 6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6">
                        <a:moveTo>
                          <a:pt x="3" y="6"/>
                        </a:moveTo>
                        <a:lnTo>
                          <a:pt x="0" y="0"/>
                        </a:lnTo>
                        <a:lnTo>
                          <a:pt x="3" y="6"/>
                        </a:lnTo>
                        <a:lnTo>
                          <a:pt x="3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5" name="Freeform 1637">
                    <a:extLst>
                      <a:ext uri="{FF2B5EF4-FFF2-40B4-BE49-F238E27FC236}">
                        <a16:creationId xmlns="" xmlns:a16="http://schemas.microsoft.com/office/drawing/2014/main" id="{A547DE7B-FC24-44E7-B1FD-32D5720431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8" y="2862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6" name="Freeform 1638">
                    <a:extLst>
                      <a:ext uri="{FF2B5EF4-FFF2-40B4-BE49-F238E27FC236}">
                        <a16:creationId xmlns="" xmlns:a16="http://schemas.microsoft.com/office/drawing/2014/main" id="{1C83DC16-1B9E-4A7A-9204-B994221010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4" y="285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7" name="Freeform 1639">
                    <a:extLst>
                      <a:ext uri="{FF2B5EF4-FFF2-40B4-BE49-F238E27FC236}">
                        <a16:creationId xmlns="" xmlns:a16="http://schemas.microsoft.com/office/drawing/2014/main" id="{F15DCD32-46A4-44A5-89EB-CE9D9834C7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7" y="2861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8" name="Freeform 1640">
                    <a:extLst>
                      <a:ext uri="{FF2B5EF4-FFF2-40B4-BE49-F238E27FC236}">
                        <a16:creationId xmlns="" xmlns:a16="http://schemas.microsoft.com/office/drawing/2014/main" id="{E84DF220-2922-438C-B5AA-AB01CD3E10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4" y="2856"/>
                    <a:ext cx="3" cy="5"/>
                  </a:xfrm>
                  <a:custGeom>
                    <a:avLst/>
                    <a:gdLst>
                      <a:gd name="T0" fmla="*/ 0 w 3"/>
                      <a:gd name="T1" fmla="*/ 0 h 5"/>
                      <a:gd name="T2" fmla="*/ 3 w 3"/>
                      <a:gd name="T3" fmla="*/ 5 h 5"/>
                      <a:gd name="T4" fmla="*/ 0 w 3"/>
                      <a:gd name="T5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5">
                        <a:moveTo>
                          <a:pt x="0" y="0"/>
                        </a:moveTo>
                        <a:cubicBezTo>
                          <a:pt x="1" y="2"/>
                          <a:pt x="2" y="3"/>
                          <a:pt x="3" y="5"/>
                        </a:cubicBezTo>
                        <a:cubicBezTo>
                          <a:pt x="2" y="3"/>
                          <a:pt x="1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09" name="Freeform 1641">
                    <a:extLst>
                      <a:ext uri="{FF2B5EF4-FFF2-40B4-BE49-F238E27FC236}">
                        <a16:creationId xmlns="" xmlns:a16="http://schemas.microsoft.com/office/drawing/2014/main" id="{D6E8C507-565B-4449-821F-5DA15259CF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1" y="2846"/>
                    <a:ext cx="2" cy="6"/>
                  </a:xfrm>
                  <a:custGeom>
                    <a:avLst/>
                    <a:gdLst>
                      <a:gd name="T0" fmla="*/ 2 w 2"/>
                      <a:gd name="T1" fmla="*/ 1 h 7"/>
                      <a:gd name="T2" fmla="*/ 0 w 2"/>
                      <a:gd name="T3" fmla="*/ 7 h 7"/>
                      <a:gd name="T4" fmla="*/ 0 w 2"/>
                      <a:gd name="T5" fmla="*/ 7 h 7"/>
                      <a:gd name="T6" fmla="*/ 2 w 2"/>
                      <a:gd name="T7" fmla="*/ 1 h 7"/>
                      <a:gd name="T8" fmla="*/ 0 w 2"/>
                      <a:gd name="T9" fmla="*/ 1 h 7"/>
                      <a:gd name="T10" fmla="*/ 0 w 2"/>
                      <a:gd name="T11" fmla="*/ 0 h 7"/>
                      <a:gd name="T12" fmla="*/ 0 w 2"/>
                      <a:gd name="T13" fmla="*/ 1 h 7"/>
                      <a:gd name="T14" fmla="*/ 2 w 2"/>
                      <a:gd name="T15" fmla="*/ 1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2" h="7">
                        <a:moveTo>
                          <a:pt x="2" y="1"/>
                        </a:move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0" y="7"/>
                          <a:pt x="0" y="7"/>
                          <a:pt x="0" y="7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lnTo>
                          <a:pt x="2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0" name="Freeform 1642">
                    <a:extLst>
                      <a:ext uri="{FF2B5EF4-FFF2-40B4-BE49-F238E27FC236}">
                        <a16:creationId xmlns="" xmlns:a16="http://schemas.microsoft.com/office/drawing/2014/main" id="{46552184-DD63-4DB1-8255-C02FFEA80C7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4" y="285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1" name="Oval 1643">
                    <a:extLst>
                      <a:ext uri="{FF2B5EF4-FFF2-40B4-BE49-F238E27FC236}">
                        <a16:creationId xmlns="" xmlns:a16="http://schemas.microsoft.com/office/drawing/2014/main" id="{57EA7E39-A124-4006-BD31-0CA14B5DF6E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914" y="2855"/>
                    <a:ext cx="1" cy="1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2" name="Freeform 1644">
                    <a:extLst>
                      <a:ext uri="{FF2B5EF4-FFF2-40B4-BE49-F238E27FC236}">
                        <a16:creationId xmlns="" xmlns:a16="http://schemas.microsoft.com/office/drawing/2014/main" id="{F498E580-AF30-448E-8F61-4F7B6DD68FB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3" y="272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3" name="Freeform 1645">
                    <a:extLst>
                      <a:ext uri="{FF2B5EF4-FFF2-40B4-BE49-F238E27FC236}">
                        <a16:creationId xmlns="" xmlns:a16="http://schemas.microsoft.com/office/drawing/2014/main" id="{A07C8F69-E23F-421F-87B7-A59D7BDE42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4" y="272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4" name="Freeform 1646">
                    <a:extLst>
                      <a:ext uri="{FF2B5EF4-FFF2-40B4-BE49-F238E27FC236}">
                        <a16:creationId xmlns="" xmlns:a16="http://schemas.microsoft.com/office/drawing/2014/main" id="{504FDB04-15E0-4FAD-A591-E49F5987A3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5" y="271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5" name="Freeform 1647">
                    <a:extLst>
                      <a:ext uri="{FF2B5EF4-FFF2-40B4-BE49-F238E27FC236}">
                        <a16:creationId xmlns="" xmlns:a16="http://schemas.microsoft.com/office/drawing/2014/main" id="{57FDBBD8-F762-4EA5-9498-A0B76CE782E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2" y="2837"/>
                    <a:ext cx="16" cy="15"/>
                  </a:xfrm>
                  <a:custGeom>
                    <a:avLst/>
                    <a:gdLst>
                      <a:gd name="T0" fmla="*/ 4 w 16"/>
                      <a:gd name="T1" fmla="*/ 5 h 16"/>
                      <a:gd name="T2" fmla="*/ 4 w 16"/>
                      <a:gd name="T3" fmla="*/ 6 h 16"/>
                      <a:gd name="T4" fmla="*/ 3 w 16"/>
                      <a:gd name="T5" fmla="*/ 7 h 16"/>
                      <a:gd name="T6" fmla="*/ 3 w 16"/>
                      <a:gd name="T7" fmla="*/ 8 h 16"/>
                      <a:gd name="T8" fmla="*/ 1 w 16"/>
                      <a:gd name="T9" fmla="*/ 9 h 16"/>
                      <a:gd name="T10" fmla="*/ 1 w 16"/>
                      <a:gd name="T11" fmla="*/ 16 h 16"/>
                      <a:gd name="T12" fmla="*/ 2 w 16"/>
                      <a:gd name="T13" fmla="*/ 16 h 16"/>
                      <a:gd name="T14" fmla="*/ 5 w 16"/>
                      <a:gd name="T15" fmla="*/ 15 h 16"/>
                      <a:gd name="T16" fmla="*/ 6 w 16"/>
                      <a:gd name="T17" fmla="*/ 15 h 16"/>
                      <a:gd name="T18" fmla="*/ 6 w 16"/>
                      <a:gd name="T19" fmla="*/ 14 h 16"/>
                      <a:gd name="T20" fmla="*/ 8 w 16"/>
                      <a:gd name="T21" fmla="*/ 14 h 16"/>
                      <a:gd name="T22" fmla="*/ 8 w 16"/>
                      <a:gd name="T23" fmla="*/ 14 h 16"/>
                      <a:gd name="T24" fmla="*/ 9 w 16"/>
                      <a:gd name="T25" fmla="*/ 15 h 16"/>
                      <a:gd name="T26" fmla="*/ 10 w 16"/>
                      <a:gd name="T27" fmla="*/ 15 h 16"/>
                      <a:gd name="T28" fmla="*/ 10 w 16"/>
                      <a:gd name="T29" fmla="*/ 16 h 16"/>
                      <a:gd name="T30" fmla="*/ 11 w 16"/>
                      <a:gd name="T31" fmla="*/ 16 h 16"/>
                      <a:gd name="T32" fmla="*/ 12 w 16"/>
                      <a:gd name="T33" fmla="*/ 14 h 16"/>
                      <a:gd name="T34" fmla="*/ 11 w 16"/>
                      <a:gd name="T35" fmla="*/ 13 h 16"/>
                      <a:gd name="T36" fmla="*/ 8 w 16"/>
                      <a:gd name="T37" fmla="*/ 12 h 16"/>
                      <a:gd name="T38" fmla="*/ 8 w 16"/>
                      <a:gd name="T39" fmla="*/ 9 h 16"/>
                      <a:gd name="T40" fmla="*/ 16 w 16"/>
                      <a:gd name="T41" fmla="*/ 3 h 16"/>
                      <a:gd name="T42" fmla="*/ 14 w 16"/>
                      <a:gd name="T43" fmla="*/ 0 h 16"/>
                      <a:gd name="T44" fmla="*/ 13 w 16"/>
                      <a:gd name="T45" fmla="*/ 0 h 16"/>
                      <a:gd name="T46" fmla="*/ 13 w 16"/>
                      <a:gd name="T47" fmla="*/ 0 h 16"/>
                      <a:gd name="T48" fmla="*/ 13 w 16"/>
                      <a:gd name="T49" fmla="*/ 0 h 16"/>
                      <a:gd name="T50" fmla="*/ 12 w 16"/>
                      <a:gd name="T51" fmla="*/ 1 h 16"/>
                      <a:gd name="T52" fmla="*/ 12 w 16"/>
                      <a:gd name="T53" fmla="*/ 1 h 16"/>
                      <a:gd name="T54" fmla="*/ 12 w 16"/>
                      <a:gd name="T55" fmla="*/ 1 h 16"/>
                      <a:gd name="T56" fmla="*/ 12 w 16"/>
                      <a:gd name="T57" fmla="*/ 1 h 16"/>
                      <a:gd name="T58" fmla="*/ 9 w 16"/>
                      <a:gd name="T59" fmla="*/ 2 h 16"/>
                      <a:gd name="T60" fmla="*/ 9 w 16"/>
                      <a:gd name="T61" fmla="*/ 2 h 16"/>
                      <a:gd name="T62" fmla="*/ 6 w 16"/>
                      <a:gd name="T63" fmla="*/ 2 h 16"/>
                      <a:gd name="T64" fmla="*/ 4 w 16"/>
                      <a:gd name="T65" fmla="*/ 5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6" h="16">
                        <a:moveTo>
                          <a:pt x="4" y="5"/>
                        </a:moveTo>
                        <a:cubicBezTo>
                          <a:pt x="4" y="5"/>
                          <a:pt x="4" y="6"/>
                          <a:pt x="4" y="6"/>
                        </a:cubicBezTo>
                        <a:cubicBezTo>
                          <a:pt x="4" y="6"/>
                          <a:pt x="3" y="7"/>
                          <a:pt x="3" y="7"/>
                        </a:cubicBezTo>
                        <a:cubicBezTo>
                          <a:pt x="3" y="7"/>
                          <a:pt x="3" y="7"/>
                          <a:pt x="3" y="8"/>
                        </a:cubicBezTo>
                        <a:cubicBezTo>
                          <a:pt x="2" y="8"/>
                          <a:pt x="2" y="9"/>
                          <a:pt x="1" y="9"/>
                        </a:cubicBezTo>
                        <a:cubicBezTo>
                          <a:pt x="0" y="11"/>
                          <a:pt x="1" y="15"/>
                          <a:pt x="1" y="16"/>
                        </a:cubicBezTo>
                        <a:cubicBezTo>
                          <a:pt x="1" y="16"/>
                          <a:pt x="1" y="16"/>
                          <a:pt x="2" y="16"/>
                        </a:cubicBezTo>
                        <a:cubicBezTo>
                          <a:pt x="3" y="16"/>
                          <a:pt x="4" y="16"/>
                          <a:pt x="5" y="15"/>
                        </a:cubicBezTo>
                        <a:cubicBezTo>
                          <a:pt x="5" y="15"/>
                          <a:pt x="6" y="15"/>
                          <a:pt x="6" y="15"/>
                        </a:cubicBezTo>
                        <a:cubicBezTo>
                          <a:pt x="6" y="15"/>
                          <a:pt x="6" y="15"/>
                          <a:pt x="6" y="14"/>
                        </a:cubicBezTo>
                        <a:cubicBezTo>
                          <a:pt x="7" y="14"/>
                          <a:pt x="7" y="14"/>
                          <a:pt x="8" y="14"/>
                        </a:cubicBezTo>
                        <a:cubicBezTo>
                          <a:pt x="8" y="14"/>
                          <a:pt x="8" y="14"/>
                          <a:pt x="8" y="14"/>
                        </a:cubicBezTo>
                        <a:cubicBezTo>
                          <a:pt x="8" y="15"/>
                          <a:pt x="9" y="15"/>
                          <a:pt x="9" y="15"/>
                        </a:cubicBezTo>
                        <a:cubicBezTo>
                          <a:pt x="9" y="15"/>
                          <a:pt x="10" y="15"/>
                          <a:pt x="10" y="15"/>
                        </a:cubicBezTo>
                        <a:cubicBezTo>
                          <a:pt x="10" y="15"/>
                          <a:pt x="10" y="15"/>
                          <a:pt x="10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1" y="15"/>
                          <a:pt x="12" y="14"/>
                          <a:pt x="12" y="14"/>
                        </a:cubicBezTo>
                        <a:cubicBezTo>
                          <a:pt x="12" y="14"/>
                          <a:pt x="11" y="13"/>
                          <a:pt x="11" y="13"/>
                        </a:cubicBezTo>
                        <a:cubicBezTo>
                          <a:pt x="10" y="13"/>
                          <a:pt x="9" y="13"/>
                          <a:pt x="8" y="12"/>
                        </a:cubicBezTo>
                        <a:cubicBezTo>
                          <a:pt x="8" y="11"/>
                          <a:pt x="7" y="10"/>
                          <a:pt x="8" y="9"/>
                        </a:cubicBezTo>
                        <a:cubicBezTo>
                          <a:pt x="8" y="7"/>
                          <a:pt x="13" y="4"/>
                          <a:pt x="16" y="3"/>
                        </a:cubicBezTo>
                        <a:cubicBezTo>
                          <a:pt x="16" y="3"/>
                          <a:pt x="16" y="2"/>
                          <a:pt x="14" y="0"/>
                        </a:cubicBezTo>
                        <a:cubicBezTo>
                          <a:pt x="14" y="0"/>
                          <a:pt x="14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0"/>
                          <a:pt x="13" y="0"/>
                          <a:pt x="13" y="0"/>
                        </a:cubicBezTo>
                        <a:cubicBezTo>
                          <a:pt x="13" y="0"/>
                          <a:pt x="12" y="1"/>
                          <a:pt x="12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2" y="1"/>
                          <a:pt x="12" y="1"/>
                          <a:pt x="12" y="1"/>
                        </a:cubicBezTo>
                        <a:cubicBezTo>
                          <a:pt x="11" y="2"/>
                          <a:pt x="10" y="2"/>
                          <a:pt x="9" y="2"/>
                        </a:cubicBez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8" y="2"/>
                          <a:pt x="7" y="2"/>
                          <a:pt x="6" y="2"/>
                        </a:cubicBezTo>
                        <a:cubicBezTo>
                          <a:pt x="6" y="3"/>
                          <a:pt x="5" y="4"/>
                          <a:pt x="4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6" name="Freeform 1648">
                    <a:extLst>
                      <a:ext uri="{FF2B5EF4-FFF2-40B4-BE49-F238E27FC236}">
                        <a16:creationId xmlns="" xmlns:a16="http://schemas.microsoft.com/office/drawing/2014/main" id="{615ADFC1-4015-4D9B-B5CB-478E516AF7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3" y="2850"/>
                    <a:ext cx="1" cy="2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1 w 1"/>
                      <a:gd name="T3" fmla="*/ 0 h 2"/>
                      <a:gd name="T4" fmla="*/ 1 w 1"/>
                      <a:gd name="T5" fmla="*/ 0 h 2"/>
                      <a:gd name="T6" fmla="*/ 0 w 1"/>
                      <a:gd name="T7" fmla="*/ 2 h 2"/>
                      <a:gd name="T8" fmla="*/ 0 w 1"/>
                      <a:gd name="T9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7" name="Freeform 1649">
                    <a:extLst>
                      <a:ext uri="{FF2B5EF4-FFF2-40B4-BE49-F238E27FC236}">
                        <a16:creationId xmlns="" xmlns:a16="http://schemas.microsoft.com/office/drawing/2014/main" id="{FF09B58C-53F2-426E-B215-61A9754E92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5" y="2779"/>
                    <a:ext cx="68" cy="56"/>
                  </a:xfrm>
                  <a:custGeom>
                    <a:avLst/>
                    <a:gdLst>
                      <a:gd name="T0" fmla="*/ 2 w 71"/>
                      <a:gd name="T1" fmla="*/ 37 h 59"/>
                      <a:gd name="T2" fmla="*/ 5 w 71"/>
                      <a:gd name="T3" fmla="*/ 37 h 59"/>
                      <a:gd name="T4" fmla="*/ 10 w 71"/>
                      <a:gd name="T5" fmla="*/ 38 h 59"/>
                      <a:gd name="T6" fmla="*/ 11 w 71"/>
                      <a:gd name="T7" fmla="*/ 35 h 59"/>
                      <a:gd name="T8" fmla="*/ 16 w 71"/>
                      <a:gd name="T9" fmla="*/ 31 h 59"/>
                      <a:gd name="T10" fmla="*/ 20 w 71"/>
                      <a:gd name="T11" fmla="*/ 33 h 59"/>
                      <a:gd name="T12" fmla="*/ 21 w 71"/>
                      <a:gd name="T13" fmla="*/ 34 h 59"/>
                      <a:gd name="T14" fmla="*/ 24 w 71"/>
                      <a:gd name="T15" fmla="*/ 36 h 59"/>
                      <a:gd name="T16" fmla="*/ 30 w 71"/>
                      <a:gd name="T17" fmla="*/ 35 h 59"/>
                      <a:gd name="T18" fmla="*/ 31 w 71"/>
                      <a:gd name="T19" fmla="*/ 36 h 59"/>
                      <a:gd name="T20" fmla="*/ 33 w 71"/>
                      <a:gd name="T21" fmla="*/ 36 h 59"/>
                      <a:gd name="T22" fmla="*/ 36 w 71"/>
                      <a:gd name="T23" fmla="*/ 36 h 59"/>
                      <a:gd name="T24" fmla="*/ 42 w 71"/>
                      <a:gd name="T25" fmla="*/ 35 h 59"/>
                      <a:gd name="T26" fmla="*/ 67 w 71"/>
                      <a:gd name="T27" fmla="*/ 59 h 59"/>
                      <a:gd name="T28" fmla="*/ 67 w 71"/>
                      <a:gd name="T29" fmla="*/ 59 h 59"/>
                      <a:gd name="T30" fmla="*/ 68 w 71"/>
                      <a:gd name="T31" fmla="*/ 59 h 59"/>
                      <a:gd name="T32" fmla="*/ 68 w 71"/>
                      <a:gd name="T33" fmla="*/ 59 h 59"/>
                      <a:gd name="T34" fmla="*/ 69 w 71"/>
                      <a:gd name="T35" fmla="*/ 59 h 59"/>
                      <a:gd name="T36" fmla="*/ 70 w 71"/>
                      <a:gd name="T37" fmla="*/ 59 h 59"/>
                      <a:gd name="T38" fmla="*/ 70 w 71"/>
                      <a:gd name="T39" fmla="*/ 59 h 59"/>
                      <a:gd name="T40" fmla="*/ 70 w 71"/>
                      <a:gd name="T41" fmla="*/ 58 h 59"/>
                      <a:gd name="T42" fmla="*/ 71 w 71"/>
                      <a:gd name="T43" fmla="*/ 58 h 59"/>
                      <a:gd name="T44" fmla="*/ 60 w 71"/>
                      <a:gd name="T45" fmla="*/ 46 h 59"/>
                      <a:gd name="T46" fmla="*/ 44 w 71"/>
                      <a:gd name="T47" fmla="*/ 35 h 59"/>
                      <a:gd name="T48" fmla="*/ 38 w 71"/>
                      <a:gd name="T49" fmla="*/ 29 h 59"/>
                      <a:gd name="T50" fmla="*/ 36 w 71"/>
                      <a:gd name="T51" fmla="*/ 27 h 59"/>
                      <a:gd name="T52" fmla="*/ 26 w 71"/>
                      <a:gd name="T53" fmla="*/ 9 h 59"/>
                      <a:gd name="T54" fmla="*/ 22 w 71"/>
                      <a:gd name="T55" fmla="*/ 0 h 59"/>
                      <a:gd name="T56" fmla="*/ 22 w 71"/>
                      <a:gd name="T57" fmla="*/ 0 h 59"/>
                      <a:gd name="T58" fmla="*/ 21 w 71"/>
                      <a:gd name="T59" fmla="*/ 1 h 59"/>
                      <a:gd name="T60" fmla="*/ 19 w 71"/>
                      <a:gd name="T61" fmla="*/ 3 h 59"/>
                      <a:gd name="T62" fmla="*/ 18 w 71"/>
                      <a:gd name="T63" fmla="*/ 4 h 59"/>
                      <a:gd name="T64" fmla="*/ 17 w 71"/>
                      <a:gd name="T65" fmla="*/ 5 h 59"/>
                      <a:gd name="T66" fmla="*/ 16 w 71"/>
                      <a:gd name="T67" fmla="*/ 5 h 59"/>
                      <a:gd name="T68" fmla="*/ 14 w 71"/>
                      <a:gd name="T69" fmla="*/ 7 h 59"/>
                      <a:gd name="T70" fmla="*/ 13 w 71"/>
                      <a:gd name="T71" fmla="*/ 8 h 59"/>
                      <a:gd name="T72" fmla="*/ 10 w 71"/>
                      <a:gd name="T73" fmla="*/ 10 h 59"/>
                      <a:gd name="T74" fmla="*/ 7 w 71"/>
                      <a:gd name="T75" fmla="*/ 12 h 59"/>
                      <a:gd name="T76" fmla="*/ 2 w 71"/>
                      <a:gd name="T77" fmla="*/ 25 h 59"/>
                      <a:gd name="T78" fmla="*/ 2 w 71"/>
                      <a:gd name="T79" fmla="*/ 36 h 59"/>
                      <a:gd name="T80" fmla="*/ 2 w 71"/>
                      <a:gd name="T81" fmla="*/ 36 h 59"/>
                      <a:gd name="T82" fmla="*/ 2 w 71"/>
                      <a:gd name="T83" fmla="*/ 37 h 59"/>
                      <a:gd name="T84" fmla="*/ 2 w 71"/>
                      <a:gd name="T85" fmla="*/ 37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71" h="59">
                        <a:moveTo>
                          <a:pt x="2" y="37"/>
                        </a:moveTo>
                        <a:cubicBezTo>
                          <a:pt x="3" y="37"/>
                          <a:pt x="4" y="37"/>
                          <a:pt x="5" y="37"/>
                        </a:cubicBezTo>
                        <a:cubicBezTo>
                          <a:pt x="8" y="37"/>
                          <a:pt x="10" y="37"/>
                          <a:pt x="10" y="38"/>
                        </a:cubicBezTo>
                        <a:cubicBezTo>
                          <a:pt x="11" y="37"/>
                          <a:pt x="11" y="36"/>
                          <a:pt x="11" y="35"/>
                        </a:cubicBezTo>
                        <a:cubicBezTo>
                          <a:pt x="12" y="32"/>
                          <a:pt x="14" y="31"/>
                          <a:pt x="16" y="31"/>
                        </a:cubicBezTo>
                        <a:cubicBezTo>
                          <a:pt x="17" y="31"/>
                          <a:pt x="18" y="32"/>
                          <a:pt x="20" y="33"/>
                        </a:cubicBezTo>
                        <a:cubicBezTo>
                          <a:pt x="20" y="34"/>
                          <a:pt x="21" y="34"/>
                          <a:pt x="21" y="34"/>
                        </a:cubicBezTo>
                        <a:cubicBezTo>
                          <a:pt x="22" y="36"/>
                          <a:pt x="23" y="36"/>
                          <a:pt x="24" y="36"/>
                        </a:cubicBezTo>
                        <a:cubicBezTo>
                          <a:pt x="28" y="34"/>
                          <a:pt x="30" y="35"/>
                          <a:pt x="30" y="35"/>
                        </a:cubicBezTo>
                        <a:cubicBezTo>
                          <a:pt x="31" y="35"/>
                          <a:pt x="31" y="35"/>
                          <a:pt x="31" y="36"/>
                        </a:cubicBezTo>
                        <a:cubicBezTo>
                          <a:pt x="31" y="36"/>
                          <a:pt x="31" y="36"/>
                          <a:pt x="33" y="36"/>
                        </a:cubicBezTo>
                        <a:cubicBezTo>
                          <a:pt x="34" y="36"/>
                          <a:pt x="35" y="36"/>
                          <a:pt x="36" y="36"/>
                        </a:cubicBezTo>
                        <a:cubicBezTo>
                          <a:pt x="39" y="35"/>
                          <a:pt x="41" y="35"/>
                          <a:pt x="42" y="35"/>
                        </a:cubicBezTo>
                        <a:cubicBezTo>
                          <a:pt x="43" y="36"/>
                          <a:pt x="45" y="36"/>
                          <a:pt x="67" y="59"/>
                        </a:cubicBezTo>
                        <a:cubicBezTo>
                          <a:pt x="67" y="59"/>
                          <a:pt x="67" y="59"/>
                          <a:pt x="67" y="59"/>
                        </a:cubicBezTo>
                        <a:cubicBezTo>
                          <a:pt x="67" y="59"/>
                          <a:pt x="67" y="59"/>
                          <a:pt x="68" y="59"/>
                        </a:cubicBezTo>
                        <a:cubicBezTo>
                          <a:pt x="68" y="59"/>
                          <a:pt x="68" y="59"/>
                          <a:pt x="68" y="59"/>
                        </a:cubicBezTo>
                        <a:cubicBezTo>
                          <a:pt x="69" y="59"/>
                          <a:pt x="69" y="59"/>
                          <a:pt x="69" y="59"/>
                        </a:cubicBezTo>
                        <a:cubicBezTo>
                          <a:pt x="69" y="59"/>
                          <a:pt x="69" y="59"/>
                          <a:pt x="70" y="59"/>
                        </a:cubicBezTo>
                        <a:cubicBezTo>
                          <a:pt x="70" y="59"/>
                          <a:pt x="70" y="59"/>
                          <a:pt x="70" y="59"/>
                        </a:cubicBezTo>
                        <a:cubicBezTo>
                          <a:pt x="70" y="58"/>
                          <a:pt x="70" y="58"/>
                          <a:pt x="70" y="58"/>
                        </a:cubicBezTo>
                        <a:cubicBezTo>
                          <a:pt x="70" y="58"/>
                          <a:pt x="70" y="58"/>
                          <a:pt x="71" y="58"/>
                        </a:cubicBezTo>
                        <a:cubicBezTo>
                          <a:pt x="67" y="55"/>
                          <a:pt x="64" y="51"/>
                          <a:pt x="60" y="46"/>
                        </a:cubicBezTo>
                        <a:cubicBezTo>
                          <a:pt x="54" y="38"/>
                          <a:pt x="47" y="35"/>
                          <a:pt x="44" y="35"/>
                        </a:cubicBezTo>
                        <a:cubicBezTo>
                          <a:pt x="40" y="35"/>
                          <a:pt x="39" y="32"/>
                          <a:pt x="38" y="29"/>
                        </a:cubicBezTo>
                        <a:cubicBezTo>
                          <a:pt x="37" y="29"/>
                          <a:pt x="37" y="28"/>
                          <a:pt x="36" y="27"/>
                        </a:cubicBezTo>
                        <a:cubicBezTo>
                          <a:pt x="32" y="27"/>
                          <a:pt x="27" y="15"/>
                          <a:pt x="26" y="9"/>
                        </a:cubicBezTo>
                        <a:cubicBezTo>
                          <a:pt x="26" y="7"/>
                          <a:pt x="25" y="3"/>
                          <a:pt x="22" y="0"/>
                        </a:cubicBezTo>
                        <a:cubicBezTo>
                          <a:pt x="22" y="0"/>
                          <a:pt x="22" y="0"/>
                          <a:pt x="22" y="0"/>
                        </a:cubicBezTo>
                        <a:cubicBezTo>
                          <a:pt x="21" y="1"/>
                          <a:pt x="21" y="1"/>
                          <a:pt x="21" y="1"/>
                        </a:cubicBezTo>
                        <a:cubicBezTo>
                          <a:pt x="20" y="2"/>
                          <a:pt x="20" y="2"/>
                          <a:pt x="19" y="3"/>
                        </a:cubicBezTo>
                        <a:cubicBezTo>
                          <a:pt x="19" y="3"/>
                          <a:pt x="19" y="3"/>
                          <a:pt x="18" y="4"/>
                        </a:cubicBezTo>
                        <a:cubicBezTo>
                          <a:pt x="18" y="4"/>
                          <a:pt x="17" y="5"/>
                          <a:pt x="17" y="5"/>
                        </a:cubicBezTo>
                        <a:cubicBezTo>
                          <a:pt x="17" y="5"/>
                          <a:pt x="16" y="5"/>
                          <a:pt x="16" y="5"/>
                        </a:cubicBezTo>
                        <a:cubicBezTo>
                          <a:pt x="16" y="6"/>
                          <a:pt x="15" y="6"/>
                          <a:pt x="14" y="7"/>
                        </a:cubicBezTo>
                        <a:cubicBezTo>
                          <a:pt x="14" y="7"/>
                          <a:pt x="13" y="7"/>
                          <a:pt x="13" y="8"/>
                        </a:cubicBezTo>
                        <a:cubicBezTo>
                          <a:pt x="12" y="9"/>
                          <a:pt x="11" y="9"/>
                          <a:pt x="10" y="10"/>
                        </a:cubicBezTo>
                        <a:cubicBezTo>
                          <a:pt x="7" y="11"/>
                          <a:pt x="7" y="12"/>
                          <a:pt x="7" y="12"/>
                        </a:cubicBezTo>
                        <a:cubicBezTo>
                          <a:pt x="8" y="16"/>
                          <a:pt x="6" y="20"/>
                          <a:pt x="2" y="25"/>
                        </a:cubicBezTo>
                        <a:cubicBezTo>
                          <a:pt x="0" y="28"/>
                          <a:pt x="1" y="32"/>
                          <a:pt x="2" y="36"/>
                        </a:cubicBezTo>
                        <a:cubicBezTo>
                          <a:pt x="2" y="36"/>
                          <a:pt x="2" y="36"/>
                          <a:pt x="2" y="36"/>
                        </a:cubicBezTo>
                        <a:cubicBezTo>
                          <a:pt x="2" y="37"/>
                          <a:pt x="2" y="37"/>
                          <a:pt x="2" y="37"/>
                        </a:cubicBezTo>
                        <a:cubicBezTo>
                          <a:pt x="2" y="37"/>
                          <a:pt x="2" y="37"/>
                          <a:pt x="2" y="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8" name="Freeform 1650">
                    <a:extLst>
                      <a:ext uri="{FF2B5EF4-FFF2-40B4-BE49-F238E27FC236}">
                        <a16:creationId xmlns="" xmlns:a16="http://schemas.microsoft.com/office/drawing/2014/main" id="{A89DFB8B-51CB-406D-AC7C-D55681E38D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2" y="2782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19" name="Freeform 1651">
                    <a:extLst>
                      <a:ext uri="{FF2B5EF4-FFF2-40B4-BE49-F238E27FC236}">
                        <a16:creationId xmlns="" xmlns:a16="http://schemas.microsoft.com/office/drawing/2014/main" id="{B4134981-461F-4B8B-A4D4-9442FC3C80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0" y="2783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0" name="Freeform 1652">
                    <a:extLst>
                      <a:ext uri="{FF2B5EF4-FFF2-40B4-BE49-F238E27FC236}">
                        <a16:creationId xmlns="" xmlns:a16="http://schemas.microsoft.com/office/drawing/2014/main" id="{1BE10D36-F0BC-44BD-BE2E-44025525036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5" y="2779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1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1" name="Freeform 1653">
                    <a:extLst>
                      <a:ext uri="{FF2B5EF4-FFF2-40B4-BE49-F238E27FC236}">
                        <a16:creationId xmlns="" xmlns:a16="http://schemas.microsoft.com/office/drawing/2014/main" id="{10005D0F-AA11-487A-8BBD-0953C81706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5" y="2803"/>
                    <a:ext cx="2" cy="10"/>
                  </a:xfrm>
                  <a:custGeom>
                    <a:avLst/>
                    <a:gdLst>
                      <a:gd name="T0" fmla="*/ 2 w 2"/>
                      <a:gd name="T1" fmla="*/ 0 h 11"/>
                      <a:gd name="T2" fmla="*/ 2 w 2"/>
                      <a:gd name="T3" fmla="*/ 11 h 11"/>
                      <a:gd name="T4" fmla="*/ 2 w 2"/>
                      <a:gd name="T5" fmla="*/ 11 h 11"/>
                      <a:gd name="T6" fmla="*/ 2 w 2"/>
                      <a:gd name="T7" fmla="*/ 11 h 11"/>
                      <a:gd name="T8" fmla="*/ 2 w 2"/>
                      <a:gd name="T9" fmla="*/ 0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1">
                        <a:moveTo>
                          <a:pt x="2" y="0"/>
                        </a:moveTo>
                        <a:cubicBezTo>
                          <a:pt x="0" y="3"/>
                          <a:pt x="1" y="7"/>
                          <a:pt x="2" y="1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2" y="11"/>
                          <a:pt x="2" y="11"/>
                          <a:pt x="2" y="11"/>
                        </a:cubicBezTo>
                        <a:cubicBezTo>
                          <a:pt x="1" y="7"/>
                          <a:pt x="0" y="3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2" name="Freeform 1654">
                    <a:extLst>
                      <a:ext uri="{FF2B5EF4-FFF2-40B4-BE49-F238E27FC236}">
                        <a16:creationId xmlns="" xmlns:a16="http://schemas.microsoft.com/office/drawing/2014/main" id="{720895AD-138F-4CE1-A77B-875058E45B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1" y="2835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3" name="Freeform 1655">
                    <a:extLst>
                      <a:ext uri="{FF2B5EF4-FFF2-40B4-BE49-F238E27FC236}">
                        <a16:creationId xmlns="" xmlns:a16="http://schemas.microsoft.com/office/drawing/2014/main" id="{BDC8C186-DF1F-42D1-ABFF-42837DCD9E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2" y="2834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4" name="Freeform 1656">
                    <a:extLst>
                      <a:ext uri="{FF2B5EF4-FFF2-40B4-BE49-F238E27FC236}">
                        <a16:creationId xmlns="" xmlns:a16="http://schemas.microsoft.com/office/drawing/2014/main" id="{9034ED92-EA0B-4765-8D13-9D7EBF8217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9" y="283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5" name="Freeform 1657">
                    <a:extLst>
                      <a:ext uri="{FF2B5EF4-FFF2-40B4-BE49-F238E27FC236}">
                        <a16:creationId xmlns="" xmlns:a16="http://schemas.microsoft.com/office/drawing/2014/main" id="{357795BC-24A4-4F21-9D73-2ED0AF57068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0" y="283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6" name="Freeform 1658">
                    <a:extLst>
                      <a:ext uri="{FF2B5EF4-FFF2-40B4-BE49-F238E27FC236}">
                        <a16:creationId xmlns="" xmlns:a16="http://schemas.microsoft.com/office/drawing/2014/main" id="{FE1E720A-6E6B-4E1B-AE58-D12A12CA6F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8" y="2812"/>
                    <a:ext cx="156" cy="122"/>
                  </a:xfrm>
                  <a:custGeom>
                    <a:avLst/>
                    <a:gdLst>
                      <a:gd name="T0" fmla="*/ 41 w 163"/>
                      <a:gd name="T1" fmla="*/ 8 h 127"/>
                      <a:gd name="T2" fmla="*/ 40 w 163"/>
                      <a:gd name="T3" fmla="*/ 11 h 127"/>
                      <a:gd name="T4" fmla="*/ 38 w 163"/>
                      <a:gd name="T5" fmla="*/ 14 h 127"/>
                      <a:gd name="T6" fmla="*/ 30 w 163"/>
                      <a:gd name="T7" fmla="*/ 25 h 127"/>
                      <a:gd name="T8" fmla="*/ 25 w 163"/>
                      <a:gd name="T9" fmla="*/ 33 h 127"/>
                      <a:gd name="T10" fmla="*/ 21 w 163"/>
                      <a:gd name="T11" fmla="*/ 44 h 127"/>
                      <a:gd name="T12" fmla="*/ 17 w 163"/>
                      <a:gd name="T13" fmla="*/ 47 h 127"/>
                      <a:gd name="T14" fmla="*/ 13 w 163"/>
                      <a:gd name="T15" fmla="*/ 58 h 127"/>
                      <a:gd name="T16" fmla="*/ 7 w 163"/>
                      <a:gd name="T17" fmla="*/ 72 h 127"/>
                      <a:gd name="T18" fmla="*/ 3 w 163"/>
                      <a:gd name="T19" fmla="*/ 73 h 127"/>
                      <a:gd name="T20" fmla="*/ 0 w 163"/>
                      <a:gd name="T21" fmla="*/ 78 h 127"/>
                      <a:gd name="T22" fmla="*/ 11 w 163"/>
                      <a:gd name="T23" fmla="*/ 84 h 127"/>
                      <a:gd name="T24" fmla="*/ 21 w 163"/>
                      <a:gd name="T25" fmla="*/ 96 h 127"/>
                      <a:gd name="T26" fmla="*/ 32 w 163"/>
                      <a:gd name="T27" fmla="*/ 104 h 127"/>
                      <a:gd name="T28" fmla="*/ 32 w 163"/>
                      <a:gd name="T29" fmla="*/ 111 h 127"/>
                      <a:gd name="T30" fmla="*/ 31 w 163"/>
                      <a:gd name="T31" fmla="*/ 114 h 127"/>
                      <a:gd name="T32" fmla="*/ 33 w 163"/>
                      <a:gd name="T33" fmla="*/ 114 h 127"/>
                      <a:gd name="T34" fmla="*/ 34 w 163"/>
                      <a:gd name="T35" fmla="*/ 115 h 127"/>
                      <a:gd name="T36" fmla="*/ 46 w 163"/>
                      <a:gd name="T37" fmla="*/ 117 h 127"/>
                      <a:gd name="T38" fmla="*/ 71 w 163"/>
                      <a:gd name="T39" fmla="*/ 127 h 127"/>
                      <a:gd name="T40" fmla="*/ 77 w 163"/>
                      <a:gd name="T41" fmla="*/ 121 h 127"/>
                      <a:gd name="T42" fmla="*/ 89 w 163"/>
                      <a:gd name="T43" fmla="*/ 120 h 127"/>
                      <a:gd name="T44" fmla="*/ 98 w 163"/>
                      <a:gd name="T45" fmla="*/ 120 h 127"/>
                      <a:gd name="T46" fmla="*/ 98 w 163"/>
                      <a:gd name="T47" fmla="*/ 119 h 127"/>
                      <a:gd name="T48" fmla="*/ 103 w 163"/>
                      <a:gd name="T49" fmla="*/ 118 h 127"/>
                      <a:gd name="T50" fmla="*/ 106 w 163"/>
                      <a:gd name="T51" fmla="*/ 118 h 127"/>
                      <a:gd name="T52" fmla="*/ 108 w 163"/>
                      <a:gd name="T53" fmla="*/ 118 h 127"/>
                      <a:gd name="T54" fmla="*/ 123 w 163"/>
                      <a:gd name="T55" fmla="*/ 110 h 127"/>
                      <a:gd name="T56" fmla="*/ 134 w 163"/>
                      <a:gd name="T57" fmla="*/ 109 h 127"/>
                      <a:gd name="T58" fmla="*/ 161 w 163"/>
                      <a:gd name="T59" fmla="*/ 79 h 127"/>
                      <a:gd name="T60" fmla="*/ 122 w 163"/>
                      <a:gd name="T61" fmla="*/ 68 h 127"/>
                      <a:gd name="T62" fmla="*/ 115 w 163"/>
                      <a:gd name="T63" fmla="*/ 61 h 127"/>
                      <a:gd name="T64" fmla="*/ 106 w 163"/>
                      <a:gd name="T65" fmla="*/ 49 h 127"/>
                      <a:gd name="T66" fmla="*/ 107 w 163"/>
                      <a:gd name="T67" fmla="*/ 47 h 127"/>
                      <a:gd name="T68" fmla="*/ 107 w 163"/>
                      <a:gd name="T69" fmla="*/ 46 h 127"/>
                      <a:gd name="T70" fmla="*/ 108 w 163"/>
                      <a:gd name="T71" fmla="*/ 45 h 127"/>
                      <a:gd name="T72" fmla="*/ 107 w 163"/>
                      <a:gd name="T73" fmla="*/ 45 h 127"/>
                      <a:gd name="T74" fmla="*/ 106 w 163"/>
                      <a:gd name="T75" fmla="*/ 44 h 127"/>
                      <a:gd name="T76" fmla="*/ 101 w 163"/>
                      <a:gd name="T77" fmla="*/ 46 h 127"/>
                      <a:gd name="T78" fmla="*/ 97 w 163"/>
                      <a:gd name="T79" fmla="*/ 32 h 127"/>
                      <a:gd name="T80" fmla="*/ 99 w 163"/>
                      <a:gd name="T81" fmla="*/ 31 h 127"/>
                      <a:gd name="T82" fmla="*/ 100 w 163"/>
                      <a:gd name="T83" fmla="*/ 29 h 127"/>
                      <a:gd name="T84" fmla="*/ 102 w 163"/>
                      <a:gd name="T85" fmla="*/ 27 h 127"/>
                      <a:gd name="T86" fmla="*/ 91 w 163"/>
                      <a:gd name="T87" fmla="*/ 15 h 127"/>
                      <a:gd name="T88" fmla="*/ 88 w 163"/>
                      <a:gd name="T89" fmla="*/ 12 h 127"/>
                      <a:gd name="T90" fmla="*/ 85 w 163"/>
                      <a:gd name="T91" fmla="*/ 9 h 127"/>
                      <a:gd name="T92" fmla="*/ 83 w 163"/>
                      <a:gd name="T93" fmla="*/ 7 h 127"/>
                      <a:gd name="T94" fmla="*/ 80 w 163"/>
                      <a:gd name="T95" fmla="*/ 4 h 127"/>
                      <a:gd name="T96" fmla="*/ 76 w 163"/>
                      <a:gd name="T97" fmla="*/ 5 h 127"/>
                      <a:gd name="T98" fmla="*/ 69 w 163"/>
                      <a:gd name="T99" fmla="*/ 4 h 127"/>
                      <a:gd name="T100" fmla="*/ 65 w 163"/>
                      <a:gd name="T101" fmla="*/ 4 h 127"/>
                      <a:gd name="T102" fmla="*/ 57 w 163"/>
                      <a:gd name="T103" fmla="*/ 2 h 127"/>
                      <a:gd name="T104" fmla="*/ 55 w 163"/>
                      <a:gd name="T105" fmla="*/ 0 h 127"/>
                      <a:gd name="T106" fmla="*/ 54 w 163"/>
                      <a:gd name="T107" fmla="*/ 3 h 127"/>
                      <a:gd name="T108" fmla="*/ 47 w 163"/>
                      <a:gd name="T109" fmla="*/ 6 h 127"/>
                      <a:gd name="T110" fmla="*/ 41 w 163"/>
                      <a:gd name="T111" fmla="*/ 6 h 127"/>
                      <a:gd name="T112" fmla="*/ 41 w 163"/>
                      <a:gd name="T113" fmla="*/ 6 h 1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163" h="127">
                        <a:moveTo>
                          <a:pt x="41" y="8"/>
                        </a:moveTo>
                        <a:cubicBezTo>
                          <a:pt x="41" y="8"/>
                          <a:pt x="41" y="8"/>
                          <a:pt x="41" y="8"/>
                        </a:cubicBezTo>
                        <a:cubicBezTo>
                          <a:pt x="41" y="9"/>
                          <a:pt x="40" y="9"/>
                          <a:pt x="40" y="10"/>
                        </a:cubicBezTo>
                        <a:cubicBezTo>
                          <a:pt x="40" y="10"/>
                          <a:pt x="40" y="11"/>
                          <a:pt x="40" y="11"/>
                        </a:cubicBezTo>
                        <a:cubicBezTo>
                          <a:pt x="40" y="11"/>
                          <a:pt x="40" y="12"/>
                          <a:pt x="39" y="12"/>
                        </a:cubicBezTo>
                        <a:cubicBezTo>
                          <a:pt x="39" y="13"/>
                          <a:pt x="39" y="13"/>
                          <a:pt x="38" y="14"/>
                        </a:cubicBezTo>
                        <a:cubicBezTo>
                          <a:pt x="38" y="15"/>
                          <a:pt x="37" y="17"/>
                          <a:pt x="37" y="17"/>
                        </a:cubicBezTo>
                        <a:cubicBezTo>
                          <a:pt x="37" y="21"/>
                          <a:pt x="33" y="25"/>
                          <a:pt x="30" y="25"/>
                        </a:cubicBezTo>
                        <a:cubicBezTo>
                          <a:pt x="30" y="25"/>
                          <a:pt x="29" y="27"/>
                          <a:pt x="28" y="28"/>
                        </a:cubicBezTo>
                        <a:cubicBezTo>
                          <a:pt x="27" y="30"/>
                          <a:pt x="26" y="31"/>
                          <a:pt x="25" y="33"/>
                        </a:cubicBezTo>
                        <a:cubicBezTo>
                          <a:pt x="24" y="34"/>
                          <a:pt x="24" y="35"/>
                          <a:pt x="23" y="37"/>
                        </a:cubicBezTo>
                        <a:cubicBezTo>
                          <a:pt x="23" y="40"/>
                          <a:pt x="23" y="42"/>
                          <a:pt x="21" y="44"/>
                        </a:cubicBezTo>
                        <a:cubicBezTo>
                          <a:pt x="20" y="45"/>
                          <a:pt x="19" y="45"/>
                          <a:pt x="18" y="46"/>
                        </a:cubicBezTo>
                        <a:cubicBezTo>
                          <a:pt x="17" y="46"/>
                          <a:pt x="17" y="46"/>
                          <a:pt x="17" y="47"/>
                        </a:cubicBezTo>
                        <a:cubicBezTo>
                          <a:pt x="18" y="49"/>
                          <a:pt x="17" y="51"/>
                          <a:pt x="15" y="53"/>
                        </a:cubicBezTo>
                        <a:cubicBezTo>
                          <a:pt x="14" y="55"/>
                          <a:pt x="13" y="56"/>
                          <a:pt x="13" y="58"/>
                        </a:cubicBezTo>
                        <a:cubicBezTo>
                          <a:pt x="13" y="58"/>
                          <a:pt x="13" y="70"/>
                          <a:pt x="11" y="72"/>
                        </a:cubicBezTo>
                        <a:cubicBezTo>
                          <a:pt x="10" y="73"/>
                          <a:pt x="9" y="73"/>
                          <a:pt x="7" y="72"/>
                        </a:cubicBezTo>
                        <a:cubicBezTo>
                          <a:pt x="7" y="72"/>
                          <a:pt x="6" y="72"/>
                          <a:pt x="5" y="72"/>
                        </a:cubicBezTo>
                        <a:cubicBezTo>
                          <a:pt x="3" y="72"/>
                          <a:pt x="3" y="73"/>
                          <a:pt x="3" y="73"/>
                        </a:cubicBezTo>
                        <a:cubicBezTo>
                          <a:pt x="3" y="75"/>
                          <a:pt x="2" y="76"/>
                          <a:pt x="1" y="77"/>
                        </a:cubicBezTo>
                        <a:cubicBezTo>
                          <a:pt x="1" y="77"/>
                          <a:pt x="0" y="78"/>
                          <a:pt x="0" y="78"/>
                        </a:cubicBezTo>
                        <a:cubicBezTo>
                          <a:pt x="1" y="78"/>
                          <a:pt x="3" y="79"/>
                          <a:pt x="4" y="79"/>
                        </a:cubicBezTo>
                        <a:cubicBezTo>
                          <a:pt x="7" y="80"/>
                          <a:pt x="10" y="81"/>
                          <a:pt x="11" y="84"/>
                        </a:cubicBezTo>
                        <a:cubicBezTo>
                          <a:pt x="12" y="85"/>
                          <a:pt x="13" y="86"/>
                          <a:pt x="14" y="88"/>
                        </a:cubicBezTo>
                        <a:cubicBezTo>
                          <a:pt x="17" y="90"/>
                          <a:pt x="19" y="93"/>
                          <a:pt x="21" y="96"/>
                        </a:cubicBezTo>
                        <a:cubicBezTo>
                          <a:pt x="23" y="101"/>
                          <a:pt x="27" y="103"/>
                          <a:pt x="29" y="103"/>
                        </a:cubicBezTo>
                        <a:cubicBezTo>
                          <a:pt x="30" y="103"/>
                          <a:pt x="31" y="104"/>
                          <a:pt x="32" y="104"/>
                        </a:cubicBezTo>
                        <a:cubicBezTo>
                          <a:pt x="32" y="105"/>
                          <a:pt x="32" y="106"/>
                          <a:pt x="32" y="107"/>
                        </a:cubicBezTo>
                        <a:cubicBezTo>
                          <a:pt x="32" y="108"/>
                          <a:pt x="32" y="109"/>
                          <a:pt x="32" y="111"/>
                        </a:cubicBezTo>
                        <a:cubicBezTo>
                          <a:pt x="32" y="112"/>
                          <a:pt x="32" y="112"/>
                          <a:pt x="32" y="113"/>
                        </a:cubicBezTo>
                        <a:cubicBezTo>
                          <a:pt x="31" y="113"/>
                          <a:pt x="31" y="114"/>
                          <a:pt x="31" y="114"/>
                        </a:cubicBezTo>
                        <a:cubicBezTo>
                          <a:pt x="32" y="114"/>
                          <a:pt x="32" y="114"/>
                          <a:pt x="32" y="114"/>
                        </a:cubicBezTo>
                        <a:cubicBezTo>
                          <a:pt x="33" y="114"/>
                          <a:pt x="33" y="114"/>
                          <a:pt x="33" y="114"/>
                        </a:cubicBezTo>
                        <a:cubicBezTo>
                          <a:pt x="33" y="114"/>
                          <a:pt x="33" y="115"/>
                          <a:pt x="33" y="115"/>
                        </a:cubicBezTo>
                        <a:cubicBezTo>
                          <a:pt x="34" y="115"/>
                          <a:pt x="34" y="115"/>
                          <a:pt x="34" y="115"/>
                        </a:cubicBezTo>
                        <a:cubicBezTo>
                          <a:pt x="34" y="115"/>
                          <a:pt x="36" y="115"/>
                          <a:pt x="37" y="115"/>
                        </a:cubicBezTo>
                        <a:cubicBezTo>
                          <a:pt x="40" y="115"/>
                          <a:pt x="44" y="116"/>
                          <a:pt x="46" y="117"/>
                        </a:cubicBezTo>
                        <a:cubicBezTo>
                          <a:pt x="48" y="120"/>
                          <a:pt x="56" y="124"/>
                          <a:pt x="57" y="124"/>
                        </a:cubicBezTo>
                        <a:cubicBezTo>
                          <a:pt x="59" y="124"/>
                          <a:pt x="68" y="125"/>
                          <a:pt x="71" y="127"/>
                        </a:cubicBezTo>
                        <a:cubicBezTo>
                          <a:pt x="71" y="126"/>
                          <a:pt x="72" y="126"/>
                          <a:pt x="72" y="125"/>
                        </a:cubicBezTo>
                        <a:cubicBezTo>
                          <a:pt x="73" y="124"/>
                          <a:pt x="75" y="122"/>
                          <a:pt x="77" y="121"/>
                        </a:cubicBezTo>
                        <a:cubicBezTo>
                          <a:pt x="80" y="119"/>
                          <a:pt x="83" y="118"/>
                          <a:pt x="86" y="118"/>
                        </a:cubicBezTo>
                        <a:cubicBezTo>
                          <a:pt x="88" y="118"/>
                          <a:pt x="89" y="119"/>
                          <a:pt x="89" y="120"/>
                        </a:cubicBezTo>
                        <a:cubicBezTo>
                          <a:pt x="90" y="121"/>
                          <a:pt x="91" y="122"/>
                          <a:pt x="92" y="121"/>
                        </a:cubicBezTo>
                        <a:cubicBezTo>
                          <a:pt x="93" y="121"/>
                          <a:pt x="96" y="120"/>
                          <a:pt x="98" y="120"/>
                        </a:cubicBezTo>
                        <a:cubicBezTo>
                          <a:pt x="98" y="120"/>
                          <a:pt x="98" y="120"/>
                          <a:pt x="98" y="120"/>
                        </a:cubicBezTo>
                        <a:cubicBezTo>
                          <a:pt x="98" y="119"/>
                          <a:pt x="98" y="119"/>
                          <a:pt x="98" y="119"/>
                        </a:cubicBezTo>
                        <a:cubicBezTo>
                          <a:pt x="98" y="119"/>
                          <a:pt x="98" y="119"/>
                          <a:pt x="98" y="119"/>
                        </a:cubicBezTo>
                        <a:cubicBezTo>
                          <a:pt x="103" y="118"/>
                          <a:pt x="103" y="118"/>
                          <a:pt x="103" y="118"/>
                        </a:cubicBezTo>
                        <a:cubicBezTo>
                          <a:pt x="103" y="118"/>
                          <a:pt x="103" y="118"/>
                          <a:pt x="103" y="118"/>
                        </a:cubicBezTo>
                        <a:cubicBezTo>
                          <a:pt x="104" y="118"/>
                          <a:pt x="105" y="118"/>
                          <a:pt x="106" y="118"/>
                        </a:cubicBezTo>
                        <a:cubicBezTo>
                          <a:pt x="106" y="118"/>
                          <a:pt x="107" y="118"/>
                          <a:pt x="108" y="118"/>
                        </a:cubicBezTo>
                        <a:cubicBezTo>
                          <a:pt x="108" y="118"/>
                          <a:pt x="108" y="118"/>
                          <a:pt x="108" y="118"/>
                        </a:cubicBezTo>
                        <a:cubicBezTo>
                          <a:pt x="108" y="118"/>
                          <a:pt x="109" y="117"/>
                          <a:pt x="110" y="116"/>
                        </a:cubicBezTo>
                        <a:cubicBezTo>
                          <a:pt x="113" y="114"/>
                          <a:pt x="117" y="110"/>
                          <a:pt x="123" y="110"/>
                        </a:cubicBezTo>
                        <a:cubicBezTo>
                          <a:pt x="124" y="110"/>
                          <a:pt x="126" y="110"/>
                          <a:pt x="127" y="110"/>
                        </a:cubicBezTo>
                        <a:cubicBezTo>
                          <a:pt x="130" y="110"/>
                          <a:pt x="132" y="111"/>
                          <a:pt x="134" y="109"/>
                        </a:cubicBezTo>
                        <a:cubicBezTo>
                          <a:pt x="136" y="106"/>
                          <a:pt x="157" y="85"/>
                          <a:pt x="163" y="79"/>
                        </a:cubicBezTo>
                        <a:cubicBezTo>
                          <a:pt x="162" y="79"/>
                          <a:pt x="162" y="79"/>
                          <a:pt x="161" y="79"/>
                        </a:cubicBezTo>
                        <a:cubicBezTo>
                          <a:pt x="159" y="79"/>
                          <a:pt x="154" y="79"/>
                          <a:pt x="145" y="76"/>
                        </a:cubicBezTo>
                        <a:cubicBezTo>
                          <a:pt x="137" y="73"/>
                          <a:pt x="125" y="68"/>
                          <a:pt x="122" y="68"/>
                        </a:cubicBezTo>
                        <a:cubicBezTo>
                          <a:pt x="121" y="67"/>
                          <a:pt x="119" y="66"/>
                          <a:pt x="117" y="64"/>
                        </a:cubicBezTo>
                        <a:cubicBezTo>
                          <a:pt x="116" y="63"/>
                          <a:pt x="115" y="61"/>
                          <a:pt x="115" y="61"/>
                        </a:cubicBezTo>
                        <a:cubicBezTo>
                          <a:pt x="111" y="59"/>
                          <a:pt x="107" y="51"/>
                          <a:pt x="107" y="50"/>
                        </a:cubicBezTo>
                        <a:cubicBezTo>
                          <a:pt x="106" y="49"/>
                          <a:pt x="106" y="49"/>
                          <a:pt x="106" y="49"/>
                        </a:cubicBezTo>
                        <a:cubicBezTo>
                          <a:pt x="106" y="49"/>
                          <a:pt x="106" y="49"/>
                          <a:pt x="106" y="49"/>
                        </a:cubicBezTo>
                        <a:cubicBezTo>
                          <a:pt x="106" y="48"/>
                          <a:pt x="106" y="48"/>
                          <a:pt x="107" y="47"/>
                        </a:cubicBezTo>
                        <a:cubicBezTo>
                          <a:pt x="107" y="47"/>
                          <a:pt x="107" y="47"/>
                          <a:pt x="107" y="47"/>
                        </a:cubicBezTo>
                        <a:cubicBezTo>
                          <a:pt x="107" y="47"/>
                          <a:pt x="107" y="46"/>
                          <a:pt x="107" y="46"/>
                        </a:cubicBezTo>
                        <a:cubicBezTo>
                          <a:pt x="107" y="46"/>
                          <a:pt x="107" y="45"/>
                          <a:pt x="107" y="45"/>
                        </a:cubicBezTo>
                        <a:cubicBezTo>
                          <a:pt x="107" y="45"/>
                          <a:pt x="107" y="45"/>
                          <a:pt x="108" y="45"/>
                        </a:cubicBezTo>
                        <a:cubicBezTo>
                          <a:pt x="107" y="45"/>
                          <a:pt x="107" y="45"/>
                          <a:pt x="107" y="45"/>
                        </a:cubicBezTo>
                        <a:cubicBezTo>
                          <a:pt x="107" y="45"/>
                          <a:pt x="107" y="45"/>
                          <a:pt x="107" y="45"/>
                        </a:cubicBezTo>
                        <a:cubicBezTo>
                          <a:pt x="107" y="45"/>
                          <a:pt x="107" y="44"/>
                          <a:pt x="107" y="44"/>
                        </a:cubicBezTo>
                        <a:cubicBezTo>
                          <a:pt x="106" y="44"/>
                          <a:pt x="106" y="44"/>
                          <a:pt x="106" y="44"/>
                        </a:cubicBezTo>
                        <a:cubicBezTo>
                          <a:pt x="106" y="44"/>
                          <a:pt x="106" y="44"/>
                          <a:pt x="106" y="45"/>
                        </a:cubicBezTo>
                        <a:cubicBezTo>
                          <a:pt x="104" y="46"/>
                          <a:pt x="102" y="46"/>
                          <a:pt x="101" y="46"/>
                        </a:cubicBezTo>
                        <a:cubicBezTo>
                          <a:pt x="98" y="46"/>
                          <a:pt x="97" y="45"/>
                          <a:pt x="97" y="44"/>
                        </a:cubicBezTo>
                        <a:cubicBezTo>
                          <a:pt x="96" y="43"/>
                          <a:pt x="94" y="36"/>
                          <a:pt x="97" y="32"/>
                        </a:cubicBezTo>
                        <a:cubicBezTo>
                          <a:pt x="98" y="32"/>
                          <a:pt x="98" y="31"/>
                          <a:pt x="99" y="31"/>
                        </a:cubicBezTo>
                        <a:cubicBezTo>
                          <a:pt x="99" y="31"/>
                          <a:pt x="99" y="31"/>
                          <a:pt x="99" y="31"/>
                        </a:cubicBezTo>
                        <a:cubicBezTo>
                          <a:pt x="99" y="30"/>
                          <a:pt x="100" y="30"/>
                          <a:pt x="100" y="29"/>
                        </a:cubicBezTo>
                        <a:cubicBezTo>
                          <a:pt x="100" y="29"/>
                          <a:pt x="100" y="29"/>
                          <a:pt x="100" y="29"/>
                        </a:cubicBezTo>
                        <a:cubicBezTo>
                          <a:pt x="101" y="28"/>
                          <a:pt x="101" y="27"/>
                          <a:pt x="101" y="27"/>
                        </a:cubicBezTo>
                        <a:cubicBezTo>
                          <a:pt x="101" y="27"/>
                          <a:pt x="101" y="27"/>
                          <a:pt x="102" y="27"/>
                        </a:cubicBezTo>
                        <a:cubicBezTo>
                          <a:pt x="102" y="26"/>
                          <a:pt x="102" y="26"/>
                          <a:pt x="102" y="26"/>
                        </a:cubicBezTo>
                        <a:cubicBezTo>
                          <a:pt x="98" y="22"/>
                          <a:pt x="95" y="18"/>
                          <a:pt x="91" y="15"/>
                        </a:cubicBezTo>
                        <a:cubicBezTo>
                          <a:pt x="91" y="15"/>
                          <a:pt x="91" y="15"/>
                          <a:pt x="91" y="15"/>
                        </a:cubicBezTo>
                        <a:cubicBezTo>
                          <a:pt x="90" y="14"/>
                          <a:pt x="89" y="13"/>
                          <a:pt x="88" y="12"/>
                        </a:cubicBezTo>
                        <a:cubicBezTo>
                          <a:pt x="88" y="12"/>
                          <a:pt x="88" y="12"/>
                          <a:pt x="88" y="12"/>
                        </a:cubicBezTo>
                        <a:cubicBezTo>
                          <a:pt x="87" y="11"/>
                          <a:pt x="86" y="10"/>
                          <a:pt x="85" y="9"/>
                        </a:cubicBezTo>
                        <a:cubicBezTo>
                          <a:pt x="85" y="9"/>
                          <a:pt x="85" y="9"/>
                          <a:pt x="85" y="9"/>
                        </a:cubicBezTo>
                        <a:cubicBezTo>
                          <a:pt x="84" y="8"/>
                          <a:pt x="84" y="7"/>
                          <a:pt x="83" y="7"/>
                        </a:cubicBezTo>
                        <a:cubicBezTo>
                          <a:pt x="83" y="7"/>
                          <a:pt x="83" y="7"/>
                          <a:pt x="83" y="7"/>
                        </a:cubicBezTo>
                        <a:cubicBezTo>
                          <a:pt x="81" y="5"/>
                          <a:pt x="80" y="5"/>
                          <a:pt x="80" y="4"/>
                        </a:cubicBezTo>
                        <a:cubicBezTo>
                          <a:pt x="80" y="4"/>
                          <a:pt x="80" y="4"/>
                          <a:pt x="79" y="4"/>
                        </a:cubicBezTo>
                        <a:cubicBezTo>
                          <a:pt x="78" y="4"/>
                          <a:pt x="77" y="4"/>
                          <a:pt x="76" y="5"/>
                        </a:cubicBezTo>
                        <a:cubicBezTo>
                          <a:pt x="74" y="5"/>
                          <a:pt x="73" y="5"/>
                          <a:pt x="72" y="5"/>
                        </a:cubicBezTo>
                        <a:cubicBezTo>
                          <a:pt x="70" y="5"/>
                          <a:pt x="69" y="5"/>
                          <a:pt x="69" y="4"/>
                        </a:cubicBezTo>
                        <a:cubicBezTo>
                          <a:pt x="68" y="4"/>
                          <a:pt x="68" y="4"/>
                          <a:pt x="67" y="4"/>
                        </a:cubicBezTo>
                        <a:cubicBezTo>
                          <a:pt x="67" y="4"/>
                          <a:pt x="67" y="4"/>
                          <a:pt x="65" y="4"/>
                        </a:cubicBezTo>
                        <a:cubicBezTo>
                          <a:pt x="64" y="5"/>
                          <a:pt x="63" y="5"/>
                          <a:pt x="62" y="5"/>
                        </a:cubicBezTo>
                        <a:cubicBezTo>
                          <a:pt x="60" y="5"/>
                          <a:pt x="58" y="3"/>
                          <a:pt x="57" y="2"/>
                        </a:cubicBezTo>
                        <a:cubicBezTo>
                          <a:pt x="57" y="2"/>
                          <a:pt x="56" y="2"/>
                          <a:pt x="56" y="1"/>
                        </a:cubicBezTo>
                        <a:cubicBezTo>
                          <a:pt x="55" y="0"/>
                          <a:pt x="55" y="0"/>
                          <a:pt x="55" y="0"/>
                        </a:cubicBezTo>
                        <a:cubicBezTo>
                          <a:pt x="55" y="0"/>
                          <a:pt x="54" y="1"/>
                          <a:pt x="54" y="2"/>
                        </a:cubicBezTo>
                        <a:cubicBezTo>
                          <a:pt x="54" y="2"/>
                          <a:pt x="54" y="2"/>
                          <a:pt x="54" y="3"/>
                        </a:cubicBezTo>
                        <a:cubicBezTo>
                          <a:pt x="53" y="5"/>
                          <a:pt x="52" y="7"/>
                          <a:pt x="50" y="7"/>
                        </a:cubicBezTo>
                        <a:cubicBezTo>
                          <a:pt x="49" y="7"/>
                          <a:pt x="48" y="7"/>
                          <a:pt x="47" y="6"/>
                        </a:cubicBezTo>
                        <a:cubicBezTo>
                          <a:pt x="47" y="6"/>
                          <a:pt x="47" y="6"/>
                          <a:pt x="44" y="6"/>
                        </a:cubicBezTo>
                        <a:cubicBezTo>
                          <a:pt x="43" y="6"/>
                          <a:pt x="42" y="6"/>
                          <a:pt x="41" y="6"/>
                        </a:cubicBezTo>
                        <a:cubicBezTo>
                          <a:pt x="41" y="6"/>
                          <a:pt x="41" y="6"/>
                          <a:pt x="41" y="6"/>
                        </a:cubicBezTo>
                        <a:cubicBezTo>
                          <a:pt x="41" y="6"/>
                          <a:pt x="41" y="6"/>
                          <a:pt x="41" y="6"/>
                        </a:cubicBezTo>
                        <a:cubicBezTo>
                          <a:pt x="41" y="7"/>
                          <a:pt x="41" y="7"/>
                          <a:pt x="41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7" name="Freeform 1659">
                    <a:extLst>
                      <a:ext uri="{FF2B5EF4-FFF2-40B4-BE49-F238E27FC236}">
                        <a16:creationId xmlns="" xmlns:a16="http://schemas.microsoft.com/office/drawing/2014/main" id="{57121CCD-B04B-447C-B655-A99DF3C20B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0" y="285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8" name="Freeform 1660">
                    <a:extLst>
                      <a:ext uri="{FF2B5EF4-FFF2-40B4-BE49-F238E27FC236}">
                        <a16:creationId xmlns="" xmlns:a16="http://schemas.microsoft.com/office/drawing/2014/main" id="{EEC92AD9-6292-4CE3-8EE8-8346A751EE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9" y="285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29" name="Freeform 1661">
                    <a:extLst>
                      <a:ext uri="{FF2B5EF4-FFF2-40B4-BE49-F238E27FC236}">
                        <a16:creationId xmlns="" xmlns:a16="http://schemas.microsoft.com/office/drawing/2014/main" id="{5E0398C9-5FFA-4A6C-B4FD-1DEA456315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0" y="2855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0" name="Freeform 1662">
                    <a:extLst>
                      <a:ext uri="{FF2B5EF4-FFF2-40B4-BE49-F238E27FC236}">
                        <a16:creationId xmlns="" xmlns:a16="http://schemas.microsoft.com/office/drawing/2014/main" id="{22637C4E-00E1-4FA9-A168-18EE9110F0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2" y="2926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1" name="Freeform 1663">
                    <a:extLst>
                      <a:ext uri="{FF2B5EF4-FFF2-40B4-BE49-F238E27FC236}">
                        <a16:creationId xmlns="" xmlns:a16="http://schemas.microsoft.com/office/drawing/2014/main" id="{CB6AED65-1526-4FB8-B15D-4508C48E3C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6" y="2820"/>
                    <a:ext cx="1" cy="2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1 w 1"/>
                      <a:gd name="T3" fmla="*/ 0 h 2"/>
                      <a:gd name="T4" fmla="*/ 0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0" y="1"/>
                          <a:pt x="1" y="1"/>
                          <a:pt x="1" y="0"/>
                        </a:cubicBezTo>
                        <a:cubicBezTo>
                          <a:pt x="1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2" name="Freeform 1664">
                    <a:extLst>
                      <a:ext uri="{FF2B5EF4-FFF2-40B4-BE49-F238E27FC236}">
                        <a16:creationId xmlns="" xmlns:a16="http://schemas.microsoft.com/office/drawing/2014/main" id="{72A7C3D9-6A40-4393-A972-8A024EDA930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7" y="2920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0 w 1"/>
                      <a:gd name="T3" fmla="*/ 1 h 1"/>
                      <a:gd name="T4" fmla="*/ 1 w 1"/>
                      <a:gd name="T5" fmla="*/ 0 h 1"/>
                      <a:gd name="T6" fmla="*/ 0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3" name="Freeform 1665">
                    <a:extLst>
                      <a:ext uri="{FF2B5EF4-FFF2-40B4-BE49-F238E27FC236}">
                        <a16:creationId xmlns="" xmlns:a16="http://schemas.microsoft.com/office/drawing/2014/main" id="{6A176D3B-382B-4458-9DB7-345F8ADA37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8" y="2915"/>
                    <a:ext cx="0" cy="3"/>
                  </a:xfrm>
                  <a:custGeom>
                    <a:avLst/>
                    <a:gdLst>
                      <a:gd name="T0" fmla="*/ 0 h 4"/>
                      <a:gd name="T1" fmla="*/ 4 h 4"/>
                      <a:gd name="T2" fmla="*/ 0 h 4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4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4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4" name="Freeform 1666">
                    <a:extLst>
                      <a:ext uri="{FF2B5EF4-FFF2-40B4-BE49-F238E27FC236}">
                        <a16:creationId xmlns="" xmlns:a16="http://schemas.microsoft.com/office/drawing/2014/main" id="{6E64FB20-7442-4DC1-9DDA-0924ECF886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5" y="2823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5" name="Freeform 1667">
                    <a:extLst>
                      <a:ext uri="{FF2B5EF4-FFF2-40B4-BE49-F238E27FC236}">
                        <a16:creationId xmlns="" xmlns:a16="http://schemas.microsoft.com/office/drawing/2014/main" id="{27A3ECA6-E26E-4EC8-88A9-04CABE39F0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7" y="2818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6" name="Freeform 1668">
                    <a:extLst>
                      <a:ext uri="{FF2B5EF4-FFF2-40B4-BE49-F238E27FC236}">
                        <a16:creationId xmlns="" xmlns:a16="http://schemas.microsoft.com/office/drawing/2014/main" id="{7CE46462-6DE7-47C1-8ADA-05F4353F72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5" y="2837"/>
                    <a:ext cx="0" cy="1"/>
                  </a:xfrm>
                  <a:custGeom>
                    <a:avLst/>
                    <a:gdLst>
                      <a:gd name="T0" fmla="*/ 0 h 1"/>
                      <a:gd name="T1" fmla="*/ 0 h 1"/>
                      <a:gd name="T2" fmla="*/ 1 h 1"/>
                      <a:gd name="T3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7" name="Freeform 1669">
                    <a:extLst>
                      <a:ext uri="{FF2B5EF4-FFF2-40B4-BE49-F238E27FC236}">
                        <a16:creationId xmlns="" xmlns:a16="http://schemas.microsoft.com/office/drawing/2014/main" id="{CF88FE7D-E103-4917-A391-1F8876B349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2" y="2840"/>
                    <a:ext cx="1" cy="2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1"/>
                          <a:pt x="0" y="1"/>
                          <a:pt x="0" y="2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8" name="Freeform 1670">
                    <a:extLst>
                      <a:ext uri="{FF2B5EF4-FFF2-40B4-BE49-F238E27FC236}">
                        <a16:creationId xmlns="" xmlns:a16="http://schemas.microsoft.com/office/drawing/2014/main" id="{DE07C03B-648D-446C-B298-075745D75D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0" y="2855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  <a:gd name="T3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39" name="Freeform 1671">
                    <a:extLst>
                      <a:ext uri="{FF2B5EF4-FFF2-40B4-BE49-F238E27FC236}">
                        <a16:creationId xmlns="" xmlns:a16="http://schemas.microsoft.com/office/drawing/2014/main" id="{50707F7D-F371-45CB-9E7A-B0B68832CD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0" y="2854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0" name="Freeform 1672">
                    <a:extLst>
                      <a:ext uri="{FF2B5EF4-FFF2-40B4-BE49-F238E27FC236}">
                        <a16:creationId xmlns="" xmlns:a16="http://schemas.microsoft.com/office/drawing/2014/main" id="{40F340D7-0771-446E-A257-56A10AC8A3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1" y="2842"/>
                    <a:ext cx="1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1" y="1"/>
                          <a:pt x="0" y="1"/>
                        </a:cubicBezTo>
                        <a:cubicBezTo>
                          <a:pt x="1" y="1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1" name="Freeform 1673">
                    <a:extLst>
                      <a:ext uri="{FF2B5EF4-FFF2-40B4-BE49-F238E27FC236}">
                        <a16:creationId xmlns="" xmlns:a16="http://schemas.microsoft.com/office/drawing/2014/main" id="{45C289FC-2D92-4C35-98C7-991B34754C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3" y="2838"/>
                    <a:ext cx="1" cy="2"/>
                  </a:xfrm>
                  <a:custGeom>
                    <a:avLst/>
                    <a:gdLst>
                      <a:gd name="T0" fmla="*/ 1 w 1"/>
                      <a:gd name="T1" fmla="*/ 0 h 2"/>
                      <a:gd name="T2" fmla="*/ 0 w 1"/>
                      <a:gd name="T3" fmla="*/ 2 h 2"/>
                      <a:gd name="T4" fmla="*/ 1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0"/>
                        </a:moveTo>
                        <a:cubicBezTo>
                          <a:pt x="1" y="0"/>
                          <a:pt x="1" y="1"/>
                          <a:pt x="0" y="2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2" name="Freeform 1674">
                    <a:extLst>
                      <a:ext uri="{FF2B5EF4-FFF2-40B4-BE49-F238E27FC236}">
                        <a16:creationId xmlns="" xmlns:a16="http://schemas.microsoft.com/office/drawing/2014/main" id="{224F4716-6337-48B0-9B06-3B356EA78E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97" y="281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3" name="Freeform 1675">
                    <a:extLst>
                      <a:ext uri="{FF2B5EF4-FFF2-40B4-BE49-F238E27FC236}">
                        <a16:creationId xmlns="" xmlns:a16="http://schemas.microsoft.com/office/drawing/2014/main" id="{B7465262-C90F-4145-9685-16485126BF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2" y="2816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4" name="Freeform 1676">
                    <a:extLst>
                      <a:ext uri="{FF2B5EF4-FFF2-40B4-BE49-F238E27FC236}">
                        <a16:creationId xmlns="" xmlns:a16="http://schemas.microsoft.com/office/drawing/2014/main" id="{0EC8986E-59C8-4130-8ECA-46C9AF206D3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99" y="282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5" name="Freeform 1677">
                    <a:extLst>
                      <a:ext uri="{FF2B5EF4-FFF2-40B4-BE49-F238E27FC236}">
                        <a16:creationId xmlns="" xmlns:a16="http://schemas.microsoft.com/office/drawing/2014/main" id="{53776075-4991-494C-9A19-C0AC778916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5" y="282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6" name="Freeform 1678">
                    <a:extLst>
                      <a:ext uri="{FF2B5EF4-FFF2-40B4-BE49-F238E27FC236}">
                        <a16:creationId xmlns="" xmlns:a16="http://schemas.microsoft.com/office/drawing/2014/main" id="{106D3EC2-E733-4B54-B87D-4642ECD9DA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2" y="282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7" name="Freeform 1679">
                    <a:extLst>
                      <a:ext uri="{FF2B5EF4-FFF2-40B4-BE49-F238E27FC236}">
                        <a16:creationId xmlns="" xmlns:a16="http://schemas.microsoft.com/office/drawing/2014/main" id="{89EE4B87-65DC-41A0-BD79-CA50DF8328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7" y="281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8" name="Freeform 1680">
                    <a:extLst>
                      <a:ext uri="{FF2B5EF4-FFF2-40B4-BE49-F238E27FC236}">
                        <a16:creationId xmlns="" xmlns:a16="http://schemas.microsoft.com/office/drawing/2014/main" id="{0C30AAFD-58E3-4B4B-A5F4-B9221C5163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6" y="2815"/>
                    <a:ext cx="3" cy="4"/>
                  </a:xfrm>
                  <a:custGeom>
                    <a:avLst/>
                    <a:gdLst>
                      <a:gd name="T0" fmla="*/ 4 w 4"/>
                      <a:gd name="T1" fmla="*/ 0 h 4"/>
                      <a:gd name="T2" fmla="*/ 0 w 4"/>
                      <a:gd name="T3" fmla="*/ 4 h 4"/>
                      <a:gd name="T4" fmla="*/ 4 w 4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4" h="4">
                        <a:moveTo>
                          <a:pt x="4" y="0"/>
                        </a:moveTo>
                        <a:cubicBezTo>
                          <a:pt x="3" y="2"/>
                          <a:pt x="2" y="4"/>
                          <a:pt x="0" y="4"/>
                        </a:cubicBezTo>
                        <a:cubicBezTo>
                          <a:pt x="2" y="4"/>
                          <a:pt x="3" y="2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49" name="Freeform 1681">
                    <a:extLst>
                      <a:ext uri="{FF2B5EF4-FFF2-40B4-BE49-F238E27FC236}">
                        <a16:creationId xmlns="" xmlns:a16="http://schemas.microsoft.com/office/drawing/2014/main" id="{6EC0B9B4-DB89-4337-9BD9-18545C0D50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1" y="2640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  <a:gd name="T3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0" name="Freeform 1682">
                    <a:extLst>
                      <a:ext uri="{FF2B5EF4-FFF2-40B4-BE49-F238E27FC236}">
                        <a16:creationId xmlns="" xmlns:a16="http://schemas.microsoft.com/office/drawing/2014/main" id="{304D6F7A-34D0-41CC-9FBA-9ED99B838F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2" y="2634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1" name="Freeform 1683">
                    <a:extLst>
                      <a:ext uri="{FF2B5EF4-FFF2-40B4-BE49-F238E27FC236}">
                        <a16:creationId xmlns="" xmlns:a16="http://schemas.microsoft.com/office/drawing/2014/main" id="{B66CDA1E-98A1-43F4-B50B-B499914E3B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2" y="2637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2" name="Freeform 1684">
                    <a:extLst>
                      <a:ext uri="{FF2B5EF4-FFF2-40B4-BE49-F238E27FC236}">
                        <a16:creationId xmlns="" xmlns:a16="http://schemas.microsoft.com/office/drawing/2014/main" id="{232407B5-8BA5-4EFA-B39C-EFF3C10512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8" y="2645"/>
                    <a:ext cx="1" cy="2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1 w 1"/>
                      <a:gd name="T3" fmla="*/ 0 h 2"/>
                      <a:gd name="T4" fmla="*/ 0 w 1"/>
                      <a:gd name="T5" fmla="*/ 2 h 2"/>
                      <a:gd name="T6" fmla="*/ 0 w 1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3" name="Freeform 1685">
                    <a:extLst>
                      <a:ext uri="{FF2B5EF4-FFF2-40B4-BE49-F238E27FC236}">
                        <a16:creationId xmlns="" xmlns:a16="http://schemas.microsoft.com/office/drawing/2014/main" id="{31C06EFB-7642-469D-9964-34CF5F1928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9" y="264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0 h 1"/>
                      <a:gd name="T3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0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4" name="Freeform 1686">
                    <a:extLst>
                      <a:ext uri="{FF2B5EF4-FFF2-40B4-BE49-F238E27FC236}">
                        <a16:creationId xmlns="" xmlns:a16="http://schemas.microsoft.com/office/drawing/2014/main" id="{8251001F-49C4-428B-A4C7-FFF6B968F1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0" y="2645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1 w 1"/>
                      <a:gd name="T3" fmla="*/ 0 w 1"/>
                      <a:gd name="T4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5" name="Freeform 1687">
                    <a:extLst>
                      <a:ext uri="{FF2B5EF4-FFF2-40B4-BE49-F238E27FC236}">
                        <a16:creationId xmlns="" xmlns:a16="http://schemas.microsoft.com/office/drawing/2014/main" id="{C091A990-2A85-43A9-9EB7-C6DFBF755A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7" y="264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6" name="Freeform 1688">
                    <a:extLst>
                      <a:ext uri="{FF2B5EF4-FFF2-40B4-BE49-F238E27FC236}">
                        <a16:creationId xmlns="" xmlns:a16="http://schemas.microsoft.com/office/drawing/2014/main" id="{6CD81918-3174-4BCC-AAFB-CE130907A07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6" y="264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7" name="Freeform 1689">
                    <a:extLst>
                      <a:ext uri="{FF2B5EF4-FFF2-40B4-BE49-F238E27FC236}">
                        <a16:creationId xmlns="" xmlns:a16="http://schemas.microsoft.com/office/drawing/2014/main" id="{1B2D775F-AE7A-4379-BA49-B250860781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6" y="2647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8" name="Freeform 1690">
                    <a:extLst>
                      <a:ext uri="{FF2B5EF4-FFF2-40B4-BE49-F238E27FC236}">
                        <a16:creationId xmlns="" xmlns:a16="http://schemas.microsoft.com/office/drawing/2014/main" id="{2A0728DD-9921-466B-8D94-E4C02765DA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3" y="264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59" name="Freeform 1691">
                    <a:extLst>
                      <a:ext uri="{FF2B5EF4-FFF2-40B4-BE49-F238E27FC236}">
                        <a16:creationId xmlns="" xmlns:a16="http://schemas.microsoft.com/office/drawing/2014/main" id="{A5F6408E-AAA9-4DBB-8183-DDE1C39F78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1" y="264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0" name="Freeform 1692">
                    <a:extLst>
                      <a:ext uri="{FF2B5EF4-FFF2-40B4-BE49-F238E27FC236}">
                        <a16:creationId xmlns="" xmlns:a16="http://schemas.microsoft.com/office/drawing/2014/main" id="{BB904147-B703-4FEB-AE12-3FBDE33399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4" y="264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1" name="Freeform 1693">
                    <a:extLst>
                      <a:ext uri="{FF2B5EF4-FFF2-40B4-BE49-F238E27FC236}">
                        <a16:creationId xmlns="" xmlns:a16="http://schemas.microsoft.com/office/drawing/2014/main" id="{A8DF6AAC-0CD6-43AC-A0BB-DF585E90397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0" y="2645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1 w 1"/>
                      <a:gd name="T3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2" name="Freeform 1694">
                    <a:extLst>
                      <a:ext uri="{FF2B5EF4-FFF2-40B4-BE49-F238E27FC236}">
                        <a16:creationId xmlns="" xmlns:a16="http://schemas.microsoft.com/office/drawing/2014/main" id="{B1888A37-3A38-4C14-B5E7-0C832670C7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2921"/>
                    <a:ext cx="81" cy="101"/>
                  </a:xfrm>
                  <a:custGeom>
                    <a:avLst/>
                    <a:gdLst>
                      <a:gd name="T0" fmla="*/ 76 w 84"/>
                      <a:gd name="T1" fmla="*/ 8 h 105"/>
                      <a:gd name="T2" fmla="*/ 65 w 84"/>
                      <a:gd name="T3" fmla="*/ 14 h 105"/>
                      <a:gd name="T4" fmla="*/ 59 w 84"/>
                      <a:gd name="T5" fmla="*/ 16 h 105"/>
                      <a:gd name="T6" fmla="*/ 33 w 84"/>
                      <a:gd name="T7" fmla="*/ 6 h 105"/>
                      <a:gd name="T8" fmla="*/ 22 w 84"/>
                      <a:gd name="T9" fmla="*/ 4 h 105"/>
                      <a:gd name="T10" fmla="*/ 21 w 84"/>
                      <a:gd name="T11" fmla="*/ 4 h 105"/>
                      <a:gd name="T12" fmla="*/ 18 w 84"/>
                      <a:gd name="T13" fmla="*/ 3 h 105"/>
                      <a:gd name="T14" fmla="*/ 17 w 84"/>
                      <a:gd name="T15" fmla="*/ 2 h 105"/>
                      <a:gd name="T16" fmla="*/ 16 w 84"/>
                      <a:gd name="T17" fmla="*/ 2 h 105"/>
                      <a:gd name="T18" fmla="*/ 10 w 84"/>
                      <a:gd name="T19" fmla="*/ 1 h 105"/>
                      <a:gd name="T20" fmla="*/ 2 w 84"/>
                      <a:gd name="T21" fmla="*/ 6 h 105"/>
                      <a:gd name="T22" fmla="*/ 6 w 84"/>
                      <a:gd name="T23" fmla="*/ 10 h 105"/>
                      <a:gd name="T24" fmla="*/ 12 w 84"/>
                      <a:gd name="T25" fmla="*/ 22 h 105"/>
                      <a:gd name="T26" fmla="*/ 12 w 84"/>
                      <a:gd name="T27" fmla="*/ 33 h 105"/>
                      <a:gd name="T28" fmla="*/ 3 w 84"/>
                      <a:gd name="T29" fmla="*/ 47 h 105"/>
                      <a:gd name="T30" fmla="*/ 3 w 84"/>
                      <a:gd name="T31" fmla="*/ 47 h 105"/>
                      <a:gd name="T32" fmla="*/ 3 w 84"/>
                      <a:gd name="T33" fmla="*/ 48 h 105"/>
                      <a:gd name="T34" fmla="*/ 3 w 84"/>
                      <a:gd name="T35" fmla="*/ 48 h 105"/>
                      <a:gd name="T36" fmla="*/ 3 w 84"/>
                      <a:gd name="T37" fmla="*/ 49 h 105"/>
                      <a:gd name="T38" fmla="*/ 2 w 84"/>
                      <a:gd name="T39" fmla="*/ 50 h 105"/>
                      <a:gd name="T40" fmla="*/ 1 w 84"/>
                      <a:gd name="T41" fmla="*/ 51 h 105"/>
                      <a:gd name="T42" fmla="*/ 4 w 84"/>
                      <a:gd name="T43" fmla="*/ 61 h 105"/>
                      <a:gd name="T44" fmla="*/ 43 w 84"/>
                      <a:gd name="T45" fmla="*/ 87 h 105"/>
                      <a:gd name="T46" fmla="*/ 46 w 84"/>
                      <a:gd name="T47" fmla="*/ 97 h 105"/>
                      <a:gd name="T48" fmla="*/ 48 w 84"/>
                      <a:gd name="T49" fmla="*/ 98 h 105"/>
                      <a:gd name="T50" fmla="*/ 50 w 84"/>
                      <a:gd name="T51" fmla="*/ 100 h 105"/>
                      <a:gd name="T52" fmla="*/ 53 w 84"/>
                      <a:gd name="T53" fmla="*/ 101 h 105"/>
                      <a:gd name="T54" fmla="*/ 55 w 84"/>
                      <a:gd name="T55" fmla="*/ 103 h 105"/>
                      <a:gd name="T56" fmla="*/ 58 w 84"/>
                      <a:gd name="T57" fmla="*/ 105 h 105"/>
                      <a:gd name="T58" fmla="*/ 68 w 84"/>
                      <a:gd name="T59" fmla="*/ 83 h 105"/>
                      <a:gd name="T60" fmla="*/ 76 w 84"/>
                      <a:gd name="T61" fmla="*/ 77 h 105"/>
                      <a:gd name="T62" fmla="*/ 80 w 84"/>
                      <a:gd name="T63" fmla="*/ 75 h 105"/>
                      <a:gd name="T64" fmla="*/ 82 w 84"/>
                      <a:gd name="T65" fmla="*/ 73 h 105"/>
                      <a:gd name="T66" fmla="*/ 77 w 84"/>
                      <a:gd name="T67" fmla="*/ 64 h 105"/>
                      <a:gd name="T68" fmla="*/ 82 w 84"/>
                      <a:gd name="T69" fmla="*/ 14 h 105"/>
                      <a:gd name="T70" fmla="*/ 84 w 84"/>
                      <a:gd name="T71" fmla="*/ 11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84" h="105">
                        <a:moveTo>
                          <a:pt x="84" y="11"/>
                        </a:moveTo>
                        <a:cubicBezTo>
                          <a:pt x="81" y="12"/>
                          <a:pt x="78" y="11"/>
                          <a:pt x="76" y="8"/>
                        </a:cubicBezTo>
                        <a:cubicBezTo>
                          <a:pt x="74" y="8"/>
                          <a:pt x="71" y="9"/>
                          <a:pt x="69" y="10"/>
                        </a:cubicBezTo>
                        <a:cubicBezTo>
                          <a:pt x="67" y="11"/>
                          <a:pt x="66" y="13"/>
                          <a:pt x="65" y="14"/>
                        </a:cubicBezTo>
                        <a:cubicBezTo>
                          <a:pt x="64" y="16"/>
                          <a:pt x="62" y="17"/>
                          <a:pt x="61" y="17"/>
                        </a:cubicBezTo>
                        <a:cubicBezTo>
                          <a:pt x="60" y="17"/>
                          <a:pt x="60" y="17"/>
                          <a:pt x="59" y="16"/>
                        </a:cubicBezTo>
                        <a:cubicBezTo>
                          <a:pt x="58" y="16"/>
                          <a:pt x="50" y="14"/>
                          <a:pt x="47" y="14"/>
                        </a:cubicBezTo>
                        <a:cubicBezTo>
                          <a:pt x="44" y="14"/>
                          <a:pt x="35" y="8"/>
                          <a:pt x="33" y="6"/>
                        </a:cubicBezTo>
                        <a:cubicBezTo>
                          <a:pt x="32" y="6"/>
                          <a:pt x="29" y="5"/>
                          <a:pt x="27" y="5"/>
                        </a:cubicBezTo>
                        <a:cubicBezTo>
                          <a:pt x="25" y="5"/>
                          <a:pt x="23" y="5"/>
                          <a:pt x="22" y="4"/>
                        </a:cubicBezTo>
                        <a:cubicBezTo>
                          <a:pt x="22" y="4"/>
                          <a:pt x="21" y="4"/>
                          <a:pt x="21" y="4"/>
                        </a:cubicBezTo>
                        <a:cubicBezTo>
                          <a:pt x="21" y="4"/>
                          <a:pt x="21" y="4"/>
                          <a:pt x="21" y="4"/>
                        </a:cubicBezTo>
                        <a:cubicBezTo>
                          <a:pt x="19" y="3"/>
                          <a:pt x="19" y="3"/>
                          <a:pt x="19" y="3"/>
                        </a:cubicBezTo>
                        <a:cubicBezTo>
                          <a:pt x="19" y="3"/>
                          <a:pt x="18" y="3"/>
                          <a:pt x="18" y="3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ubicBezTo>
                          <a:pt x="17" y="2"/>
                          <a:pt x="17" y="2"/>
                          <a:pt x="17" y="2"/>
                        </a:cubicBezTo>
                        <a:cubicBezTo>
                          <a:pt x="17" y="2"/>
                          <a:pt x="16" y="2"/>
                          <a:pt x="16" y="2"/>
                        </a:cubicBezTo>
                        <a:cubicBezTo>
                          <a:pt x="16" y="2"/>
                          <a:pt x="15" y="1"/>
                          <a:pt x="15" y="1"/>
                        </a:cubicBezTo>
                        <a:cubicBezTo>
                          <a:pt x="15" y="0"/>
                          <a:pt x="13" y="0"/>
                          <a:pt x="10" y="1"/>
                        </a:cubicBezTo>
                        <a:cubicBezTo>
                          <a:pt x="8" y="1"/>
                          <a:pt x="3" y="4"/>
                          <a:pt x="3" y="5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2" y="6"/>
                          <a:pt x="2" y="6"/>
                          <a:pt x="2" y="6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7" y="18"/>
                          <a:pt x="7" y="18"/>
                          <a:pt x="7" y="18"/>
                        </a:cubicBezTo>
                        <a:cubicBezTo>
                          <a:pt x="12" y="22"/>
                          <a:pt x="12" y="22"/>
                          <a:pt x="12" y="22"/>
                        </a:cubicBezTo>
                        <a:cubicBezTo>
                          <a:pt x="12" y="23"/>
                          <a:pt x="12" y="23"/>
                          <a:pt x="12" y="23"/>
                        </a:cubicBezTo>
                        <a:cubicBezTo>
                          <a:pt x="12" y="23"/>
                          <a:pt x="12" y="28"/>
                          <a:pt x="12" y="33"/>
                        </a:cubicBezTo>
                        <a:cubicBezTo>
                          <a:pt x="11" y="38"/>
                          <a:pt x="6" y="44"/>
                          <a:pt x="3" y="47"/>
                        </a:cubicBezTo>
                        <a:cubicBezTo>
                          <a:pt x="3" y="47"/>
                          <a:pt x="3" y="47"/>
                          <a:pt x="3" y="47"/>
                        </a:cubicBezTo>
                        <a:cubicBezTo>
                          <a:pt x="3" y="47"/>
                          <a:pt x="3" y="47"/>
                          <a:pt x="3" y="47"/>
                        </a:cubicBezTo>
                        <a:cubicBezTo>
                          <a:pt x="3" y="47"/>
                          <a:pt x="3" y="47"/>
                          <a:pt x="3" y="47"/>
                        </a:cubicBezTo>
                        <a:cubicBezTo>
                          <a:pt x="3" y="48"/>
                          <a:pt x="3" y="48"/>
                          <a:pt x="3" y="48"/>
                        </a:cubicBezTo>
                        <a:cubicBezTo>
                          <a:pt x="3" y="48"/>
                          <a:pt x="3" y="48"/>
                          <a:pt x="3" y="48"/>
                        </a:cubicBezTo>
                        <a:cubicBezTo>
                          <a:pt x="3" y="48"/>
                          <a:pt x="3" y="48"/>
                          <a:pt x="3" y="48"/>
                        </a:cubicBezTo>
                        <a:cubicBezTo>
                          <a:pt x="3" y="48"/>
                          <a:pt x="3" y="48"/>
                          <a:pt x="3" y="48"/>
                        </a:cubicBezTo>
                        <a:cubicBezTo>
                          <a:pt x="3" y="48"/>
                          <a:pt x="3" y="48"/>
                          <a:pt x="3" y="49"/>
                        </a:cubicBezTo>
                        <a:cubicBezTo>
                          <a:pt x="3" y="49"/>
                          <a:pt x="3" y="49"/>
                          <a:pt x="3" y="49"/>
                        </a:cubicBezTo>
                        <a:cubicBezTo>
                          <a:pt x="2" y="49"/>
                          <a:pt x="2" y="49"/>
                          <a:pt x="2" y="49"/>
                        </a:cubicBezTo>
                        <a:cubicBezTo>
                          <a:pt x="2" y="50"/>
                          <a:pt x="2" y="50"/>
                          <a:pt x="2" y="50"/>
                        </a:cubicBezTo>
                        <a:cubicBezTo>
                          <a:pt x="2" y="50"/>
                          <a:pt x="2" y="50"/>
                          <a:pt x="2" y="51"/>
                        </a:cubicBezTo>
                        <a:cubicBezTo>
                          <a:pt x="2" y="51"/>
                          <a:pt x="1" y="51"/>
                          <a:pt x="1" y="51"/>
                        </a:cubicBezTo>
                        <a:cubicBezTo>
                          <a:pt x="5" y="53"/>
                          <a:pt x="9" y="55"/>
                          <a:pt x="8" y="57"/>
                        </a:cubicBezTo>
                        <a:cubicBezTo>
                          <a:pt x="8" y="60"/>
                          <a:pt x="6" y="60"/>
                          <a:pt x="4" y="61"/>
                        </a:cubicBezTo>
                        <a:cubicBezTo>
                          <a:pt x="1" y="62"/>
                          <a:pt x="0" y="62"/>
                          <a:pt x="0" y="64"/>
                        </a:cubicBezTo>
                        <a:cubicBezTo>
                          <a:pt x="43" y="87"/>
                          <a:pt x="43" y="87"/>
                          <a:pt x="43" y="87"/>
                        </a:cubicBezTo>
                        <a:cubicBezTo>
                          <a:pt x="42" y="94"/>
                          <a:pt x="42" y="94"/>
                          <a:pt x="42" y="94"/>
                        </a:cubicBezTo>
                        <a:cubicBezTo>
                          <a:pt x="43" y="94"/>
                          <a:pt x="44" y="96"/>
                          <a:pt x="46" y="97"/>
                        </a:cubicBezTo>
                        <a:cubicBezTo>
                          <a:pt x="46" y="97"/>
                          <a:pt x="46" y="97"/>
                          <a:pt x="47" y="97"/>
                        </a:cubicBezTo>
                        <a:cubicBezTo>
                          <a:pt x="47" y="97"/>
                          <a:pt x="48" y="98"/>
                          <a:pt x="48" y="98"/>
                        </a:cubicBezTo>
                        <a:cubicBezTo>
                          <a:pt x="48" y="98"/>
                          <a:pt x="48" y="98"/>
                          <a:pt x="49" y="99"/>
                        </a:cubicBezTo>
                        <a:cubicBezTo>
                          <a:pt x="49" y="99"/>
                          <a:pt x="50" y="99"/>
                          <a:pt x="50" y="100"/>
                        </a:cubicBezTo>
                        <a:cubicBezTo>
                          <a:pt x="50" y="100"/>
                          <a:pt x="51" y="100"/>
                          <a:pt x="51" y="100"/>
                        </a:cubicBezTo>
                        <a:cubicBezTo>
                          <a:pt x="52" y="101"/>
                          <a:pt x="52" y="101"/>
                          <a:pt x="53" y="101"/>
                        </a:cubicBezTo>
                        <a:cubicBezTo>
                          <a:pt x="53" y="102"/>
                          <a:pt x="53" y="102"/>
                          <a:pt x="54" y="102"/>
                        </a:cubicBezTo>
                        <a:cubicBezTo>
                          <a:pt x="54" y="102"/>
                          <a:pt x="55" y="103"/>
                          <a:pt x="55" y="103"/>
                        </a:cubicBezTo>
                        <a:cubicBezTo>
                          <a:pt x="55" y="103"/>
                          <a:pt x="56" y="104"/>
                          <a:pt x="56" y="104"/>
                        </a:cubicBezTo>
                        <a:cubicBezTo>
                          <a:pt x="57" y="104"/>
                          <a:pt x="57" y="105"/>
                          <a:pt x="58" y="105"/>
                        </a:cubicBezTo>
                        <a:cubicBezTo>
                          <a:pt x="58" y="105"/>
                          <a:pt x="58" y="105"/>
                          <a:pt x="58" y="105"/>
                        </a:cubicBezTo>
                        <a:cubicBezTo>
                          <a:pt x="62" y="96"/>
                          <a:pt x="67" y="85"/>
                          <a:pt x="68" y="83"/>
                        </a:cubicBezTo>
                        <a:cubicBezTo>
                          <a:pt x="70" y="80"/>
                          <a:pt x="72" y="79"/>
                          <a:pt x="73" y="78"/>
                        </a:cubicBezTo>
                        <a:cubicBezTo>
                          <a:pt x="74" y="78"/>
                          <a:pt x="75" y="77"/>
                          <a:pt x="76" y="77"/>
                        </a:cubicBezTo>
                        <a:cubicBezTo>
                          <a:pt x="77" y="75"/>
                          <a:pt x="78" y="75"/>
                          <a:pt x="79" y="75"/>
                        </a:cubicBezTo>
                        <a:cubicBezTo>
                          <a:pt x="80" y="75"/>
                          <a:pt x="80" y="75"/>
                          <a:pt x="80" y="75"/>
                        </a:cubicBezTo>
                        <a:cubicBezTo>
                          <a:pt x="80" y="75"/>
                          <a:pt x="80" y="75"/>
                          <a:pt x="80" y="75"/>
                        </a:cubicBezTo>
                        <a:cubicBezTo>
                          <a:pt x="80" y="75"/>
                          <a:pt x="81" y="74"/>
                          <a:pt x="82" y="73"/>
                        </a:cubicBezTo>
                        <a:cubicBezTo>
                          <a:pt x="82" y="73"/>
                          <a:pt x="82" y="73"/>
                          <a:pt x="82" y="72"/>
                        </a:cubicBezTo>
                        <a:cubicBezTo>
                          <a:pt x="77" y="64"/>
                          <a:pt x="77" y="64"/>
                          <a:pt x="77" y="64"/>
                        </a:cubicBezTo>
                        <a:cubicBezTo>
                          <a:pt x="76" y="23"/>
                          <a:pt x="76" y="23"/>
                          <a:pt x="76" y="23"/>
                        </a:cubicBezTo>
                        <a:cubicBezTo>
                          <a:pt x="82" y="14"/>
                          <a:pt x="82" y="14"/>
                          <a:pt x="82" y="14"/>
                        </a:cubicBezTo>
                        <a:cubicBezTo>
                          <a:pt x="84" y="11"/>
                          <a:pt x="84" y="11"/>
                          <a:pt x="84" y="11"/>
                        </a:cubicBezTo>
                        <a:cubicBezTo>
                          <a:pt x="84" y="11"/>
                          <a:pt x="84" y="11"/>
                          <a:pt x="84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3" name="Freeform 1695">
                    <a:extLst>
                      <a:ext uri="{FF2B5EF4-FFF2-40B4-BE49-F238E27FC236}">
                        <a16:creationId xmlns="" xmlns:a16="http://schemas.microsoft.com/office/drawing/2014/main" id="{5183CBF0-55EB-4778-8855-45CFB465CC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0" y="2932"/>
                    <a:ext cx="8" cy="11"/>
                  </a:xfrm>
                  <a:custGeom>
                    <a:avLst/>
                    <a:gdLst>
                      <a:gd name="T0" fmla="*/ 0 w 8"/>
                      <a:gd name="T1" fmla="*/ 11 h 11"/>
                      <a:gd name="T2" fmla="*/ 8 w 8"/>
                      <a:gd name="T3" fmla="*/ 0 h 11"/>
                      <a:gd name="T4" fmla="*/ 6 w 8"/>
                      <a:gd name="T5" fmla="*/ 3 h 11"/>
                      <a:gd name="T6" fmla="*/ 0 w 8"/>
                      <a:gd name="T7" fmla="*/ 11 h 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8" h="11">
                        <a:moveTo>
                          <a:pt x="0" y="11"/>
                        </a:moveTo>
                        <a:lnTo>
                          <a:pt x="8" y="0"/>
                        </a:lnTo>
                        <a:lnTo>
                          <a:pt x="6" y="3"/>
                        </a:lnTo>
                        <a:lnTo>
                          <a:pt x="0" y="1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4" name="Freeform 1696">
                    <a:extLst>
                      <a:ext uri="{FF2B5EF4-FFF2-40B4-BE49-F238E27FC236}">
                        <a16:creationId xmlns="" xmlns:a16="http://schemas.microsoft.com/office/drawing/2014/main" id="{B60FF80D-6B0B-461E-8B60-A5257F1B24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1" y="2982"/>
                    <a:ext cx="5" cy="8"/>
                  </a:xfrm>
                  <a:custGeom>
                    <a:avLst/>
                    <a:gdLst>
                      <a:gd name="T0" fmla="*/ 5 w 5"/>
                      <a:gd name="T1" fmla="*/ 8 h 8"/>
                      <a:gd name="T2" fmla="*/ 0 w 5"/>
                      <a:gd name="T3" fmla="*/ 0 h 8"/>
                      <a:gd name="T4" fmla="*/ 5 w 5"/>
                      <a:gd name="T5" fmla="*/ 8 h 8"/>
                      <a:gd name="T6" fmla="*/ 5 w 5"/>
                      <a:gd name="T7" fmla="*/ 8 h 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5" h="8">
                        <a:moveTo>
                          <a:pt x="5" y="8"/>
                        </a:moveTo>
                        <a:lnTo>
                          <a:pt x="0" y="0"/>
                        </a:lnTo>
                        <a:lnTo>
                          <a:pt x="5" y="8"/>
                        </a:lnTo>
                        <a:lnTo>
                          <a:pt x="5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5" name="Freeform 1697">
                    <a:extLst>
                      <a:ext uri="{FF2B5EF4-FFF2-40B4-BE49-F238E27FC236}">
                        <a16:creationId xmlns="" xmlns:a16="http://schemas.microsoft.com/office/drawing/2014/main" id="{30A874AB-BCBF-4D53-9285-00757843BC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6" y="2924"/>
                    <a:ext cx="1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2 w 2"/>
                      <a:gd name="T5" fmla="*/ 1 h 1"/>
                      <a:gd name="T6" fmla="*/ 1 w 2"/>
                      <a:gd name="T7" fmla="*/ 0 h 1"/>
                      <a:gd name="T8" fmla="*/ 0 w 2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1" y="1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6" name="Freeform 1698">
                    <a:extLst>
                      <a:ext uri="{FF2B5EF4-FFF2-40B4-BE49-F238E27FC236}">
                        <a16:creationId xmlns="" xmlns:a16="http://schemas.microsoft.com/office/drawing/2014/main" id="{8F916FB4-1F03-4D8C-9E64-036B4FF1E1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9" y="2926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7" name="Freeform 1699">
                    <a:extLst>
                      <a:ext uri="{FF2B5EF4-FFF2-40B4-BE49-F238E27FC236}">
                        <a16:creationId xmlns="" xmlns:a16="http://schemas.microsoft.com/office/drawing/2014/main" id="{858D05BF-4D32-44D0-BF39-75CB0C232C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3" y="2923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8" name="Freeform 1700">
                    <a:extLst>
                      <a:ext uri="{FF2B5EF4-FFF2-40B4-BE49-F238E27FC236}">
                        <a16:creationId xmlns="" xmlns:a16="http://schemas.microsoft.com/office/drawing/2014/main" id="{3427306C-F257-496A-AF1B-AB1682A898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8" y="293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69" name="Freeform 1701">
                    <a:extLst>
                      <a:ext uri="{FF2B5EF4-FFF2-40B4-BE49-F238E27FC236}">
                        <a16:creationId xmlns="" xmlns:a16="http://schemas.microsoft.com/office/drawing/2014/main" id="{66CE91B2-A6B4-4F71-BC7E-42B0B9C15CF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4" y="2923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0" name="Freeform 1702">
                    <a:extLst>
                      <a:ext uri="{FF2B5EF4-FFF2-40B4-BE49-F238E27FC236}">
                        <a16:creationId xmlns="" xmlns:a16="http://schemas.microsoft.com/office/drawing/2014/main" id="{28277D3F-5B97-4E7A-AA50-3C7BBEE7473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1" y="2930"/>
                    <a:ext cx="54" cy="56"/>
                  </a:xfrm>
                  <a:custGeom>
                    <a:avLst/>
                    <a:gdLst>
                      <a:gd name="T0" fmla="*/ 45 w 56"/>
                      <a:gd name="T1" fmla="*/ 2 h 59"/>
                      <a:gd name="T2" fmla="*/ 36 w 56"/>
                      <a:gd name="T3" fmla="*/ 3 h 59"/>
                      <a:gd name="T4" fmla="*/ 34 w 56"/>
                      <a:gd name="T5" fmla="*/ 3 h 59"/>
                      <a:gd name="T6" fmla="*/ 28 w 56"/>
                      <a:gd name="T7" fmla="*/ 7 h 59"/>
                      <a:gd name="T8" fmla="*/ 21 w 56"/>
                      <a:gd name="T9" fmla="*/ 4 h 59"/>
                      <a:gd name="T10" fmla="*/ 19 w 56"/>
                      <a:gd name="T11" fmla="*/ 4 h 59"/>
                      <a:gd name="T12" fmla="*/ 17 w 56"/>
                      <a:gd name="T13" fmla="*/ 5 h 59"/>
                      <a:gd name="T14" fmla="*/ 14 w 56"/>
                      <a:gd name="T15" fmla="*/ 14 h 59"/>
                      <a:gd name="T16" fmla="*/ 17 w 56"/>
                      <a:gd name="T17" fmla="*/ 20 h 59"/>
                      <a:gd name="T18" fmla="*/ 14 w 56"/>
                      <a:gd name="T19" fmla="*/ 26 h 59"/>
                      <a:gd name="T20" fmla="*/ 7 w 56"/>
                      <a:gd name="T21" fmla="*/ 33 h 59"/>
                      <a:gd name="T22" fmla="*/ 3 w 56"/>
                      <a:gd name="T23" fmla="*/ 40 h 59"/>
                      <a:gd name="T24" fmla="*/ 0 w 56"/>
                      <a:gd name="T25" fmla="*/ 53 h 59"/>
                      <a:gd name="T26" fmla="*/ 0 w 56"/>
                      <a:gd name="T27" fmla="*/ 56 h 59"/>
                      <a:gd name="T28" fmla="*/ 0 w 56"/>
                      <a:gd name="T29" fmla="*/ 59 h 59"/>
                      <a:gd name="T30" fmla="*/ 0 w 56"/>
                      <a:gd name="T31" fmla="*/ 59 h 59"/>
                      <a:gd name="T32" fmla="*/ 6 w 56"/>
                      <a:gd name="T33" fmla="*/ 57 h 59"/>
                      <a:gd name="T34" fmla="*/ 8 w 56"/>
                      <a:gd name="T35" fmla="*/ 56 h 59"/>
                      <a:gd name="T36" fmla="*/ 10 w 56"/>
                      <a:gd name="T37" fmla="*/ 55 h 59"/>
                      <a:gd name="T38" fmla="*/ 11 w 56"/>
                      <a:gd name="T39" fmla="*/ 55 h 59"/>
                      <a:gd name="T40" fmla="*/ 12 w 56"/>
                      <a:gd name="T41" fmla="*/ 55 h 59"/>
                      <a:gd name="T42" fmla="*/ 13 w 56"/>
                      <a:gd name="T43" fmla="*/ 54 h 59"/>
                      <a:gd name="T44" fmla="*/ 22 w 56"/>
                      <a:gd name="T45" fmla="*/ 54 h 59"/>
                      <a:gd name="T46" fmla="*/ 45 w 56"/>
                      <a:gd name="T47" fmla="*/ 41 h 59"/>
                      <a:gd name="T48" fmla="*/ 46 w 56"/>
                      <a:gd name="T49" fmla="*/ 41 h 59"/>
                      <a:gd name="T50" fmla="*/ 46 w 56"/>
                      <a:gd name="T51" fmla="*/ 39 h 59"/>
                      <a:gd name="T52" fmla="*/ 47 w 56"/>
                      <a:gd name="T53" fmla="*/ 38 h 59"/>
                      <a:gd name="T54" fmla="*/ 47 w 56"/>
                      <a:gd name="T55" fmla="*/ 37 h 59"/>
                      <a:gd name="T56" fmla="*/ 48 w 56"/>
                      <a:gd name="T57" fmla="*/ 37 h 59"/>
                      <a:gd name="T58" fmla="*/ 48 w 56"/>
                      <a:gd name="T59" fmla="*/ 36 h 59"/>
                      <a:gd name="T60" fmla="*/ 48 w 56"/>
                      <a:gd name="T61" fmla="*/ 36 h 59"/>
                      <a:gd name="T62" fmla="*/ 56 w 56"/>
                      <a:gd name="T63" fmla="*/ 23 h 59"/>
                      <a:gd name="T64" fmla="*/ 56 w 56"/>
                      <a:gd name="T65" fmla="*/ 15 h 59"/>
                      <a:gd name="T66" fmla="*/ 50 w 56"/>
                      <a:gd name="T67" fmla="*/ 3 h 59"/>
                      <a:gd name="T68" fmla="*/ 47 w 56"/>
                      <a:gd name="T69" fmla="*/ 0 h 5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56" h="59">
                        <a:moveTo>
                          <a:pt x="47" y="0"/>
                        </a:moveTo>
                        <a:cubicBezTo>
                          <a:pt x="47" y="1"/>
                          <a:pt x="46" y="1"/>
                          <a:pt x="45" y="2"/>
                        </a:cubicBezTo>
                        <a:cubicBezTo>
                          <a:pt x="45" y="2"/>
                          <a:pt x="45" y="4"/>
                          <a:pt x="40" y="4"/>
                        </a:cubicBezTo>
                        <a:cubicBezTo>
                          <a:pt x="39" y="4"/>
                          <a:pt x="37" y="4"/>
                          <a:pt x="36" y="3"/>
                        </a:cubicBezTo>
                        <a:cubicBezTo>
                          <a:pt x="36" y="3"/>
                          <a:pt x="35" y="3"/>
                          <a:pt x="35" y="3"/>
                        </a:cubicBezTo>
                        <a:cubicBezTo>
                          <a:pt x="35" y="3"/>
                          <a:pt x="35" y="3"/>
                          <a:pt x="34" y="3"/>
                        </a:cubicBezTo>
                        <a:cubicBezTo>
                          <a:pt x="33" y="4"/>
                          <a:pt x="30" y="5"/>
                          <a:pt x="30" y="6"/>
                        </a:cubicBezTo>
                        <a:cubicBezTo>
                          <a:pt x="29" y="6"/>
                          <a:pt x="28" y="7"/>
                          <a:pt x="28" y="7"/>
                        </a:cubicBezTo>
                        <a:cubicBezTo>
                          <a:pt x="26" y="7"/>
                          <a:pt x="25" y="6"/>
                          <a:pt x="24" y="5"/>
                        </a:cubicBezTo>
                        <a:cubicBezTo>
                          <a:pt x="23" y="5"/>
                          <a:pt x="22" y="4"/>
                          <a:pt x="21" y="4"/>
                        </a:cubicBezTo>
                        <a:cubicBezTo>
                          <a:pt x="21" y="4"/>
                          <a:pt x="20" y="4"/>
                          <a:pt x="20" y="4"/>
                        </a:cubicBezTo>
                        <a:cubicBezTo>
                          <a:pt x="20" y="4"/>
                          <a:pt x="20" y="4"/>
                          <a:pt x="19" y="4"/>
                        </a:cubicBezTo>
                        <a:cubicBezTo>
                          <a:pt x="19" y="4"/>
                          <a:pt x="18" y="5"/>
                          <a:pt x="18" y="5"/>
                        </a:cubicBezTo>
                        <a:cubicBezTo>
                          <a:pt x="18" y="5"/>
                          <a:pt x="18" y="5"/>
                          <a:pt x="17" y="5"/>
                        </a:cubicBezTo>
                        <a:cubicBezTo>
                          <a:pt x="16" y="5"/>
                          <a:pt x="15" y="6"/>
                          <a:pt x="14" y="6"/>
                        </a:cubicBezTo>
                        <a:cubicBezTo>
                          <a:pt x="14" y="8"/>
                          <a:pt x="14" y="12"/>
                          <a:pt x="14" y="14"/>
                        </a:cubicBezTo>
                        <a:cubicBezTo>
                          <a:pt x="14" y="15"/>
                          <a:pt x="14" y="15"/>
                          <a:pt x="15" y="16"/>
                        </a:cubicBezTo>
                        <a:cubicBezTo>
                          <a:pt x="16" y="16"/>
                          <a:pt x="17" y="18"/>
                          <a:pt x="17" y="20"/>
                        </a:cubicBezTo>
                        <a:cubicBezTo>
                          <a:pt x="17" y="22"/>
                          <a:pt x="16" y="23"/>
                          <a:pt x="15" y="25"/>
                        </a:cubicBezTo>
                        <a:cubicBezTo>
                          <a:pt x="15" y="25"/>
                          <a:pt x="14" y="26"/>
                          <a:pt x="14" y="26"/>
                        </a:cubicBezTo>
                        <a:cubicBezTo>
                          <a:pt x="14" y="29"/>
                          <a:pt x="10" y="30"/>
                          <a:pt x="8" y="31"/>
                        </a:cubicBezTo>
                        <a:cubicBezTo>
                          <a:pt x="8" y="31"/>
                          <a:pt x="7" y="32"/>
                          <a:pt x="7" y="33"/>
                        </a:cubicBezTo>
                        <a:cubicBezTo>
                          <a:pt x="6" y="34"/>
                          <a:pt x="6" y="35"/>
                          <a:pt x="4" y="37"/>
                        </a:cubicBezTo>
                        <a:cubicBezTo>
                          <a:pt x="4" y="37"/>
                          <a:pt x="4" y="38"/>
                          <a:pt x="3" y="40"/>
                        </a:cubicBezTo>
                        <a:cubicBezTo>
                          <a:pt x="3" y="41"/>
                          <a:pt x="3" y="42"/>
                          <a:pt x="2" y="44"/>
                        </a:cubicBezTo>
                        <a:cubicBezTo>
                          <a:pt x="1" y="46"/>
                          <a:pt x="0" y="50"/>
                          <a:pt x="0" y="53"/>
                        </a:cubicBezTo>
                        <a:cubicBezTo>
                          <a:pt x="0" y="53"/>
                          <a:pt x="0" y="54"/>
                          <a:pt x="0" y="55"/>
                        </a:cubicBezTo>
                        <a:cubicBezTo>
                          <a:pt x="0" y="56"/>
                          <a:pt x="0" y="56"/>
                          <a:pt x="0" y="56"/>
                        </a:cubicBezTo>
                        <a:cubicBezTo>
                          <a:pt x="0" y="57"/>
                          <a:pt x="0" y="58"/>
                          <a:pt x="0" y="58"/>
                        </a:cubicBezTo>
                        <a:cubicBezTo>
                          <a:pt x="0" y="58"/>
                          <a:pt x="0" y="59"/>
                          <a:pt x="0" y="59"/>
                        </a:cubicBez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0" y="59"/>
                          <a:pt x="0" y="59"/>
                          <a:pt x="0" y="59"/>
                        </a:cubicBezTo>
                        <a:cubicBezTo>
                          <a:pt x="0" y="58"/>
                          <a:pt x="1" y="58"/>
                          <a:pt x="1" y="58"/>
                        </a:cubicBezTo>
                        <a:cubicBezTo>
                          <a:pt x="2" y="58"/>
                          <a:pt x="2" y="57"/>
                          <a:pt x="6" y="57"/>
                        </a:cubicBezTo>
                        <a:cubicBezTo>
                          <a:pt x="6" y="56"/>
                          <a:pt x="6" y="56"/>
                          <a:pt x="6" y="56"/>
                        </a:cubicBezTo>
                        <a:cubicBezTo>
                          <a:pt x="8" y="56"/>
                          <a:pt x="8" y="56"/>
                          <a:pt x="8" y="56"/>
                        </a:cubicBezTo>
                        <a:cubicBezTo>
                          <a:pt x="10" y="55"/>
                          <a:pt x="10" y="55"/>
                          <a:pt x="10" y="55"/>
                        </a:cubicBezTo>
                        <a:cubicBezTo>
                          <a:pt x="10" y="55"/>
                          <a:pt x="10" y="55"/>
                          <a:pt x="10" y="55"/>
                        </a:cubicBezTo>
                        <a:cubicBezTo>
                          <a:pt x="10" y="55"/>
                          <a:pt x="10" y="55"/>
                          <a:pt x="10" y="55"/>
                        </a:cubicBezTo>
                        <a:cubicBezTo>
                          <a:pt x="10" y="55"/>
                          <a:pt x="11" y="55"/>
                          <a:pt x="11" y="55"/>
                        </a:cubicBezTo>
                        <a:cubicBezTo>
                          <a:pt x="11" y="55"/>
                          <a:pt x="12" y="55"/>
                          <a:pt x="12" y="55"/>
                        </a:cubicBezTo>
                        <a:cubicBezTo>
                          <a:pt x="12" y="55"/>
                          <a:pt x="12" y="55"/>
                          <a:pt x="12" y="55"/>
                        </a:cubicBezTo>
                        <a:cubicBezTo>
                          <a:pt x="12" y="55"/>
                          <a:pt x="13" y="55"/>
                          <a:pt x="13" y="55"/>
                        </a:cubicBezTo>
                        <a:cubicBezTo>
                          <a:pt x="13" y="55"/>
                          <a:pt x="13" y="54"/>
                          <a:pt x="13" y="54"/>
                        </a:cubicBezTo>
                        <a:cubicBezTo>
                          <a:pt x="14" y="54"/>
                          <a:pt x="14" y="54"/>
                          <a:pt x="14" y="54"/>
                        </a:cubicBezTo>
                        <a:cubicBezTo>
                          <a:pt x="22" y="54"/>
                          <a:pt x="22" y="54"/>
                          <a:pt x="22" y="54"/>
                        </a:cubicBezTo>
                        <a:cubicBezTo>
                          <a:pt x="23" y="49"/>
                          <a:pt x="27" y="43"/>
                          <a:pt x="31" y="41"/>
                        </a:cubicBezTo>
                        <a:cubicBezTo>
                          <a:pt x="35" y="40"/>
                          <a:pt x="40" y="40"/>
                          <a:pt x="45" y="41"/>
                        </a:cubicBezTo>
                        <a:cubicBezTo>
                          <a:pt x="45" y="41"/>
                          <a:pt x="45" y="41"/>
                          <a:pt x="46" y="41"/>
                        </a:cubicBezTo>
                        <a:cubicBezTo>
                          <a:pt x="46" y="41"/>
                          <a:pt x="46" y="41"/>
                          <a:pt x="46" y="41"/>
                        </a:cubicBezTo>
                        <a:cubicBezTo>
                          <a:pt x="46" y="40"/>
                          <a:pt x="46" y="40"/>
                          <a:pt x="46" y="40"/>
                        </a:cubicBezTo>
                        <a:cubicBezTo>
                          <a:pt x="46" y="40"/>
                          <a:pt x="46" y="39"/>
                          <a:pt x="46" y="39"/>
                        </a:cubicBezTo>
                        <a:cubicBezTo>
                          <a:pt x="46" y="39"/>
                          <a:pt x="47" y="39"/>
                          <a:pt x="47" y="39"/>
                        </a:cubicBezTo>
                        <a:cubicBezTo>
                          <a:pt x="47" y="38"/>
                          <a:pt x="47" y="38"/>
                          <a:pt x="47" y="38"/>
                        </a:cubicBezTo>
                        <a:cubicBezTo>
                          <a:pt x="47" y="38"/>
                          <a:pt x="47" y="38"/>
                          <a:pt x="47" y="38"/>
                        </a:cubicBezTo>
                        <a:cubicBezTo>
                          <a:pt x="47" y="38"/>
                          <a:pt x="47" y="37"/>
                          <a:pt x="47" y="37"/>
                        </a:cubicBezTo>
                        <a:cubicBezTo>
                          <a:pt x="47" y="37"/>
                          <a:pt x="47" y="37"/>
                          <a:pt x="48" y="37"/>
                        </a:cubicBezTo>
                        <a:cubicBezTo>
                          <a:pt x="48" y="37"/>
                          <a:pt x="48" y="37"/>
                          <a:pt x="48" y="37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48" y="36"/>
                          <a:pt x="49" y="35"/>
                          <a:pt x="49" y="35"/>
                        </a:cubicBezTo>
                        <a:cubicBezTo>
                          <a:pt x="51" y="33"/>
                          <a:pt x="55" y="27"/>
                          <a:pt x="56" y="23"/>
                        </a:cubicBezTo>
                        <a:cubicBezTo>
                          <a:pt x="56" y="22"/>
                          <a:pt x="56" y="22"/>
                          <a:pt x="56" y="21"/>
                        </a:cubicBezTo>
                        <a:cubicBezTo>
                          <a:pt x="56" y="18"/>
                          <a:pt x="56" y="16"/>
                          <a:pt x="56" y="15"/>
                        </a:cubicBezTo>
                        <a:cubicBezTo>
                          <a:pt x="52" y="11"/>
                          <a:pt x="52" y="11"/>
                          <a:pt x="52" y="11"/>
                        </a:cubicBezTo>
                        <a:cubicBezTo>
                          <a:pt x="50" y="3"/>
                          <a:pt x="50" y="3"/>
                          <a:pt x="50" y="3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1" name="Freeform 1703">
                    <a:extLst>
                      <a:ext uri="{FF2B5EF4-FFF2-40B4-BE49-F238E27FC236}">
                        <a16:creationId xmlns="" xmlns:a16="http://schemas.microsoft.com/office/drawing/2014/main" id="{781F7BA7-0B91-4F6A-A9FD-CBEFF61F2C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2" y="2984"/>
                    <a:ext cx="5" cy="1"/>
                  </a:xfrm>
                  <a:custGeom>
                    <a:avLst/>
                    <a:gdLst>
                      <a:gd name="T0" fmla="*/ 5 w 5"/>
                      <a:gd name="T1" fmla="*/ 0 h 1"/>
                      <a:gd name="T2" fmla="*/ 0 w 5"/>
                      <a:gd name="T3" fmla="*/ 1 h 1"/>
                      <a:gd name="T4" fmla="*/ 5 w 5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1">
                        <a:moveTo>
                          <a:pt x="5" y="0"/>
                        </a:moveTo>
                        <a:cubicBezTo>
                          <a:pt x="1" y="0"/>
                          <a:pt x="1" y="1"/>
                          <a:pt x="0" y="1"/>
                        </a:cubicBezTo>
                        <a:cubicBezTo>
                          <a:pt x="1" y="1"/>
                          <a:pt x="3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2" name="Freeform 1704">
                    <a:extLst>
                      <a:ext uri="{FF2B5EF4-FFF2-40B4-BE49-F238E27FC236}">
                        <a16:creationId xmlns="" xmlns:a16="http://schemas.microsoft.com/office/drawing/2014/main" id="{006EA31C-94FB-47D0-A175-8FAEDD877B6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1" y="2985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3" name="Freeform 1705">
                    <a:extLst>
                      <a:ext uri="{FF2B5EF4-FFF2-40B4-BE49-F238E27FC236}">
                        <a16:creationId xmlns="" xmlns:a16="http://schemas.microsoft.com/office/drawing/2014/main" id="{FEB89ED1-1101-4AD8-AC85-0538E17DFDA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9" y="2982"/>
                    <a:ext cx="2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2 w 2"/>
                      <a:gd name="T3" fmla="*/ 0 h 1"/>
                      <a:gd name="T4" fmla="*/ 0 w 2"/>
                      <a:gd name="T5" fmla="*/ 1 h 1"/>
                      <a:gd name="T6" fmla="*/ 1 w 2"/>
                      <a:gd name="T7" fmla="*/ 0 h 1"/>
                      <a:gd name="T8" fmla="*/ 2 w 2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4" name="Freeform 1706">
                    <a:extLst>
                      <a:ext uri="{FF2B5EF4-FFF2-40B4-BE49-F238E27FC236}">
                        <a16:creationId xmlns="" xmlns:a16="http://schemas.microsoft.com/office/drawing/2014/main" id="{BD8D37BF-3B79-4C7C-A078-5DF40B81CC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1" y="298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5" name="Freeform 1707">
                    <a:extLst>
                      <a:ext uri="{FF2B5EF4-FFF2-40B4-BE49-F238E27FC236}">
                        <a16:creationId xmlns="" xmlns:a16="http://schemas.microsoft.com/office/drawing/2014/main" id="{D420C2DB-4F69-4CC0-8D0E-0F577F68B6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5" y="2935"/>
                    <a:ext cx="3" cy="1"/>
                  </a:xfrm>
                  <a:custGeom>
                    <a:avLst/>
                    <a:gdLst>
                      <a:gd name="T0" fmla="*/ 0 w 3"/>
                      <a:gd name="T1" fmla="*/ 1 h 1"/>
                      <a:gd name="T2" fmla="*/ 0 w 3"/>
                      <a:gd name="T3" fmla="*/ 1 h 1"/>
                      <a:gd name="T4" fmla="*/ 3 w 3"/>
                      <a:gd name="T5" fmla="*/ 0 h 1"/>
                      <a:gd name="T6" fmla="*/ 0 w 3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2" y="0"/>
                          <a:pt x="3" y="0"/>
                        </a:cubicBezTo>
                        <a:cubicBezTo>
                          <a:pt x="2" y="0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6" name="Freeform 1708">
                    <a:extLst>
                      <a:ext uri="{FF2B5EF4-FFF2-40B4-BE49-F238E27FC236}">
                        <a16:creationId xmlns="" xmlns:a16="http://schemas.microsoft.com/office/drawing/2014/main" id="{6D3AD453-1B2F-462A-B0D7-AA759AE1D2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1" y="293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7" name="Freeform 1709">
                    <a:extLst>
                      <a:ext uri="{FF2B5EF4-FFF2-40B4-BE49-F238E27FC236}">
                        <a16:creationId xmlns="" xmlns:a16="http://schemas.microsoft.com/office/drawing/2014/main" id="{AE7A0DA2-7156-4BD6-9048-D6BAFB4602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9" y="2934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8" name="Freeform 1710">
                    <a:extLst>
                      <a:ext uri="{FF2B5EF4-FFF2-40B4-BE49-F238E27FC236}">
                        <a16:creationId xmlns="" xmlns:a16="http://schemas.microsoft.com/office/drawing/2014/main" id="{B9291EFB-A835-462F-A230-2A86A86832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5" y="296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79" name="Freeform 1711">
                    <a:extLst>
                      <a:ext uri="{FF2B5EF4-FFF2-40B4-BE49-F238E27FC236}">
                        <a16:creationId xmlns="" xmlns:a16="http://schemas.microsoft.com/office/drawing/2014/main" id="{4C62BFE9-376A-4A8C-B816-30AC38782F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296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0" name="Freeform 1712">
                    <a:extLst>
                      <a:ext uri="{FF2B5EF4-FFF2-40B4-BE49-F238E27FC236}">
                        <a16:creationId xmlns="" xmlns:a16="http://schemas.microsoft.com/office/drawing/2014/main" id="{1980D97E-0DC5-4350-B85C-54239CFACC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6" y="296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1" name="Freeform 1713">
                    <a:extLst>
                      <a:ext uri="{FF2B5EF4-FFF2-40B4-BE49-F238E27FC236}">
                        <a16:creationId xmlns="" xmlns:a16="http://schemas.microsoft.com/office/drawing/2014/main" id="{58FB056D-BB00-49A9-98F5-FBC2D81ABF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296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2" name="Freeform 1714">
                    <a:extLst>
                      <a:ext uri="{FF2B5EF4-FFF2-40B4-BE49-F238E27FC236}">
                        <a16:creationId xmlns="" xmlns:a16="http://schemas.microsoft.com/office/drawing/2014/main" id="{5EED88BE-8091-42B9-873E-C5261AFDEFB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296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3" name="Freeform 1715">
                    <a:extLst>
                      <a:ext uri="{FF2B5EF4-FFF2-40B4-BE49-F238E27FC236}">
                        <a16:creationId xmlns="" xmlns:a16="http://schemas.microsoft.com/office/drawing/2014/main" id="{F1A3B159-067E-4F74-9E98-DA6FEB6BB0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5" y="2944"/>
                    <a:ext cx="0" cy="6"/>
                  </a:xfrm>
                  <a:custGeom>
                    <a:avLst/>
                    <a:gdLst>
                      <a:gd name="T0" fmla="*/ 0 h 6"/>
                      <a:gd name="T1" fmla="*/ 0 h 6"/>
                      <a:gd name="T2" fmla="*/ 6 h 6"/>
                      <a:gd name="T3" fmla="*/ 0 h 6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6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3"/>
                          <a:pt x="0" y="6"/>
                        </a:cubicBezTo>
                        <a:cubicBezTo>
                          <a:pt x="0" y="3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4" name="Freeform 1716">
                    <a:extLst>
                      <a:ext uri="{FF2B5EF4-FFF2-40B4-BE49-F238E27FC236}">
                        <a16:creationId xmlns="" xmlns:a16="http://schemas.microsoft.com/office/drawing/2014/main" id="{B6553C05-D216-43FA-A5A5-2D50DDA38C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6" y="2965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5" name="Freeform 1717">
                    <a:extLst>
                      <a:ext uri="{FF2B5EF4-FFF2-40B4-BE49-F238E27FC236}">
                        <a16:creationId xmlns="" xmlns:a16="http://schemas.microsoft.com/office/drawing/2014/main" id="{1954B81F-503B-4DF6-BD7D-FAA022947B4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5" y="2967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6" name="Freeform 1718">
                    <a:extLst>
                      <a:ext uri="{FF2B5EF4-FFF2-40B4-BE49-F238E27FC236}">
                        <a16:creationId xmlns="" xmlns:a16="http://schemas.microsoft.com/office/drawing/2014/main" id="{E4EDAFE8-3F50-42CF-B002-67BE008411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7" y="3108"/>
                    <a:ext cx="75" cy="147"/>
                  </a:xfrm>
                  <a:custGeom>
                    <a:avLst/>
                    <a:gdLst>
                      <a:gd name="T0" fmla="*/ 69 w 79"/>
                      <a:gd name="T1" fmla="*/ 4 h 154"/>
                      <a:gd name="T2" fmla="*/ 67 w 79"/>
                      <a:gd name="T3" fmla="*/ 0 h 154"/>
                      <a:gd name="T4" fmla="*/ 65 w 79"/>
                      <a:gd name="T5" fmla="*/ 2 h 154"/>
                      <a:gd name="T6" fmla="*/ 64 w 79"/>
                      <a:gd name="T7" fmla="*/ 9 h 154"/>
                      <a:gd name="T8" fmla="*/ 63 w 79"/>
                      <a:gd name="T9" fmla="*/ 13 h 154"/>
                      <a:gd name="T10" fmla="*/ 55 w 79"/>
                      <a:gd name="T11" fmla="*/ 16 h 154"/>
                      <a:gd name="T12" fmla="*/ 52 w 79"/>
                      <a:gd name="T13" fmla="*/ 17 h 154"/>
                      <a:gd name="T14" fmla="*/ 52 w 79"/>
                      <a:gd name="T15" fmla="*/ 18 h 154"/>
                      <a:gd name="T16" fmla="*/ 51 w 79"/>
                      <a:gd name="T17" fmla="*/ 23 h 154"/>
                      <a:gd name="T18" fmla="*/ 51 w 79"/>
                      <a:gd name="T19" fmla="*/ 24 h 154"/>
                      <a:gd name="T20" fmla="*/ 51 w 79"/>
                      <a:gd name="T21" fmla="*/ 28 h 154"/>
                      <a:gd name="T22" fmla="*/ 42 w 79"/>
                      <a:gd name="T23" fmla="*/ 34 h 154"/>
                      <a:gd name="T24" fmla="*/ 36 w 79"/>
                      <a:gd name="T25" fmla="*/ 37 h 154"/>
                      <a:gd name="T26" fmla="*/ 25 w 79"/>
                      <a:gd name="T27" fmla="*/ 42 h 154"/>
                      <a:gd name="T28" fmla="*/ 19 w 79"/>
                      <a:gd name="T29" fmla="*/ 43 h 154"/>
                      <a:gd name="T30" fmla="*/ 11 w 79"/>
                      <a:gd name="T31" fmla="*/ 45 h 154"/>
                      <a:gd name="T32" fmla="*/ 11 w 79"/>
                      <a:gd name="T33" fmla="*/ 49 h 154"/>
                      <a:gd name="T34" fmla="*/ 8 w 79"/>
                      <a:gd name="T35" fmla="*/ 59 h 154"/>
                      <a:gd name="T36" fmla="*/ 10 w 79"/>
                      <a:gd name="T37" fmla="*/ 77 h 154"/>
                      <a:gd name="T38" fmla="*/ 7 w 79"/>
                      <a:gd name="T39" fmla="*/ 102 h 154"/>
                      <a:gd name="T40" fmla="*/ 3 w 79"/>
                      <a:gd name="T41" fmla="*/ 127 h 154"/>
                      <a:gd name="T42" fmla="*/ 6 w 79"/>
                      <a:gd name="T43" fmla="*/ 137 h 154"/>
                      <a:gd name="T44" fmla="*/ 10 w 79"/>
                      <a:gd name="T45" fmla="*/ 148 h 154"/>
                      <a:gd name="T46" fmla="*/ 24 w 79"/>
                      <a:gd name="T47" fmla="*/ 154 h 154"/>
                      <a:gd name="T48" fmla="*/ 27 w 79"/>
                      <a:gd name="T49" fmla="*/ 153 h 154"/>
                      <a:gd name="T50" fmla="*/ 34 w 79"/>
                      <a:gd name="T51" fmla="*/ 151 h 154"/>
                      <a:gd name="T52" fmla="*/ 39 w 79"/>
                      <a:gd name="T53" fmla="*/ 149 h 154"/>
                      <a:gd name="T54" fmla="*/ 49 w 79"/>
                      <a:gd name="T55" fmla="*/ 119 h 154"/>
                      <a:gd name="T56" fmla="*/ 55 w 79"/>
                      <a:gd name="T57" fmla="*/ 102 h 154"/>
                      <a:gd name="T58" fmla="*/ 67 w 79"/>
                      <a:gd name="T59" fmla="*/ 59 h 154"/>
                      <a:gd name="T60" fmla="*/ 68 w 79"/>
                      <a:gd name="T61" fmla="*/ 52 h 154"/>
                      <a:gd name="T62" fmla="*/ 69 w 79"/>
                      <a:gd name="T63" fmla="*/ 47 h 154"/>
                      <a:gd name="T64" fmla="*/ 69 w 79"/>
                      <a:gd name="T65" fmla="*/ 37 h 154"/>
                      <a:gd name="T66" fmla="*/ 72 w 79"/>
                      <a:gd name="T67" fmla="*/ 36 h 154"/>
                      <a:gd name="T68" fmla="*/ 75 w 79"/>
                      <a:gd name="T69" fmla="*/ 38 h 154"/>
                      <a:gd name="T70" fmla="*/ 77 w 79"/>
                      <a:gd name="T71" fmla="*/ 40 h 154"/>
                      <a:gd name="T72" fmla="*/ 78 w 79"/>
                      <a:gd name="T73" fmla="*/ 37 h 154"/>
                      <a:gd name="T74" fmla="*/ 77 w 79"/>
                      <a:gd name="T75" fmla="*/ 28 h 154"/>
                      <a:gd name="T76" fmla="*/ 74 w 79"/>
                      <a:gd name="T77" fmla="*/ 16 h 154"/>
                      <a:gd name="T78" fmla="*/ 69 w 79"/>
                      <a:gd name="T79" fmla="*/ 4 h 15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79" h="154">
                        <a:moveTo>
                          <a:pt x="69" y="4"/>
                        </a:moveTo>
                        <a:cubicBezTo>
                          <a:pt x="68" y="2"/>
                          <a:pt x="67" y="1"/>
                          <a:pt x="67" y="0"/>
                        </a:cubicBezTo>
                        <a:cubicBezTo>
                          <a:pt x="66" y="1"/>
                          <a:pt x="66" y="2"/>
                          <a:pt x="65" y="2"/>
                        </a:cubicBezTo>
                        <a:cubicBezTo>
                          <a:pt x="65" y="3"/>
                          <a:pt x="64" y="6"/>
                          <a:pt x="64" y="9"/>
                        </a:cubicBezTo>
                        <a:cubicBezTo>
                          <a:pt x="65" y="10"/>
                          <a:pt x="64" y="11"/>
                          <a:pt x="63" y="13"/>
                        </a:cubicBezTo>
                        <a:cubicBezTo>
                          <a:pt x="61" y="15"/>
                          <a:pt x="58" y="16"/>
                          <a:pt x="55" y="16"/>
                        </a:cubicBezTo>
                        <a:cubicBezTo>
                          <a:pt x="54" y="16"/>
                          <a:pt x="53" y="16"/>
                          <a:pt x="52" y="17"/>
                        </a:cubicBezTo>
                        <a:cubicBezTo>
                          <a:pt x="52" y="17"/>
                          <a:pt x="52" y="18"/>
                          <a:pt x="52" y="18"/>
                        </a:cubicBezTo>
                        <a:cubicBezTo>
                          <a:pt x="53" y="21"/>
                          <a:pt x="52" y="23"/>
                          <a:pt x="51" y="23"/>
                        </a:cubicBezTo>
                        <a:cubicBezTo>
                          <a:pt x="51" y="23"/>
                          <a:pt x="51" y="24"/>
                          <a:pt x="51" y="24"/>
                        </a:cubicBezTo>
                        <a:cubicBezTo>
                          <a:pt x="52" y="25"/>
                          <a:pt x="52" y="27"/>
                          <a:pt x="51" y="28"/>
                        </a:cubicBezTo>
                        <a:cubicBezTo>
                          <a:pt x="50" y="31"/>
                          <a:pt x="46" y="34"/>
                          <a:pt x="42" y="34"/>
                        </a:cubicBezTo>
                        <a:cubicBezTo>
                          <a:pt x="40" y="34"/>
                          <a:pt x="38" y="36"/>
                          <a:pt x="36" y="37"/>
                        </a:cubicBezTo>
                        <a:cubicBezTo>
                          <a:pt x="32" y="40"/>
                          <a:pt x="29" y="42"/>
                          <a:pt x="25" y="42"/>
                        </a:cubicBezTo>
                        <a:cubicBezTo>
                          <a:pt x="23" y="42"/>
                          <a:pt x="21" y="42"/>
                          <a:pt x="19" y="43"/>
                        </a:cubicBezTo>
                        <a:cubicBezTo>
                          <a:pt x="16" y="44"/>
                          <a:pt x="14" y="45"/>
                          <a:pt x="11" y="45"/>
                        </a:cubicBezTo>
                        <a:cubicBezTo>
                          <a:pt x="11" y="45"/>
                          <a:pt x="11" y="47"/>
                          <a:pt x="11" y="49"/>
                        </a:cubicBezTo>
                        <a:cubicBezTo>
                          <a:pt x="10" y="52"/>
                          <a:pt x="10" y="55"/>
                          <a:pt x="8" y="59"/>
                        </a:cubicBezTo>
                        <a:cubicBezTo>
                          <a:pt x="6" y="63"/>
                          <a:pt x="6" y="69"/>
                          <a:pt x="10" y="77"/>
                        </a:cubicBezTo>
                        <a:cubicBezTo>
                          <a:pt x="13" y="85"/>
                          <a:pt x="16" y="92"/>
                          <a:pt x="7" y="102"/>
                        </a:cubicBezTo>
                        <a:cubicBezTo>
                          <a:pt x="0" y="111"/>
                          <a:pt x="0" y="121"/>
                          <a:pt x="3" y="127"/>
                        </a:cubicBezTo>
                        <a:cubicBezTo>
                          <a:pt x="4" y="130"/>
                          <a:pt x="5" y="133"/>
                          <a:pt x="6" y="137"/>
                        </a:cubicBezTo>
                        <a:cubicBezTo>
                          <a:pt x="7" y="141"/>
                          <a:pt x="8" y="145"/>
                          <a:pt x="10" y="148"/>
                        </a:cubicBezTo>
                        <a:cubicBezTo>
                          <a:pt x="13" y="151"/>
                          <a:pt x="19" y="154"/>
                          <a:pt x="24" y="154"/>
                        </a:cubicBezTo>
                        <a:cubicBezTo>
                          <a:pt x="25" y="154"/>
                          <a:pt x="26" y="153"/>
                          <a:pt x="27" y="153"/>
                        </a:cubicBezTo>
                        <a:cubicBezTo>
                          <a:pt x="29" y="151"/>
                          <a:pt x="32" y="151"/>
                          <a:pt x="34" y="151"/>
                        </a:cubicBezTo>
                        <a:cubicBezTo>
                          <a:pt x="36" y="151"/>
                          <a:pt x="37" y="150"/>
                          <a:pt x="39" y="149"/>
                        </a:cubicBezTo>
                        <a:cubicBezTo>
                          <a:pt x="41" y="146"/>
                          <a:pt x="45" y="132"/>
                          <a:pt x="49" y="119"/>
                        </a:cubicBezTo>
                        <a:cubicBezTo>
                          <a:pt x="51" y="113"/>
                          <a:pt x="53" y="107"/>
                          <a:pt x="55" y="102"/>
                        </a:cubicBezTo>
                        <a:cubicBezTo>
                          <a:pt x="59" y="89"/>
                          <a:pt x="67" y="63"/>
                          <a:pt x="67" y="59"/>
                        </a:cubicBezTo>
                        <a:cubicBezTo>
                          <a:pt x="66" y="56"/>
                          <a:pt x="67" y="54"/>
                          <a:pt x="68" y="52"/>
                        </a:cubicBezTo>
                        <a:cubicBezTo>
                          <a:pt x="69" y="50"/>
                          <a:pt x="70" y="49"/>
                          <a:pt x="69" y="47"/>
                        </a:cubicBezTo>
                        <a:cubicBezTo>
                          <a:pt x="67" y="43"/>
                          <a:pt x="68" y="39"/>
                          <a:pt x="69" y="37"/>
                        </a:cubicBezTo>
                        <a:cubicBezTo>
                          <a:pt x="70" y="36"/>
                          <a:pt x="72" y="36"/>
                          <a:pt x="72" y="36"/>
                        </a:cubicBezTo>
                        <a:cubicBezTo>
                          <a:pt x="73" y="36"/>
                          <a:pt x="74" y="36"/>
                          <a:pt x="75" y="38"/>
                        </a:cubicBezTo>
                        <a:cubicBezTo>
                          <a:pt x="76" y="39"/>
                          <a:pt x="77" y="40"/>
                          <a:pt x="77" y="40"/>
                        </a:cubicBezTo>
                        <a:cubicBezTo>
                          <a:pt x="77" y="40"/>
                          <a:pt x="78" y="39"/>
                          <a:pt x="78" y="37"/>
                        </a:cubicBezTo>
                        <a:cubicBezTo>
                          <a:pt x="79" y="35"/>
                          <a:pt x="78" y="31"/>
                          <a:pt x="77" y="28"/>
                        </a:cubicBezTo>
                        <a:cubicBezTo>
                          <a:pt x="76" y="24"/>
                          <a:pt x="74" y="20"/>
                          <a:pt x="74" y="16"/>
                        </a:cubicBezTo>
                        <a:cubicBezTo>
                          <a:pt x="74" y="12"/>
                          <a:pt x="71" y="7"/>
                          <a:pt x="69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7" name="Freeform 1719">
                    <a:extLst>
                      <a:ext uri="{FF2B5EF4-FFF2-40B4-BE49-F238E27FC236}">
                        <a16:creationId xmlns="" xmlns:a16="http://schemas.microsoft.com/office/drawing/2014/main" id="{CA87D777-CD19-492D-AABF-047C9BD059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4" y="2794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0 w 1"/>
                      <a:gd name="T3" fmla="*/ 1 h 1"/>
                      <a:gd name="T4" fmla="*/ 1 w 1"/>
                      <a:gd name="T5" fmla="*/ 0 h 1"/>
                      <a:gd name="T6" fmla="*/ 0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8" name="Freeform 1720">
                    <a:extLst>
                      <a:ext uri="{FF2B5EF4-FFF2-40B4-BE49-F238E27FC236}">
                        <a16:creationId xmlns="" xmlns:a16="http://schemas.microsoft.com/office/drawing/2014/main" id="{1B87FC76-1C4E-4823-B4B4-FC96178A80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8" y="279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89" name="Freeform 1721">
                    <a:extLst>
                      <a:ext uri="{FF2B5EF4-FFF2-40B4-BE49-F238E27FC236}">
                        <a16:creationId xmlns="" xmlns:a16="http://schemas.microsoft.com/office/drawing/2014/main" id="{916F465F-0DBA-496A-AB0F-4981E415ED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8" y="279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0" name="Freeform 1722">
                    <a:extLst>
                      <a:ext uri="{FF2B5EF4-FFF2-40B4-BE49-F238E27FC236}">
                        <a16:creationId xmlns="" xmlns:a16="http://schemas.microsoft.com/office/drawing/2014/main" id="{8BEC98E9-4876-48CB-A667-4D7B4CF3A5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6" y="2793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1" name="Freeform 1723">
                    <a:extLst>
                      <a:ext uri="{FF2B5EF4-FFF2-40B4-BE49-F238E27FC236}">
                        <a16:creationId xmlns="" xmlns:a16="http://schemas.microsoft.com/office/drawing/2014/main" id="{3F5B7EC2-33CD-49DE-A5BD-2FD0952B44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7" y="279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2" name="Freeform 1724">
                    <a:extLst>
                      <a:ext uri="{FF2B5EF4-FFF2-40B4-BE49-F238E27FC236}">
                        <a16:creationId xmlns="" xmlns:a16="http://schemas.microsoft.com/office/drawing/2014/main" id="{9A383EDA-8609-4E61-92E2-56BB010766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8" y="279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3" name="Freeform 1725">
                    <a:extLst>
                      <a:ext uri="{FF2B5EF4-FFF2-40B4-BE49-F238E27FC236}">
                        <a16:creationId xmlns="" xmlns:a16="http://schemas.microsoft.com/office/drawing/2014/main" id="{F194130E-43E8-4804-94D5-888E6BF4E4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5" y="279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4" name="Freeform 1726">
                    <a:extLst>
                      <a:ext uri="{FF2B5EF4-FFF2-40B4-BE49-F238E27FC236}">
                        <a16:creationId xmlns="" xmlns:a16="http://schemas.microsoft.com/office/drawing/2014/main" id="{67F378B9-3492-471F-BB0E-E115C1FDD25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0" y="3108"/>
                    <a:ext cx="10" cy="9"/>
                  </a:xfrm>
                  <a:custGeom>
                    <a:avLst/>
                    <a:gdLst>
                      <a:gd name="T0" fmla="*/ 4 w 10"/>
                      <a:gd name="T1" fmla="*/ 9 h 10"/>
                      <a:gd name="T2" fmla="*/ 9 w 10"/>
                      <a:gd name="T3" fmla="*/ 9 h 10"/>
                      <a:gd name="T4" fmla="*/ 10 w 10"/>
                      <a:gd name="T5" fmla="*/ 6 h 10"/>
                      <a:gd name="T6" fmla="*/ 10 w 10"/>
                      <a:gd name="T7" fmla="*/ 0 h 10"/>
                      <a:gd name="T8" fmla="*/ 10 w 10"/>
                      <a:gd name="T9" fmla="*/ 1 h 10"/>
                      <a:gd name="T10" fmla="*/ 3 w 10"/>
                      <a:gd name="T11" fmla="*/ 2 h 10"/>
                      <a:gd name="T12" fmla="*/ 0 w 10"/>
                      <a:gd name="T13" fmla="*/ 0 h 10"/>
                      <a:gd name="T14" fmla="*/ 0 w 10"/>
                      <a:gd name="T15" fmla="*/ 1 h 10"/>
                      <a:gd name="T16" fmla="*/ 4 w 10"/>
                      <a:gd name="T17" fmla="*/ 9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0" h="10">
                        <a:moveTo>
                          <a:pt x="4" y="9"/>
                        </a:moveTo>
                        <a:cubicBezTo>
                          <a:pt x="5" y="10"/>
                          <a:pt x="8" y="9"/>
                          <a:pt x="9" y="9"/>
                        </a:cubicBezTo>
                        <a:cubicBezTo>
                          <a:pt x="10" y="9"/>
                          <a:pt x="10" y="8"/>
                          <a:pt x="10" y="6"/>
                        </a:cubicBezTo>
                        <a:cubicBezTo>
                          <a:pt x="10" y="5"/>
                          <a:pt x="10" y="2"/>
                          <a:pt x="10" y="0"/>
                        </a:cubicBezTo>
                        <a:cubicBezTo>
                          <a:pt x="10" y="0"/>
                          <a:pt x="10" y="1"/>
                          <a:pt x="10" y="1"/>
                        </a:cubicBezTo>
                        <a:cubicBezTo>
                          <a:pt x="8" y="2"/>
                          <a:pt x="6" y="3"/>
                          <a:pt x="3" y="2"/>
                        </a:cubicBezTo>
                        <a:cubicBezTo>
                          <a:pt x="2" y="2"/>
                          <a:pt x="1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3"/>
                          <a:pt x="2" y="8"/>
                          <a:pt x="4" y="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5" name="Freeform 1727">
                    <a:extLst>
                      <a:ext uri="{FF2B5EF4-FFF2-40B4-BE49-F238E27FC236}">
                        <a16:creationId xmlns="" xmlns:a16="http://schemas.microsoft.com/office/drawing/2014/main" id="{32F1980A-4770-4E77-A362-7C4B779DEB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1" y="2916"/>
                    <a:ext cx="193" cy="191"/>
                  </a:xfrm>
                  <a:custGeom>
                    <a:avLst/>
                    <a:gdLst>
                      <a:gd name="T0" fmla="*/ 128 w 202"/>
                      <a:gd name="T1" fmla="*/ 182 h 199"/>
                      <a:gd name="T2" fmla="*/ 131 w 202"/>
                      <a:gd name="T3" fmla="*/ 186 h 199"/>
                      <a:gd name="T4" fmla="*/ 141 w 202"/>
                      <a:gd name="T5" fmla="*/ 191 h 199"/>
                      <a:gd name="T6" fmla="*/ 159 w 202"/>
                      <a:gd name="T7" fmla="*/ 190 h 199"/>
                      <a:gd name="T8" fmla="*/ 173 w 202"/>
                      <a:gd name="T9" fmla="*/ 195 h 199"/>
                      <a:gd name="T10" fmla="*/ 174 w 202"/>
                      <a:gd name="T11" fmla="*/ 176 h 199"/>
                      <a:gd name="T12" fmla="*/ 176 w 202"/>
                      <a:gd name="T13" fmla="*/ 159 h 199"/>
                      <a:gd name="T14" fmla="*/ 192 w 202"/>
                      <a:gd name="T15" fmla="*/ 152 h 199"/>
                      <a:gd name="T16" fmla="*/ 186 w 202"/>
                      <a:gd name="T17" fmla="*/ 141 h 199"/>
                      <a:gd name="T18" fmla="*/ 180 w 202"/>
                      <a:gd name="T19" fmla="*/ 91 h 199"/>
                      <a:gd name="T20" fmla="*/ 178 w 202"/>
                      <a:gd name="T21" fmla="*/ 88 h 199"/>
                      <a:gd name="T22" fmla="*/ 183 w 202"/>
                      <a:gd name="T23" fmla="*/ 74 h 199"/>
                      <a:gd name="T24" fmla="*/ 188 w 202"/>
                      <a:gd name="T25" fmla="*/ 56 h 199"/>
                      <a:gd name="T26" fmla="*/ 196 w 202"/>
                      <a:gd name="T27" fmla="*/ 41 h 199"/>
                      <a:gd name="T28" fmla="*/ 201 w 202"/>
                      <a:gd name="T29" fmla="*/ 33 h 199"/>
                      <a:gd name="T30" fmla="*/ 199 w 202"/>
                      <a:gd name="T31" fmla="*/ 26 h 199"/>
                      <a:gd name="T32" fmla="*/ 199 w 202"/>
                      <a:gd name="T33" fmla="*/ 23 h 199"/>
                      <a:gd name="T34" fmla="*/ 199 w 202"/>
                      <a:gd name="T35" fmla="*/ 20 h 199"/>
                      <a:gd name="T36" fmla="*/ 198 w 202"/>
                      <a:gd name="T37" fmla="*/ 18 h 199"/>
                      <a:gd name="T38" fmla="*/ 194 w 202"/>
                      <a:gd name="T39" fmla="*/ 14 h 199"/>
                      <a:gd name="T40" fmla="*/ 191 w 202"/>
                      <a:gd name="T41" fmla="*/ 11 h 199"/>
                      <a:gd name="T42" fmla="*/ 188 w 202"/>
                      <a:gd name="T43" fmla="*/ 10 h 199"/>
                      <a:gd name="T44" fmla="*/ 184 w 202"/>
                      <a:gd name="T45" fmla="*/ 10 h 199"/>
                      <a:gd name="T46" fmla="*/ 178 w 202"/>
                      <a:gd name="T47" fmla="*/ 9 h 199"/>
                      <a:gd name="T48" fmla="*/ 163 w 202"/>
                      <a:gd name="T49" fmla="*/ 2 h 199"/>
                      <a:gd name="T50" fmla="*/ 153 w 202"/>
                      <a:gd name="T51" fmla="*/ 3 h 199"/>
                      <a:gd name="T52" fmla="*/ 136 w 202"/>
                      <a:gd name="T53" fmla="*/ 4 h 199"/>
                      <a:gd name="T54" fmla="*/ 113 w 202"/>
                      <a:gd name="T55" fmla="*/ 7 h 199"/>
                      <a:gd name="T56" fmla="*/ 85 w 202"/>
                      <a:gd name="T57" fmla="*/ 9 h 199"/>
                      <a:gd name="T58" fmla="*/ 68 w 202"/>
                      <a:gd name="T59" fmla="*/ 20 h 199"/>
                      <a:gd name="T60" fmla="*/ 57 w 202"/>
                      <a:gd name="T61" fmla="*/ 56 h 199"/>
                      <a:gd name="T62" fmla="*/ 43 w 202"/>
                      <a:gd name="T63" fmla="*/ 85 h 199"/>
                      <a:gd name="T64" fmla="*/ 34 w 202"/>
                      <a:gd name="T65" fmla="*/ 112 h 199"/>
                      <a:gd name="T66" fmla="*/ 24 w 202"/>
                      <a:gd name="T67" fmla="*/ 116 h 199"/>
                      <a:gd name="T68" fmla="*/ 23 w 202"/>
                      <a:gd name="T69" fmla="*/ 115 h 199"/>
                      <a:gd name="T70" fmla="*/ 22 w 202"/>
                      <a:gd name="T71" fmla="*/ 112 h 199"/>
                      <a:gd name="T72" fmla="*/ 8 w 202"/>
                      <a:gd name="T73" fmla="*/ 113 h 199"/>
                      <a:gd name="T74" fmla="*/ 4 w 202"/>
                      <a:gd name="T75" fmla="*/ 115 h 199"/>
                      <a:gd name="T76" fmla="*/ 3 w 202"/>
                      <a:gd name="T77" fmla="*/ 127 h 199"/>
                      <a:gd name="T78" fmla="*/ 6 w 202"/>
                      <a:gd name="T79" fmla="*/ 125 h 199"/>
                      <a:gd name="T80" fmla="*/ 8 w 202"/>
                      <a:gd name="T81" fmla="*/ 125 h 199"/>
                      <a:gd name="T82" fmla="*/ 47 w 202"/>
                      <a:gd name="T83" fmla="*/ 126 h 199"/>
                      <a:gd name="T84" fmla="*/ 58 w 202"/>
                      <a:gd name="T85" fmla="*/ 150 h 199"/>
                      <a:gd name="T86" fmla="*/ 78 w 202"/>
                      <a:gd name="T87" fmla="*/ 138 h 199"/>
                      <a:gd name="T88" fmla="*/ 89 w 202"/>
                      <a:gd name="T89" fmla="*/ 140 h 199"/>
                      <a:gd name="T90" fmla="*/ 102 w 202"/>
                      <a:gd name="T91" fmla="*/ 144 h 199"/>
                      <a:gd name="T92" fmla="*/ 108 w 202"/>
                      <a:gd name="T93" fmla="*/ 178 h 199"/>
                      <a:gd name="T94" fmla="*/ 115 w 202"/>
                      <a:gd name="T95" fmla="*/ 182 h 199"/>
                      <a:gd name="T96" fmla="*/ 126 w 202"/>
                      <a:gd name="T97" fmla="*/ 181 h 1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02" h="199">
                        <a:moveTo>
                          <a:pt x="126" y="181"/>
                        </a:moveTo>
                        <a:cubicBezTo>
                          <a:pt x="126" y="181"/>
                          <a:pt x="126" y="181"/>
                          <a:pt x="126" y="181"/>
                        </a:cubicBezTo>
                        <a:cubicBezTo>
                          <a:pt x="128" y="182"/>
                          <a:pt x="128" y="182"/>
                          <a:pt x="128" y="182"/>
                        </a:cubicBezTo>
                        <a:cubicBezTo>
                          <a:pt x="128" y="182"/>
                          <a:pt x="128" y="182"/>
                          <a:pt x="128" y="182"/>
                        </a:cubicBezTo>
                        <a:cubicBezTo>
                          <a:pt x="129" y="183"/>
                          <a:pt x="129" y="184"/>
                          <a:pt x="130" y="184"/>
                        </a:cubicBezTo>
                        <a:cubicBezTo>
                          <a:pt x="130" y="185"/>
                          <a:pt x="130" y="185"/>
                          <a:pt x="130" y="185"/>
                        </a:cubicBezTo>
                        <a:cubicBezTo>
                          <a:pt x="130" y="185"/>
                          <a:pt x="130" y="185"/>
                          <a:pt x="130" y="185"/>
                        </a:cubicBezTo>
                        <a:cubicBezTo>
                          <a:pt x="130" y="186"/>
                          <a:pt x="131" y="186"/>
                          <a:pt x="131" y="186"/>
                        </a:cubicBezTo>
                        <a:cubicBezTo>
                          <a:pt x="132" y="186"/>
                          <a:pt x="135" y="185"/>
                          <a:pt x="137" y="185"/>
                        </a:cubicBezTo>
                        <a:cubicBezTo>
                          <a:pt x="138" y="185"/>
                          <a:pt x="139" y="185"/>
                          <a:pt x="140" y="186"/>
                        </a:cubicBezTo>
                        <a:cubicBezTo>
                          <a:pt x="140" y="187"/>
                          <a:pt x="141" y="188"/>
                          <a:pt x="140" y="188"/>
                        </a:cubicBezTo>
                        <a:cubicBezTo>
                          <a:pt x="140" y="189"/>
                          <a:pt x="141" y="191"/>
                          <a:pt x="141" y="191"/>
                        </a:cubicBezTo>
                        <a:cubicBezTo>
                          <a:pt x="143" y="191"/>
                          <a:pt x="146" y="192"/>
                          <a:pt x="148" y="193"/>
                        </a:cubicBezTo>
                        <a:cubicBezTo>
                          <a:pt x="149" y="194"/>
                          <a:pt x="151" y="194"/>
                          <a:pt x="151" y="194"/>
                        </a:cubicBezTo>
                        <a:cubicBezTo>
                          <a:pt x="152" y="194"/>
                          <a:pt x="154" y="194"/>
                          <a:pt x="154" y="194"/>
                        </a:cubicBezTo>
                        <a:cubicBezTo>
                          <a:pt x="155" y="192"/>
                          <a:pt x="157" y="190"/>
                          <a:pt x="159" y="190"/>
                        </a:cubicBezTo>
                        <a:cubicBezTo>
                          <a:pt x="161" y="190"/>
                          <a:pt x="162" y="191"/>
                          <a:pt x="162" y="192"/>
                        </a:cubicBezTo>
                        <a:cubicBezTo>
                          <a:pt x="164" y="196"/>
                          <a:pt x="166" y="197"/>
                          <a:pt x="166" y="197"/>
                        </a:cubicBezTo>
                        <a:cubicBezTo>
                          <a:pt x="169" y="197"/>
                          <a:pt x="173" y="197"/>
                          <a:pt x="175" y="199"/>
                        </a:cubicBezTo>
                        <a:cubicBezTo>
                          <a:pt x="175" y="198"/>
                          <a:pt x="174" y="196"/>
                          <a:pt x="173" y="195"/>
                        </a:cubicBezTo>
                        <a:cubicBezTo>
                          <a:pt x="173" y="194"/>
                          <a:pt x="172" y="193"/>
                          <a:pt x="172" y="193"/>
                        </a:cubicBezTo>
                        <a:cubicBezTo>
                          <a:pt x="170" y="192"/>
                          <a:pt x="171" y="189"/>
                          <a:pt x="172" y="185"/>
                        </a:cubicBezTo>
                        <a:cubicBezTo>
                          <a:pt x="173" y="184"/>
                          <a:pt x="173" y="182"/>
                          <a:pt x="173" y="181"/>
                        </a:cubicBezTo>
                        <a:cubicBezTo>
                          <a:pt x="173" y="180"/>
                          <a:pt x="174" y="178"/>
                          <a:pt x="174" y="176"/>
                        </a:cubicBezTo>
                        <a:cubicBezTo>
                          <a:pt x="174" y="174"/>
                          <a:pt x="175" y="171"/>
                          <a:pt x="175" y="170"/>
                        </a:cubicBezTo>
                        <a:cubicBezTo>
                          <a:pt x="174" y="169"/>
                          <a:pt x="173" y="168"/>
                          <a:pt x="173" y="167"/>
                        </a:cubicBezTo>
                        <a:cubicBezTo>
                          <a:pt x="173" y="165"/>
                          <a:pt x="174" y="163"/>
                          <a:pt x="176" y="161"/>
                        </a:cubicBezTo>
                        <a:cubicBezTo>
                          <a:pt x="176" y="161"/>
                          <a:pt x="176" y="159"/>
                          <a:pt x="176" y="159"/>
                        </a:cubicBezTo>
                        <a:cubicBezTo>
                          <a:pt x="176" y="157"/>
                          <a:pt x="176" y="155"/>
                          <a:pt x="177" y="154"/>
                        </a:cubicBezTo>
                        <a:cubicBezTo>
                          <a:pt x="178" y="153"/>
                          <a:pt x="179" y="153"/>
                          <a:pt x="180" y="153"/>
                        </a:cubicBezTo>
                        <a:cubicBezTo>
                          <a:pt x="184" y="153"/>
                          <a:pt x="184" y="153"/>
                          <a:pt x="184" y="153"/>
                        </a:cubicBezTo>
                        <a:cubicBezTo>
                          <a:pt x="190" y="153"/>
                          <a:pt x="192" y="152"/>
                          <a:pt x="192" y="152"/>
                        </a:cubicBezTo>
                        <a:cubicBezTo>
                          <a:pt x="193" y="151"/>
                          <a:pt x="193" y="151"/>
                          <a:pt x="193" y="151"/>
                        </a:cubicBezTo>
                        <a:cubicBezTo>
                          <a:pt x="193" y="151"/>
                          <a:pt x="193" y="151"/>
                          <a:pt x="193" y="151"/>
                        </a:cubicBezTo>
                        <a:cubicBezTo>
                          <a:pt x="192" y="150"/>
                          <a:pt x="192" y="149"/>
                          <a:pt x="192" y="149"/>
                        </a:cubicBezTo>
                        <a:cubicBezTo>
                          <a:pt x="190" y="146"/>
                          <a:pt x="188" y="142"/>
                          <a:pt x="186" y="141"/>
                        </a:cubicBezTo>
                        <a:cubicBezTo>
                          <a:pt x="180" y="138"/>
                          <a:pt x="178" y="110"/>
                          <a:pt x="179" y="101"/>
                        </a:cubicBezTo>
                        <a:cubicBezTo>
                          <a:pt x="179" y="98"/>
                          <a:pt x="179" y="97"/>
                          <a:pt x="181" y="96"/>
                        </a:cubicBezTo>
                        <a:cubicBezTo>
                          <a:pt x="180" y="91"/>
                          <a:pt x="180" y="91"/>
                          <a:pt x="180" y="91"/>
                        </a:cubicBezTo>
                        <a:cubicBezTo>
                          <a:pt x="180" y="91"/>
                          <a:pt x="180" y="91"/>
                          <a:pt x="180" y="91"/>
                        </a:cubicBezTo>
                        <a:cubicBezTo>
                          <a:pt x="180" y="91"/>
                          <a:pt x="179" y="91"/>
                          <a:pt x="179" y="91"/>
                        </a:cubicBezTo>
                        <a:cubicBezTo>
                          <a:pt x="179" y="90"/>
                          <a:pt x="179" y="90"/>
                          <a:pt x="179" y="90"/>
                        </a:cubicBezTo>
                        <a:cubicBezTo>
                          <a:pt x="179" y="90"/>
                          <a:pt x="178" y="90"/>
                          <a:pt x="178" y="89"/>
                        </a:cubicBezTo>
                        <a:cubicBezTo>
                          <a:pt x="178" y="89"/>
                          <a:pt x="178" y="89"/>
                          <a:pt x="178" y="88"/>
                        </a:cubicBezTo>
                        <a:cubicBezTo>
                          <a:pt x="178" y="88"/>
                          <a:pt x="178" y="88"/>
                          <a:pt x="178" y="88"/>
                        </a:cubicBezTo>
                        <a:cubicBezTo>
                          <a:pt x="177" y="88"/>
                          <a:pt x="177" y="87"/>
                          <a:pt x="177" y="86"/>
                        </a:cubicBezTo>
                        <a:cubicBezTo>
                          <a:pt x="177" y="84"/>
                          <a:pt x="179" y="83"/>
                          <a:pt x="180" y="82"/>
                        </a:cubicBezTo>
                        <a:cubicBezTo>
                          <a:pt x="180" y="79"/>
                          <a:pt x="180" y="75"/>
                          <a:pt x="183" y="74"/>
                        </a:cubicBezTo>
                        <a:cubicBezTo>
                          <a:pt x="184" y="74"/>
                          <a:pt x="184" y="74"/>
                          <a:pt x="184" y="74"/>
                        </a:cubicBezTo>
                        <a:cubicBezTo>
                          <a:pt x="184" y="73"/>
                          <a:pt x="184" y="73"/>
                          <a:pt x="185" y="72"/>
                        </a:cubicBezTo>
                        <a:cubicBezTo>
                          <a:pt x="185" y="71"/>
                          <a:pt x="185" y="69"/>
                          <a:pt x="185" y="67"/>
                        </a:cubicBezTo>
                        <a:cubicBezTo>
                          <a:pt x="185" y="63"/>
                          <a:pt x="186" y="59"/>
                          <a:pt x="188" y="56"/>
                        </a:cubicBezTo>
                        <a:cubicBezTo>
                          <a:pt x="188" y="55"/>
                          <a:pt x="188" y="54"/>
                          <a:pt x="188" y="53"/>
                        </a:cubicBezTo>
                        <a:cubicBezTo>
                          <a:pt x="189" y="51"/>
                          <a:pt x="189" y="49"/>
                          <a:pt x="191" y="47"/>
                        </a:cubicBezTo>
                        <a:cubicBezTo>
                          <a:pt x="191" y="47"/>
                          <a:pt x="192" y="46"/>
                          <a:pt x="192" y="45"/>
                        </a:cubicBezTo>
                        <a:cubicBezTo>
                          <a:pt x="193" y="44"/>
                          <a:pt x="194" y="41"/>
                          <a:pt x="196" y="41"/>
                        </a:cubicBezTo>
                        <a:cubicBezTo>
                          <a:pt x="199" y="40"/>
                          <a:pt x="199" y="39"/>
                          <a:pt x="199" y="39"/>
                        </a:cubicBezTo>
                        <a:cubicBezTo>
                          <a:pt x="199" y="38"/>
                          <a:pt x="200" y="37"/>
                          <a:pt x="201" y="36"/>
                        </a:cubicBezTo>
                        <a:cubicBezTo>
                          <a:pt x="202" y="35"/>
                          <a:pt x="202" y="34"/>
                          <a:pt x="202" y="34"/>
                        </a:cubicBezTo>
                        <a:cubicBezTo>
                          <a:pt x="202" y="33"/>
                          <a:pt x="202" y="33"/>
                          <a:pt x="201" y="33"/>
                        </a:cubicBezTo>
                        <a:cubicBezTo>
                          <a:pt x="200" y="32"/>
                          <a:pt x="199" y="31"/>
                          <a:pt x="199" y="28"/>
                        </a:cubicBezTo>
                        <a:cubicBezTo>
                          <a:pt x="199" y="28"/>
                          <a:pt x="199" y="27"/>
                          <a:pt x="199" y="27"/>
                        </a:cubicBezTo>
                        <a:cubicBezTo>
                          <a:pt x="199" y="27"/>
                          <a:pt x="199" y="27"/>
                          <a:pt x="199" y="27"/>
                        </a:cubicBezTo>
                        <a:cubicBezTo>
                          <a:pt x="199" y="26"/>
                          <a:pt x="199" y="26"/>
                          <a:pt x="199" y="26"/>
                        </a:cubicBezTo>
                        <a:cubicBezTo>
                          <a:pt x="199" y="25"/>
                          <a:pt x="199" y="25"/>
                          <a:pt x="199" y="25"/>
                        </a:cubicBezTo>
                        <a:cubicBezTo>
                          <a:pt x="199" y="25"/>
                          <a:pt x="199" y="25"/>
                          <a:pt x="199" y="24"/>
                        </a:cubicBezTo>
                        <a:cubicBezTo>
                          <a:pt x="199" y="24"/>
                          <a:pt x="199" y="24"/>
                          <a:pt x="199" y="24"/>
                        </a:cubicBezTo>
                        <a:cubicBezTo>
                          <a:pt x="199" y="23"/>
                          <a:pt x="199" y="23"/>
                          <a:pt x="199" y="23"/>
                        </a:cubicBezTo>
                        <a:cubicBezTo>
                          <a:pt x="199" y="22"/>
                          <a:pt x="199" y="22"/>
                          <a:pt x="199" y="21"/>
                        </a:cubicBezTo>
                        <a:cubicBezTo>
                          <a:pt x="199" y="21"/>
                          <a:pt x="199" y="21"/>
                          <a:pt x="199" y="21"/>
                        </a:cubicBezTo>
                        <a:cubicBezTo>
                          <a:pt x="199" y="21"/>
                          <a:pt x="199" y="20"/>
                          <a:pt x="199" y="20"/>
                        </a:cubicBezTo>
                        <a:cubicBezTo>
                          <a:pt x="199" y="20"/>
                          <a:pt x="199" y="20"/>
                          <a:pt x="199" y="20"/>
                        </a:cubicBezTo>
                        <a:cubicBezTo>
                          <a:pt x="199" y="20"/>
                          <a:pt x="200" y="19"/>
                          <a:pt x="200" y="19"/>
                        </a:cubicBezTo>
                        <a:cubicBezTo>
                          <a:pt x="200" y="19"/>
                          <a:pt x="200" y="19"/>
                          <a:pt x="200" y="19"/>
                        </a:cubicBezTo>
                        <a:cubicBezTo>
                          <a:pt x="199" y="19"/>
                          <a:pt x="199" y="19"/>
                          <a:pt x="199" y="18"/>
                        </a:cubicBezTo>
                        <a:cubicBezTo>
                          <a:pt x="199" y="18"/>
                          <a:pt x="198" y="18"/>
                          <a:pt x="198" y="18"/>
                        </a:cubicBezTo>
                        <a:cubicBezTo>
                          <a:pt x="198" y="17"/>
                          <a:pt x="197" y="17"/>
                          <a:pt x="197" y="17"/>
                        </a:cubicBezTo>
                        <a:cubicBezTo>
                          <a:pt x="197" y="16"/>
                          <a:pt x="196" y="16"/>
                          <a:pt x="196" y="16"/>
                        </a:cubicBezTo>
                        <a:cubicBezTo>
                          <a:pt x="196" y="16"/>
                          <a:pt x="195" y="15"/>
                          <a:pt x="195" y="15"/>
                        </a:cubicBezTo>
                        <a:cubicBezTo>
                          <a:pt x="195" y="15"/>
                          <a:pt x="194" y="14"/>
                          <a:pt x="194" y="14"/>
                        </a:cubicBezTo>
                        <a:cubicBezTo>
                          <a:pt x="194" y="14"/>
                          <a:pt x="194" y="14"/>
                          <a:pt x="193" y="14"/>
                        </a:cubicBezTo>
                        <a:cubicBezTo>
                          <a:pt x="193" y="13"/>
                          <a:pt x="193" y="13"/>
                          <a:pt x="192" y="13"/>
                        </a:cubicBezTo>
                        <a:cubicBezTo>
                          <a:pt x="192" y="12"/>
                          <a:pt x="192" y="12"/>
                          <a:pt x="192" y="12"/>
                        </a:cubicBezTo>
                        <a:cubicBezTo>
                          <a:pt x="191" y="12"/>
                          <a:pt x="191" y="12"/>
                          <a:pt x="191" y="11"/>
                        </a:cubicBezTo>
                        <a:cubicBezTo>
                          <a:pt x="190" y="11"/>
                          <a:pt x="190" y="11"/>
                          <a:pt x="190" y="11"/>
                        </a:cubicBezTo>
                        <a:cubicBezTo>
                          <a:pt x="190" y="11"/>
                          <a:pt x="190" y="10"/>
                          <a:pt x="189" y="10"/>
                        </a:cubicBezTo>
                        <a:cubicBezTo>
                          <a:pt x="189" y="10"/>
                          <a:pt x="189" y="10"/>
                          <a:pt x="189" y="10"/>
                        </a:cubicBezTo>
                        <a:cubicBezTo>
                          <a:pt x="189" y="10"/>
                          <a:pt x="188" y="10"/>
                          <a:pt x="188" y="10"/>
                        </a:cubicBezTo>
                        <a:cubicBezTo>
                          <a:pt x="188" y="9"/>
                          <a:pt x="188" y="9"/>
                          <a:pt x="188" y="9"/>
                        </a:cubicBezTo>
                        <a:cubicBezTo>
                          <a:pt x="187" y="9"/>
                          <a:pt x="185" y="10"/>
                          <a:pt x="185" y="10"/>
                        </a:cubicBezTo>
                        <a:cubicBezTo>
                          <a:pt x="185" y="10"/>
                          <a:pt x="185" y="10"/>
                          <a:pt x="184" y="10"/>
                        </a:cubicBezTo>
                        <a:cubicBezTo>
                          <a:pt x="184" y="10"/>
                          <a:pt x="184" y="10"/>
                          <a:pt x="184" y="10"/>
                        </a:cubicBezTo>
                        <a:cubicBezTo>
                          <a:pt x="183" y="11"/>
                          <a:pt x="183" y="11"/>
                          <a:pt x="183" y="11"/>
                        </a:cubicBezTo>
                        <a:cubicBezTo>
                          <a:pt x="182" y="10"/>
                          <a:pt x="182" y="10"/>
                          <a:pt x="182" y="10"/>
                        </a:cubicBezTo>
                        <a:cubicBezTo>
                          <a:pt x="181" y="10"/>
                          <a:pt x="180" y="9"/>
                          <a:pt x="179" y="9"/>
                        </a:cubicBezTo>
                        <a:cubicBezTo>
                          <a:pt x="179" y="9"/>
                          <a:pt x="179" y="9"/>
                          <a:pt x="178" y="9"/>
                        </a:cubicBezTo>
                        <a:cubicBezTo>
                          <a:pt x="177" y="11"/>
                          <a:pt x="176" y="11"/>
                          <a:pt x="174" y="11"/>
                        </a:cubicBezTo>
                        <a:cubicBezTo>
                          <a:pt x="171" y="11"/>
                          <a:pt x="169" y="10"/>
                          <a:pt x="169" y="10"/>
                        </a:cubicBezTo>
                        <a:cubicBezTo>
                          <a:pt x="169" y="10"/>
                          <a:pt x="165" y="7"/>
                          <a:pt x="163" y="3"/>
                        </a:cubicBezTo>
                        <a:cubicBezTo>
                          <a:pt x="163" y="3"/>
                          <a:pt x="163" y="3"/>
                          <a:pt x="163" y="2"/>
                        </a:cubicBezTo>
                        <a:cubicBezTo>
                          <a:pt x="163" y="2"/>
                          <a:pt x="163" y="2"/>
                          <a:pt x="162" y="2"/>
                        </a:cubicBezTo>
                        <a:cubicBezTo>
                          <a:pt x="162" y="2"/>
                          <a:pt x="162" y="2"/>
                          <a:pt x="162" y="2"/>
                        </a:cubicBezTo>
                        <a:cubicBezTo>
                          <a:pt x="154" y="3"/>
                          <a:pt x="154" y="3"/>
                          <a:pt x="154" y="3"/>
                        </a:cubicBezTo>
                        <a:cubicBezTo>
                          <a:pt x="153" y="3"/>
                          <a:pt x="153" y="3"/>
                          <a:pt x="153" y="3"/>
                        </a:cubicBezTo>
                        <a:cubicBezTo>
                          <a:pt x="152" y="2"/>
                          <a:pt x="147" y="0"/>
                          <a:pt x="145" y="0"/>
                        </a:cubicBezTo>
                        <a:cubicBezTo>
                          <a:pt x="144" y="0"/>
                          <a:pt x="143" y="1"/>
                          <a:pt x="143" y="1"/>
                        </a:cubicBezTo>
                        <a:cubicBezTo>
                          <a:pt x="143" y="2"/>
                          <a:pt x="141" y="4"/>
                          <a:pt x="139" y="4"/>
                        </a:cubicBezTo>
                        <a:cubicBezTo>
                          <a:pt x="138" y="4"/>
                          <a:pt x="137" y="4"/>
                          <a:pt x="136" y="4"/>
                        </a:cubicBezTo>
                        <a:cubicBezTo>
                          <a:pt x="135" y="4"/>
                          <a:pt x="134" y="3"/>
                          <a:pt x="132" y="3"/>
                        </a:cubicBezTo>
                        <a:cubicBezTo>
                          <a:pt x="128" y="3"/>
                          <a:pt x="124" y="5"/>
                          <a:pt x="122" y="7"/>
                        </a:cubicBezTo>
                        <a:cubicBezTo>
                          <a:pt x="120" y="8"/>
                          <a:pt x="117" y="7"/>
                          <a:pt x="115" y="7"/>
                        </a:cubicBezTo>
                        <a:cubicBezTo>
                          <a:pt x="114" y="7"/>
                          <a:pt x="113" y="7"/>
                          <a:pt x="113" y="7"/>
                        </a:cubicBezTo>
                        <a:cubicBezTo>
                          <a:pt x="112" y="7"/>
                          <a:pt x="111" y="10"/>
                          <a:pt x="110" y="13"/>
                        </a:cubicBezTo>
                        <a:cubicBezTo>
                          <a:pt x="110" y="15"/>
                          <a:pt x="110" y="15"/>
                          <a:pt x="110" y="15"/>
                        </a:cubicBezTo>
                        <a:cubicBezTo>
                          <a:pt x="85" y="10"/>
                          <a:pt x="85" y="10"/>
                          <a:pt x="85" y="10"/>
                        </a:cubicBezTo>
                        <a:cubicBezTo>
                          <a:pt x="85" y="9"/>
                          <a:pt x="85" y="9"/>
                          <a:pt x="85" y="9"/>
                        </a:cubicBezTo>
                        <a:cubicBezTo>
                          <a:pt x="84" y="8"/>
                          <a:pt x="81" y="4"/>
                          <a:pt x="78" y="4"/>
                        </a:cubicBezTo>
                        <a:cubicBezTo>
                          <a:pt x="75" y="4"/>
                          <a:pt x="70" y="8"/>
                          <a:pt x="68" y="12"/>
                        </a:cubicBezTo>
                        <a:cubicBezTo>
                          <a:pt x="68" y="19"/>
                          <a:pt x="68" y="19"/>
                          <a:pt x="68" y="19"/>
                        </a:cubicBezTo>
                        <a:cubicBezTo>
                          <a:pt x="68" y="19"/>
                          <a:pt x="68" y="20"/>
                          <a:pt x="68" y="20"/>
                        </a:cubicBezTo>
                        <a:cubicBezTo>
                          <a:pt x="68" y="25"/>
                          <a:pt x="67" y="29"/>
                          <a:pt x="66" y="31"/>
                        </a:cubicBezTo>
                        <a:cubicBezTo>
                          <a:pt x="65" y="32"/>
                          <a:pt x="65" y="33"/>
                          <a:pt x="65" y="33"/>
                        </a:cubicBezTo>
                        <a:cubicBezTo>
                          <a:pt x="63" y="36"/>
                          <a:pt x="62" y="37"/>
                          <a:pt x="62" y="42"/>
                        </a:cubicBezTo>
                        <a:cubicBezTo>
                          <a:pt x="62" y="46"/>
                          <a:pt x="59" y="51"/>
                          <a:pt x="57" y="56"/>
                        </a:cubicBezTo>
                        <a:cubicBezTo>
                          <a:pt x="55" y="60"/>
                          <a:pt x="54" y="64"/>
                          <a:pt x="54" y="66"/>
                        </a:cubicBezTo>
                        <a:cubicBezTo>
                          <a:pt x="54" y="70"/>
                          <a:pt x="50" y="73"/>
                          <a:pt x="47" y="75"/>
                        </a:cubicBezTo>
                        <a:cubicBezTo>
                          <a:pt x="46" y="76"/>
                          <a:pt x="44" y="78"/>
                          <a:pt x="44" y="78"/>
                        </a:cubicBezTo>
                        <a:cubicBezTo>
                          <a:pt x="44" y="80"/>
                          <a:pt x="44" y="82"/>
                          <a:pt x="43" y="85"/>
                        </a:cubicBezTo>
                        <a:cubicBezTo>
                          <a:pt x="43" y="88"/>
                          <a:pt x="43" y="93"/>
                          <a:pt x="43" y="97"/>
                        </a:cubicBezTo>
                        <a:cubicBezTo>
                          <a:pt x="43" y="102"/>
                          <a:pt x="42" y="103"/>
                          <a:pt x="39" y="104"/>
                        </a:cubicBezTo>
                        <a:cubicBezTo>
                          <a:pt x="39" y="104"/>
                          <a:pt x="39" y="104"/>
                          <a:pt x="39" y="106"/>
                        </a:cubicBezTo>
                        <a:cubicBezTo>
                          <a:pt x="39" y="111"/>
                          <a:pt x="37" y="112"/>
                          <a:pt x="34" y="112"/>
                        </a:cubicBezTo>
                        <a:cubicBezTo>
                          <a:pt x="33" y="112"/>
                          <a:pt x="32" y="112"/>
                          <a:pt x="31" y="113"/>
                        </a:cubicBezTo>
                        <a:cubicBezTo>
                          <a:pt x="29" y="116"/>
                          <a:pt x="27" y="117"/>
                          <a:pt x="26" y="117"/>
                        </a:cubicBezTo>
                        <a:cubicBezTo>
                          <a:pt x="25" y="117"/>
                          <a:pt x="25" y="117"/>
                          <a:pt x="24" y="116"/>
                        </a:cubicBezTo>
                        <a:cubicBezTo>
                          <a:pt x="24" y="116"/>
                          <a:pt x="24" y="116"/>
                          <a:pt x="24" y="116"/>
                        </a:cubicBezTo>
                        <a:cubicBezTo>
                          <a:pt x="24" y="116"/>
                          <a:pt x="24" y="116"/>
                          <a:pt x="24" y="116"/>
                        </a:cubicBezTo>
                        <a:cubicBezTo>
                          <a:pt x="24" y="116"/>
                          <a:pt x="24" y="116"/>
                          <a:pt x="24" y="116"/>
                        </a:cubicBezTo>
                        <a:cubicBezTo>
                          <a:pt x="24" y="116"/>
                          <a:pt x="24" y="116"/>
                          <a:pt x="24" y="115"/>
                        </a:cubicBezTo>
                        <a:cubicBezTo>
                          <a:pt x="24" y="115"/>
                          <a:pt x="23" y="115"/>
                          <a:pt x="23" y="115"/>
                        </a:cubicBezTo>
                        <a:cubicBezTo>
                          <a:pt x="23" y="115"/>
                          <a:pt x="23" y="115"/>
                          <a:pt x="23" y="115"/>
                        </a:cubicBezTo>
                        <a:cubicBezTo>
                          <a:pt x="23" y="115"/>
                          <a:pt x="23" y="115"/>
                          <a:pt x="23" y="115"/>
                        </a:cubicBezTo>
                        <a:cubicBezTo>
                          <a:pt x="23" y="114"/>
                          <a:pt x="23" y="114"/>
                          <a:pt x="23" y="113"/>
                        </a:cubicBezTo>
                        <a:cubicBezTo>
                          <a:pt x="23" y="112"/>
                          <a:pt x="23" y="112"/>
                          <a:pt x="22" y="112"/>
                        </a:cubicBezTo>
                        <a:cubicBezTo>
                          <a:pt x="20" y="112"/>
                          <a:pt x="19" y="112"/>
                          <a:pt x="17" y="113"/>
                        </a:cubicBezTo>
                        <a:cubicBezTo>
                          <a:pt x="16" y="115"/>
                          <a:pt x="14" y="115"/>
                          <a:pt x="13" y="115"/>
                        </a:cubicBezTo>
                        <a:cubicBezTo>
                          <a:pt x="11" y="115"/>
                          <a:pt x="10" y="114"/>
                          <a:pt x="9" y="114"/>
                        </a:cubicBezTo>
                        <a:cubicBezTo>
                          <a:pt x="8" y="114"/>
                          <a:pt x="8" y="113"/>
                          <a:pt x="8" y="113"/>
                        </a:cubicBezTo>
                        <a:cubicBezTo>
                          <a:pt x="8" y="113"/>
                          <a:pt x="7" y="113"/>
                          <a:pt x="7" y="114"/>
                        </a:cubicBezTo>
                        <a:cubicBezTo>
                          <a:pt x="7" y="114"/>
                          <a:pt x="6" y="114"/>
                          <a:pt x="6" y="114"/>
                        </a:cubicBezTo>
                        <a:cubicBezTo>
                          <a:pt x="6" y="114"/>
                          <a:pt x="6" y="114"/>
                          <a:pt x="5" y="115"/>
                        </a:cubicBezTo>
                        <a:cubicBezTo>
                          <a:pt x="5" y="115"/>
                          <a:pt x="4" y="115"/>
                          <a:pt x="4" y="115"/>
                        </a:cubicBezTo>
                        <a:cubicBezTo>
                          <a:pt x="4" y="115"/>
                          <a:pt x="3" y="116"/>
                          <a:pt x="3" y="116"/>
                        </a:cubicBezTo>
                        <a:cubicBezTo>
                          <a:pt x="2" y="116"/>
                          <a:pt x="2" y="117"/>
                          <a:pt x="1" y="117"/>
                        </a:cubicBezTo>
                        <a:cubicBezTo>
                          <a:pt x="1" y="117"/>
                          <a:pt x="1" y="117"/>
                          <a:pt x="0" y="118"/>
                        </a:cubicBezTo>
                        <a:cubicBezTo>
                          <a:pt x="2" y="121"/>
                          <a:pt x="3" y="124"/>
                          <a:pt x="3" y="127"/>
                        </a:cubicBezTo>
                        <a:cubicBezTo>
                          <a:pt x="3" y="127"/>
                          <a:pt x="3" y="127"/>
                          <a:pt x="3" y="127"/>
                        </a:cubicBezTo>
                        <a:cubicBezTo>
                          <a:pt x="4" y="127"/>
                          <a:pt x="5" y="126"/>
                          <a:pt x="5" y="126"/>
                        </a:cubicBezTo>
                        <a:cubicBezTo>
                          <a:pt x="5" y="126"/>
                          <a:pt x="5" y="126"/>
                          <a:pt x="5" y="126"/>
                        </a:cubicBezTo>
                        <a:cubicBezTo>
                          <a:pt x="6" y="126"/>
                          <a:pt x="6" y="126"/>
                          <a:pt x="6" y="125"/>
                        </a:cubicBezTo>
                        <a:cubicBezTo>
                          <a:pt x="6" y="125"/>
                          <a:pt x="6" y="125"/>
                          <a:pt x="6" y="125"/>
                        </a:cubicBezTo>
                        <a:cubicBezTo>
                          <a:pt x="7" y="125"/>
                          <a:pt x="7" y="125"/>
                          <a:pt x="7" y="125"/>
                        </a:cubicBezTo>
                        <a:cubicBezTo>
                          <a:pt x="7" y="125"/>
                          <a:pt x="7" y="125"/>
                          <a:pt x="8" y="125"/>
                        </a:cubicBezTo>
                        <a:cubicBezTo>
                          <a:pt x="8" y="125"/>
                          <a:pt x="8" y="125"/>
                          <a:pt x="8" y="125"/>
                        </a:cubicBezTo>
                        <a:cubicBezTo>
                          <a:pt x="9" y="125"/>
                          <a:pt x="11" y="125"/>
                          <a:pt x="19" y="125"/>
                        </a:cubicBezTo>
                        <a:cubicBezTo>
                          <a:pt x="30" y="125"/>
                          <a:pt x="45" y="125"/>
                          <a:pt x="45" y="125"/>
                        </a:cubicBezTo>
                        <a:cubicBezTo>
                          <a:pt x="46" y="125"/>
                          <a:pt x="46" y="125"/>
                          <a:pt x="46" y="125"/>
                        </a:cubicBezTo>
                        <a:cubicBezTo>
                          <a:pt x="47" y="126"/>
                          <a:pt x="47" y="126"/>
                          <a:pt x="47" y="126"/>
                        </a:cubicBezTo>
                        <a:cubicBezTo>
                          <a:pt x="47" y="126"/>
                          <a:pt x="50" y="132"/>
                          <a:pt x="49" y="137"/>
                        </a:cubicBezTo>
                        <a:cubicBezTo>
                          <a:pt x="49" y="138"/>
                          <a:pt x="49" y="138"/>
                          <a:pt x="49" y="139"/>
                        </a:cubicBezTo>
                        <a:cubicBezTo>
                          <a:pt x="50" y="140"/>
                          <a:pt x="52" y="141"/>
                          <a:pt x="53" y="144"/>
                        </a:cubicBezTo>
                        <a:cubicBezTo>
                          <a:pt x="55" y="149"/>
                          <a:pt x="57" y="150"/>
                          <a:pt x="58" y="150"/>
                        </a:cubicBezTo>
                        <a:cubicBezTo>
                          <a:pt x="59" y="150"/>
                          <a:pt x="60" y="150"/>
                          <a:pt x="60" y="150"/>
                        </a:cubicBezTo>
                        <a:cubicBezTo>
                          <a:pt x="65" y="149"/>
                          <a:pt x="71" y="148"/>
                          <a:pt x="73" y="148"/>
                        </a:cubicBezTo>
                        <a:cubicBezTo>
                          <a:pt x="73" y="147"/>
                          <a:pt x="74" y="146"/>
                          <a:pt x="74" y="146"/>
                        </a:cubicBezTo>
                        <a:cubicBezTo>
                          <a:pt x="74" y="143"/>
                          <a:pt x="75" y="139"/>
                          <a:pt x="78" y="138"/>
                        </a:cubicBezTo>
                        <a:cubicBezTo>
                          <a:pt x="79" y="138"/>
                          <a:pt x="80" y="137"/>
                          <a:pt x="82" y="137"/>
                        </a:cubicBezTo>
                        <a:cubicBezTo>
                          <a:pt x="85" y="137"/>
                          <a:pt x="88" y="138"/>
                          <a:pt x="88" y="138"/>
                        </a:cubicBezTo>
                        <a:cubicBezTo>
                          <a:pt x="89" y="138"/>
                          <a:pt x="89" y="138"/>
                          <a:pt x="89" y="138"/>
                        </a:cubicBezTo>
                        <a:cubicBezTo>
                          <a:pt x="89" y="140"/>
                          <a:pt x="89" y="140"/>
                          <a:pt x="89" y="140"/>
                        </a:cubicBezTo>
                        <a:cubicBezTo>
                          <a:pt x="89" y="140"/>
                          <a:pt x="90" y="140"/>
                          <a:pt x="93" y="140"/>
                        </a:cubicBezTo>
                        <a:cubicBezTo>
                          <a:pt x="94" y="140"/>
                          <a:pt x="96" y="140"/>
                          <a:pt x="97" y="140"/>
                        </a:cubicBezTo>
                        <a:cubicBezTo>
                          <a:pt x="97" y="140"/>
                          <a:pt x="98" y="140"/>
                          <a:pt x="99" y="140"/>
                        </a:cubicBezTo>
                        <a:cubicBezTo>
                          <a:pt x="100" y="140"/>
                          <a:pt x="102" y="140"/>
                          <a:pt x="102" y="144"/>
                        </a:cubicBezTo>
                        <a:cubicBezTo>
                          <a:pt x="102" y="148"/>
                          <a:pt x="103" y="151"/>
                          <a:pt x="104" y="151"/>
                        </a:cubicBezTo>
                        <a:cubicBezTo>
                          <a:pt x="105" y="153"/>
                          <a:pt x="105" y="156"/>
                          <a:pt x="104" y="160"/>
                        </a:cubicBezTo>
                        <a:cubicBezTo>
                          <a:pt x="103" y="162"/>
                          <a:pt x="102" y="167"/>
                          <a:pt x="102" y="168"/>
                        </a:cubicBezTo>
                        <a:cubicBezTo>
                          <a:pt x="104" y="169"/>
                          <a:pt x="109" y="174"/>
                          <a:pt x="108" y="178"/>
                        </a:cubicBezTo>
                        <a:cubicBezTo>
                          <a:pt x="108" y="179"/>
                          <a:pt x="108" y="179"/>
                          <a:pt x="108" y="179"/>
                        </a:cubicBezTo>
                        <a:cubicBezTo>
                          <a:pt x="108" y="180"/>
                          <a:pt x="107" y="183"/>
                          <a:pt x="107" y="184"/>
                        </a:cubicBezTo>
                        <a:cubicBezTo>
                          <a:pt x="108" y="183"/>
                          <a:pt x="110" y="182"/>
                          <a:pt x="112" y="182"/>
                        </a:cubicBezTo>
                        <a:cubicBezTo>
                          <a:pt x="113" y="182"/>
                          <a:pt x="114" y="182"/>
                          <a:pt x="115" y="182"/>
                        </a:cubicBezTo>
                        <a:cubicBezTo>
                          <a:pt x="117" y="182"/>
                          <a:pt x="119" y="182"/>
                          <a:pt x="122" y="181"/>
                        </a:cubicBezTo>
                        <a:cubicBezTo>
                          <a:pt x="122" y="181"/>
                          <a:pt x="123" y="181"/>
                          <a:pt x="124" y="181"/>
                        </a:cubicBezTo>
                        <a:cubicBezTo>
                          <a:pt x="124" y="180"/>
                          <a:pt x="124" y="180"/>
                          <a:pt x="124" y="180"/>
                        </a:cubicBezTo>
                        <a:lnTo>
                          <a:pt x="126" y="18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6" name="Freeform 1728">
                    <a:extLst>
                      <a:ext uri="{FF2B5EF4-FFF2-40B4-BE49-F238E27FC236}">
                        <a16:creationId xmlns="" xmlns:a16="http://schemas.microsoft.com/office/drawing/2014/main" id="{C0C584F4-89A1-492D-BA24-DEFBCFE579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6" y="3036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7" name="Freeform 1729">
                    <a:extLst>
                      <a:ext uri="{FF2B5EF4-FFF2-40B4-BE49-F238E27FC236}">
                        <a16:creationId xmlns="" xmlns:a16="http://schemas.microsoft.com/office/drawing/2014/main" id="{418FD51A-275F-44AE-82E2-4F275562CF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5" y="3036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1"/>
                          <a:pt x="1" y="1"/>
                          <a:pt x="0" y="1"/>
                        </a:cubicBezTo>
                        <a:cubicBezTo>
                          <a:pt x="1" y="1"/>
                          <a:pt x="1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8" name="Freeform 1730">
                    <a:extLst>
                      <a:ext uri="{FF2B5EF4-FFF2-40B4-BE49-F238E27FC236}">
                        <a16:creationId xmlns="" xmlns:a16="http://schemas.microsoft.com/office/drawing/2014/main" id="{30867891-E9C5-4893-AFED-3D84E3FAEC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1" y="3090"/>
                    <a:ext cx="2" cy="1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0 w 2"/>
                      <a:gd name="T3" fmla="*/ 0 h 1"/>
                      <a:gd name="T4" fmla="*/ 2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499" name="Freeform 1731">
                    <a:extLst>
                      <a:ext uri="{FF2B5EF4-FFF2-40B4-BE49-F238E27FC236}">
                        <a16:creationId xmlns="" xmlns:a16="http://schemas.microsoft.com/office/drawing/2014/main" id="{3ECE085D-8F86-4307-98DA-CADC048989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8" y="303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0" name="Freeform 1732">
                    <a:extLst>
                      <a:ext uri="{FF2B5EF4-FFF2-40B4-BE49-F238E27FC236}">
                        <a16:creationId xmlns="" xmlns:a16="http://schemas.microsoft.com/office/drawing/2014/main" id="{205D8458-5C53-414F-A0EB-2B6285BE59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4" y="3037"/>
                    <a:ext cx="1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0"/>
                          <a:pt x="1" y="1"/>
                          <a:pt x="0" y="1"/>
                        </a:cubicBezTo>
                        <a:cubicBezTo>
                          <a:pt x="1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1" name="Freeform 1733">
                    <a:extLst>
                      <a:ext uri="{FF2B5EF4-FFF2-40B4-BE49-F238E27FC236}">
                        <a16:creationId xmlns="" xmlns:a16="http://schemas.microsoft.com/office/drawing/2014/main" id="{3A44CF2B-9359-446B-914D-47BC75391CE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4" y="3061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  <a:gd name="T6" fmla="*/ 1 w 1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2" name="Freeform 1734">
                    <a:extLst>
                      <a:ext uri="{FF2B5EF4-FFF2-40B4-BE49-F238E27FC236}">
                        <a16:creationId xmlns="" xmlns:a16="http://schemas.microsoft.com/office/drawing/2014/main" id="{E9DBBDD4-C5E1-489C-A8C4-C12BFC78BD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3" y="3091"/>
                    <a:ext cx="2" cy="1"/>
                  </a:xfrm>
                  <a:custGeom>
                    <a:avLst/>
                    <a:gdLst>
                      <a:gd name="T0" fmla="*/ 2 w 2"/>
                      <a:gd name="T1" fmla="*/ 2 h 2"/>
                      <a:gd name="T2" fmla="*/ 0 w 2"/>
                      <a:gd name="T3" fmla="*/ 0 h 2"/>
                      <a:gd name="T4" fmla="*/ 0 w 2"/>
                      <a:gd name="T5" fmla="*/ 0 h 2"/>
                      <a:gd name="T6" fmla="*/ 2 w 2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" h="2">
                        <a:moveTo>
                          <a:pt x="2" y="2"/>
                        </a:moveTo>
                        <a:cubicBezTo>
                          <a:pt x="1" y="2"/>
                          <a:pt x="1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1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3" name="Freeform 1735">
                    <a:extLst>
                      <a:ext uri="{FF2B5EF4-FFF2-40B4-BE49-F238E27FC236}">
                        <a16:creationId xmlns="" xmlns:a16="http://schemas.microsoft.com/office/drawing/2014/main" id="{8A28CAA6-5DEA-4C08-9285-953F7C3731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9" y="3089"/>
                    <a:ext cx="2" cy="1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2 w 2"/>
                      <a:gd name="T3" fmla="*/ 1 h 1"/>
                      <a:gd name="T4" fmla="*/ 2 w 2"/>
                      <a:gd name="T5" fmla="*/ 1 h 1"/>
                      <a:gd name="T6" fmla="*/ 0 w 2"/>
                      <a:gd name="T7" fmla="*/ 0 h 1"/>
                      <a:gd name="T8" fmla="*/ 0 w 2"/>
                      <a:gd name="T9" fmla="*/ 1 h 1"/>
                      <a:gd name="T10" fmla="*/ 2 w 2"/>
                      <a:gd name="T11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1"/>
                          <a:pt x="1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4" name="Freeform 1736">
                    <a:extLst>
                      <a:ext uri="{FF2B5EF4-FFF2-40B4-BE49-F238E27FC236}">
                        <a16:creationId xmlns="" xmlns:a16="http://schemas.microsoft.com/office/drawing/2014/main" id="{CB6C22CE-6EF5-4370-9D11-9DF642FAFA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1" y="3090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0 w 2"/>
                      <a:gd name="T3" fmla="*/ 0 h 1"/>
                      <a:gd name="T4" fmla="*/ 2 w 2"/>
                      <a:gd name="T5" fmla="*/ 1 h 1"/>
                      <a:gd name="T6" fmla="*/ 2 w 2"/>
                      <a:gd name="T7" fmla="*/ 1 h 1"/>
                      <a:gd name="T8" fmla="*/ 0 w 2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5" name="Freeform 1737">
                    <a:extLst>
                      <a:ext uri="{FF2B5EF4-FFF2-40B4-BE49-F238E27FC236}">
                        <a16:creationId xmlns="" xmlns:a16="http://schemas.microsoft.com/office/drawing/2014/main" id="{209676A3-0B07-46B2-8CFB-93208C9ECE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2" y="3003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6" name="Freeform 1738">
                    <a:extLst>
                      <a:ext uri="{FF2B5EF4-FFF2-40B4-BE49-F238E27FC236}">
                        <a16:creationId xmlns="" xmlns:a16="http://schemas.microsoft.com/office/drawing/2014/main" id="{6A760847-04EC-4125-8C4F-7E9DFA1196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1" y="300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7" name="Freeform 1739">
                    <a:extLst>
                      <a:ext uri="{FF2B5EF4-FFF2-40B4-BE49-F238E27FC236}">
                        <a16:creationId xmlns="" xmlns:a16="http://schemas.microsoft.com/office/drawing/2014/main" id="{66987720-3121-4AD3-83ED-0B812ABEA7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1" y="3002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8" name="Freeform 1740">
                    <a:extLst>
                      <a:ext uri="{FF2B5EF4-FFF2-40B4-BE49-F238E27FC236}">
                        <a16:creationId xmlns="" xmlns:a16="http://schemas.microsoft.com/office/drawing/2014/main" id="{C208F3FE-3B74-45E5-949C-B11CA0622C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7" y="3025"/>
                    <a:ext cx="1" cy="0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09" name="Freeform 1741">
                    <a:extLst>
                      <a:ext uri="{FF2B5EF4-FFF2-40B4-BE49-F238E27FC236}">
                        <a16:creationId xmlns="" xmlns:a16="http://schemas.microsoft.com/office/drawing/2014/main" id="{21C44F7E-439D-4A68-A6B4-A618EB82D3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1" y="3028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0 w 1"/>
                      <a:gd name="T3" fmla="*/ 1 h 1"/>
                      <a:gd name="T4" fmla="*/ 1 w 1"/>
                      <a:gd name="T5" fmla="*/ 0 h 1"/>
                      <a:gd name="T6" fmla="*/ 0 w 1"/>
                      <a:gd name="T7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0" name="Freeform 1742">
                    <a:extLst>
                      <a:ext uri="{FF2B5EF4-FFF2-40B4-BE49-F238E27FC236}">
                        <a16:creationId xmlns="" xmlns:a16="http://schemas.microsoft.com/office/drawing/2014/main" id="{BC469A8A-379B-425F-9323-E816F897DC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3" y="302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1" name="Freeform 1743">
                    <a:extLst>
                      <a:ext uri="{FF2B5EF4-FFF2-40B4-BE49-F238E27FC236}">
                        <a16:creationId xmlns="" xmlns:a16="http://schemas.microsoft.com/office/drawing/2014/main" id="{2989C28C-643E-48B0-A3EC-295A752F25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66" y="2935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2" name="Freeform 1744">
                    <a:extLst>
                      <a:ext uri="{FF2B5EF4-FFF2-40B4-BE49-F238E27FC236}">
                        <a16:creationId xmlns="" xmlns:a16="http://schemas.microsoft.com/office/drawing/2014/main" id="{28D7D521-0C5C-4118-9055-D4BAFD7F02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5" y="3025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3" name="Freeform 1745">
                    <a:extLst>
                      <a:ext uri="{FF2B5EF4-FFF2-40B4-BE49-F238E27FC236}">
                        <a16:creationId xmlns="" xmlns:a16="http://schemas.microsoft.com/office/drawing/2014/main" id="{4AA907D8-9D20-44B0-8398-25656EE783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4" y="302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4" name="Freeform 1746">
                    <a:extLst>
                      <a:ext uri="{FF2B5EF4-FFF2-40B4-BE49-F238E27FC236}">
                        <a16:creationId xmlns="" xmlns:a16="http://schemas.microsoft.com/office/drawing/2014/main" id="{A2D67CB1-8BEB-4666-AB34-CB9AEF04DE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4" y="302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5" name="Freeform 1747">
                    <a:extLst>
                      <a:ext uri="{FF2B5EF4-FFF2-40B4-BE49-F238E27FC236}">
                        <a16:creationId xmlns="" xmlns:a16="http://schemas.microsoft.com/office/drawing/2014/main" id="{70E80814-1469-443F-87E1-3A112F7E70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24" y="3027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0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2" y="1"/>
                        </a:cubicBezTo>
                        <a:cubicBezTo>
                          <a:pt x="1" y="1"/>
                          <a:pt x="1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6" name="Freeform 1748">
                    <a:extLst>
                      <a:ext uri="{FF2B5EF4-FFF2-40B4-BE49-F238E27FC236}">
                        <a16:creationId xmlns="" xmlns:a16="http://schemas.microsoft.com/office/drawing/2014/main" id="{48D14054-AAC1-4EBC-B82D-07029300E1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04" y="3026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7" name="Freeform 1749">
                    <a:extLst>
                      <a:ext uri="{FF2B5EF4-FFF2-40B4-BE49-F238E27FC236}">
                        <a16:creationId xmlns="" xmlns:a16="http://schemas.microsoft.com/office/drawing/2014/main" id="{947CD537-E5B4-4407-B8D7-579B241E7A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5" y="2930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8" name="Freeform 1750">
                    <a:extLst>
                      <a:ext uri="{FF2B5EF4-FFF2-40B4-BE49-F238E27FC236}">
                        <a16:creationId xmlns="" xmlns:a16="http://schemas.microsoft.com/office/drawing/2014/main" id="{6A3D294B-7DEE-442D-AEDE-2CD5262AA5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9" y="2933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19" name="Freeform 1751">
                    <a:extLst>
                      <a:ext uri="{FF2B5EF4-FFF2-40B4-BE49-F238E27FC236}">
                        <a16:creationId xmlns="" xmlns:a16="http://schemas.microsoft.com/office/drawing/2014/main" id="{86AB7956-DCC8-49FF-884C-3FF21D9E48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1" y="292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0" name="Freeform 1752">
                    <a:extLst>
                      <a:ext uri="{FF2B5EF4-FFF2-40B4-BE49-F238E27FC236}">
                        <a16:creationId xmlns="" xmlns:a16="http://schemas.microsoft.com/office/drawing/2014/main" id="{E8A27398-AB06-4559-BDFD-612184801B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34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1 w 1"/>
                      <a:gd name="T5" fmla="*/ 1 h 1"/>
                      <a:gd name="T6" fmla="*/ 0 w 1"/>
                      <a:gd name="T7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1" y="1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1" name="Freeform 1753">
                    <a:extLst>
                      <a:ext uri="{FF2B5EF4-FFF2-40B4-BE49-F238E27FC236}">
                        <a16:creationId xmlns="" xmlns:a16="http://schemas.microsoft.com/office/drawing/2014/main" id="{4904FD76-022F-420D-83B5-3A7B0742EC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7" y="2918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2" name="Freeform 1754">
                    <a:extLst>
                      <a:ext uri="{FF2B5EF4-FFF2-40B4-BE49-F238E27FC236}">
                        <a16:creationId xmlns="" xmlns:a16="http://schemas.microsoft.com/office/drawing/2014/main" id="{0FE6F79F-0AD1-4BBB-A2EA-F35F50D841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2" y="292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3" name="Freeform 1755">
                    <a:extLst>
                      <a:ext uri="{FF2B5EF4-FFF2-40B4-BE49-F238E27FC236}">
                        <a16:creationId xmlns="" xmlns:a16="http://schemas.microsoft.com/office/drawing/2014/main" id="{A920FC07-6A22-483E-8345-DD5DD35452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4" y="2928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4" name="Freeform 1756">
                    <a:extLst>
                      <a:ext uri="{FF2B5EF4-FFF2-40B4-BE49-F238E27FC236}">
                        <a16:creationId xmlns="" xmlns:a16="http://schemas.microsoft.com/office/drawing/2014/main" id="{E2F3DACD-B133-4718-8113-C48E3D32BF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7" y="2931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5" name="Freeform 1757">
                    <a:extLst>
                      <a:ext uri="{FF2B5EF4-FFF2-40B4-BE49-F238E27FC236}">
                        <a16:creationId xmlns="" xmlns:a16="http://schemas.microsoft.com/office/drawing/2014/main" id="{C78517BC-BC6C-46D2-AF2F-D09C607C63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5" y="2926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1 w 2"/>
                      <a:gd name="T3" fmla="*/ 1 h 1"/>
                      <a:gd name="T4" fmla="*/ 2 w 2"/>
                      <a:gd name="T5" fmla="*/ 0 h 1"/>
                      <a:gd name="T6" fmla="*/ 1 w 2"/>
                      <a:gd name="T7" fmla="*/ 1 h 1"/>
                      <a:gd name="T8" fmla="*/ 0 w 2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lnTo>
                          <a:pt x="1" y="1"/>
                        </a:lnTo>
                        <a:lnTo>
                          <a:pt x="2" y="0"/>
                        </a:lnTo>
                        <a:lnTo>
                          <a:pt x="1" y="1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6" name="Freeform 1758">
                    <a:extLst>
                      <a:ext uri="{FF2B5EF4-FFF2-40B4-BE49-F238E27FC236}">
                        <a16:creationId xmlns="" xmlns:a16="http://schemas.microsoft.com/office/drawing/2014/main" id="{D351E521-B931-4D9A-9DF8-285C183B14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2925"/>
                    <a:ext cx="2" cy="1"/>
                  </a:xfrm>
                  <a:custGeom>
                    <a:avLst/>
                    <a:gdLst>
                      <a:gd name="T0" fmla="*/ 3 w 3"/>
                      <a:gd name="T1" fmla="*/ 0 h 1"/>
                      <a:gd name="T2" fmla="*/ 0 w 3"/>
                      <a:gd name="T3" fmla="*/ 1 h 1"/>
                      <a:gd name="T4" fmla="*/ 3 w 3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">
                        <a:moveTo>
                          <a:pt x="3" y="0"/>
                        </a:moveTo>
                        <a:cubicBezTo>
                          <a:pt x="2" y="0"/>
                          <a:pt x="0" y="1"/>
                          <a:pt x="0" y="1"/>
                        </a:cubicBezTo>
                        <a:cubicBezTo>
                          <a:pt x="0" y="1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7" name="Freeform 1759">
                    <a:extLst>
                      <a:ext uri="{FF2B5EF4-FFF2-40B4-BE49-F238E27FC236}">
                        <a16:creationId xmlns="" xmlns:a16="http://schemas.microsoft.com/office/drawing/2014/main" id="{77DD072F-488B-4E8B-9AAB-D27AA93C49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0" y="2925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8" name="Freeform 1760">
                    <a:extLst>
                      <a:ext uri="{FF2B5EF4-FFF2-40B4-BE49-F238E27FC236}">
                        <a16:creationId xmlns="" xmlns:a16="http://schemas.microsoft.com/office/drawing/2014/main" id="{1665BC1A-B127-45FC-9A0F-F45472094B6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6" y="291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29" name="Freeform 1761">
                    <a:extLst>
                      <a:ext uri="{FF2B5EF4-FFF2-40B4-BE49-F238E27FC236}">
                        <a16:creationId xmlns="" xmlns:a16="http://schemas.microsoft.com/office/drawing/2014/main" id="{2CA04AD1-AD10-4A6A-BC31-100B76287C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36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0" name="Freeform 1762">
                    <a:extLst>
                      <a:ext uri="{FF2B5EF4-FFF2-40B4-BE49-F238E27FC236}">
                        <a16:creationId xmlns="" xmlns:a16="http://schemas.microsoft.com/office/drawing/2014/main" id="{88DE6303-8A65-4E7D-9943-7417AA6525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37"/>
                    <a:ext cx="0" cy="1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1" name="Freeform 1763">
                    <a:extLst>
                      <a:ext uri="{FF2B5EF4-FFF2-40B4-BE49-F238E27FC236}">
                        <a16:creationId xmlns="" xmlns:a16="http://schemas.microsoft.com/office/drawing/2014/main" id="{3D6616B0-EB5A-4085-A883-E5CBC0B9E03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40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2" name="Freeform 1764">
                    <a:extLst>
                      <a:ext uri="{FF2B5EF4-FFF2-40B4-BE49-F238E27FC236}">
                        <a16:creationId xmlns="" xmlns:a16="http://schemas.microsoft.com/office/drawing/2014/main" id="{33CEDBC7-D79B-4A57-B177-61D6EEA973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3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3" name="Freeform 1765">
                    <a:extLst>
                      <a:ext uri="{FF2B5EF4-FFF2-40B4-BE49-F238E27FC236}">
                        <a16:creationId xmlns="" xmlns:a16="http://schemas.microsoft.com/office/drawing/2014/main" id="{AD45F6B6-31DA-434D-914F-8DDB405DE9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2981"/>
                    <a:ext cx="0" cy="4"/>
                  </a:xfrm>
                  <a:custGeom>
                    <a:avLst/>
                    <a:gdLst>
                      <a:gd name="T0" fmla="*/ 5 h 5"/>
                      <a:gd name="T1" fmla="*/ 0 h 5"/>
                      <a:gd name="T2" fmla="*/ 5 h 5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5">
                        <a:moveTo>
                          <a:pt x="0" y="5"/>
                        </a:moveTo>
                        <a:cubicBezTo>
                          <a:pt x="0" y="4"/>
                          <a:pt x="0" y="2"/>
                          <a:pt x="0" y="0"/>
                        </a:cubicBezTo>
                        <a:cubicBezTo>
                          <a:pt x="0" y="2"/>
                          <a:pt x="0" y="4"/>
                          <a:pt x="0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4" name="Freeform 1766">
                    <a:extLst>
                      <a:ext uri="{FF2B5EF4-FFF2-40B4-BE49-F238E27FC236}">
                        <a16:creationId xmlns="" xmlns:a16="http://schemas.microsoft.com/office/drawing/2014/main" id="{50CFF2C5-521B-4C23-AC19-05B5CFE275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4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5" name="Freeform 1767">
                    <a:extLst>
                      <a:ext uri="{FF2B5EF4-FFF2-40B4-BE49-F238E27FC236}">
                        <a16:creationId xmlns="" xmlns:a16="http://schemas.microsoft.com/office/drawing/2014/main" id="{89598741-2DE7-4771-9BA2-D34A515112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2935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6" name="Freeform 1768">
                    <a:extLst>
                      <a:ext uri="{FF2B5EF4-FFF2-40B4-BE49-F238E27FC236}">
                        <a16:creationId xmlns="" xmlns:a16="http://schemas.microsoft.com/office/drawing/2014/main" id="{6CA5176B-BE53-4C2F-8C4E-0DFBA52F333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3002"/>
                    <a:ext cx="11" cy="17"/>
                  </a:xfrm>
                  <a:custGeom>
                    <a:avLst/>
                    <a:gdLst>
                      <a:gd name="T0" fmla="*/ 8 w 12"/>
                      <a:gd name="T1" fmla="*/ 0 h 18"/>
                      <a:gd name="T2" fmla="*/ 8 w 12"/>
                      <a:gd name="T3" fmla="*/ 0 h 18"/>
                      <a:gd name="T4" fmla="*/ 8 w 12"/>
                      <a:gd name="T5" fmla="*/ 0 h 18"/>
                      <a:gd name="T6" fmla="*/ 8 w 12"/>
                      <a:gd name="T7" fmla="*/ 1 h 18"/>
                      <a:gd name="T8" fmla="*/ 7 w 12"/>
                      <a:gd name="T9" fmla="*/ 1 h 18"/>
                      <a:gd name="T10" fmla="*/ 6 w 12"/>
                      <a:gd name="T11" fmla="*/ 2 h 18"/>
                      <a:gd name="T12" fmla="*/ 6 w 12"/>
                      <a:gd name="T13" fmla="*/ 2 h 18"/>
                      <a:gd name="T14" fmla="*/ 5 w 12"/>
                      <a:gd name="T15" fmla="*/ 3 h 18"/>
                      <a:gd name="T16" fmla="*/ 4 w 12"/>
                      <a:gd name="T17" fmla="*/ 3 h 18"/>
                      <a:gd name="T18" fmla="*/ 3 w 12"/>
                      <a:gd name="T19" fmla="*/ 3 h 18"/>
                      <a:gd name="T20" fmla="*/ 2 w 12"/>
                      <a:gd name="T21" fmla="*/ 3 h 18"/>
                      <a:gd name="T22" fmla="*/ 2 w 12"/>
                      <a:gd name="T23" fmla="*/ 3 h 18"/>
                      <a:gd name="T24" fmla="*/ 0 w 12"/>
                      <a:gd name="T25" fmla="*/ 3 h 18"/>
                      <a:gd name="T26" fmla="*/ 0 w 12"/>
                      <a:gd name="T27" fmla="*/ 3 h 18"/>
                      <a:gd name="T28" fmla="*/ 0 w 12"/>
                      <a:gd name="T29" fmla="*/ 9 h 18"/>
                      <a:gd name="T30" fmla="*/ 0 w 12"/>
                      <a:gd name="T31" fmla="*/ 9 h 18"/>
                      <a:gd name="T32" fmla="*/ 2 w 12"/>
                      <a:gd name="T33" fmla="*/ 18 h 18"/>
                      <a:gd name="T34" fmla="*/ 3 w 12"/>
                      <a:gd name="T35" fmla="*/ 17 h 18"/>
                      <a:gd name="T36" fmla="*/ 4 w 12"/>
                      <a:gd name="T37" fmla="*/ 17 h 18"/>
                      <a:gd name="T38" fmla="*/ 4 w 12"/>
                      <a:gd name="T39" fmla="*/ 17 h 18"/>
                      <a:gd name="T40" fmla="*/ 4 w 12"/>
                      <a:gd name="T41" fmla="*/ 17 h 18"/>
                      <a:gd name="T42" fmla="*/ 5 w 12"/>
                      <a:gd name="T43" fmla="*/ 16 h 18"/>
                      <a:gd name="T44" fmla="*/ 12 w 12"/>
                      <a:gd name="T45" fmla="*/ 6 h 18"/>
                      <a:gd name="T46" fmla="*/ 10 w 12"/>
                      <a:gd name="T47" fmla="*/ 4 h 18"/>
                      <a:gd name="T48" fmla="*/ 10 w 12"/>
                      <a:gd name="T49" fmla="*/ 3 h 18"/>
                      <a:gd name="T50" fmla="*/ 10 w 12"/>
                      <a:gd name="T51" fmla="*/ 3 h 18"/>
                      <a:gd name="T52" fmla="*/ 10 w 12"/>
                      <a:gd name="T53" fmla="*/ 3 h 18"/>
                      <a:gd name="T54" fmla="*/ 10 w 12"/>
                      <a:gd name="T55" fmla="*/ 2 h 18"/>
                      <a:gd name="T56" fmla="*/ 10 w 12"/>
                      <a:gd name="T57" fmla="*/ 1 h 18"/>
                      <a:gd name="T58" fmla="*/ 10 w 12"/>
                      <a:gd name="T59" fmla="*/ 0 h 18"/>
                      <a:gd name="T60" fmla="*/ 10 w 12"/>
                      <a:gd name="T61" fmla="*/ 0 h 18"/>
                      <a:gd name="T62" fmla="*/ 10 w 12"/>
                      <a:gd name="T63" fmla="*/ 0 h 18"/>
                      <a:gd name="T64" fmla="*/ 8 w 12"/>
                      <a:gd name="T65" fmla="*/ 0 h 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2" h="18">
                        <a:moveTo>
                          <a:pt x="8" y="0"/>
                        </a:move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8" y="0"/>
                          <a:pt x="8" y="0"/>
                          <a:pt x="8" y="0"/>
                        </a:cubicBezTo>
                        <a:cubicBezTo>
                          <a:pt x="8" y="0"/>
                          <a:pt x="8" y="0"/>
                          <a:pt x="8" y="1"/>
                        </a:cubicBezTo>
                        <a:cubicBezTo>
                          <a:pt x="7" y="1"/>
                          <a:pt x="7" y="1"/>
                          <a:pt x="7" y="1"/>
                        </a:cubicBezTo>
                        <a:cubicBezTo>
                          <a:pt x="7" y="2"/>
                          <a:pt x="6" y="2"/>
                          <a:pt x="6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5" y="2"/>
                          <a:pt x="5" y="3"/>
                          <a:pt x="5" y="3"/>
                        </a:cubicBezTo>
                        <a:cubicBezTo>
                          <a:pt x="5" y="3"/>
                          <a:pt x="5" y="3"/>
                          <a:pt x="4" y="3"/>
                        </a:cubicBezTo>
                        <a:cubicBezTo>
                          <a:pt x="4" y="3"/>
                          <a:pt x="4" y="3"/>
                          <a:pt x="3" y="3"/>
                        </a:cubicBezTo>
                        <a:cubicBezTo>
                          <a:pt x="3" y="3"/>
                          <a:pt x="3" y="3"/>
                          <a:pt x="2" y="3"/>
                        </a:cubicBezTo>
                        <a:cubicBezTo>
                          <a:pt x="2" y="3"/>
                          <a:pt x="2" y="3"/>
                          <a:pt x="2" y="3"/>
                        </a:cubicBezTo>
                        <a:cubicBezTo>
                          <a:pt x="2" y="3"/>
                          <a:pt x="1" y="3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1" y="11"/>
                          <a:pt x="1" y="14"/>
                          <a:pt x="2" y="18"/>
                        </a:cubicBezTo>
                        <a:cubicBezTo>
                          <a:pt x="3" y="18"/>
                          <a:pt x="3" y="17"/>
                          <a:pt x="3" y="17"/>
                        </a:cubicBezTo>
                        <a:cubicBezTo>
                          <a:pt x="3" y="17"/>
                          <a:pt x="3" y="17"/>
                          <a:pt x="4" y="17"/>
                        </a:cubicBezTo>
                        <a:cubicBezTo>
                          <a:pt x="4" y="17"/>
                          <a:pt x="4" y="17"/>
                          <a:pt x="4" y="17"/>
                        </a:cubicBezTo>
                        <a:cubicBezTo>
                          <a:pt x="4" y="17"/>
                          <a:pt x="4" y="17"/>
                          <a:pt x="4" y="17"/>
                        </a:cubicBezTo>
                        <a:cubicBezTo>
                          <a:pt x="5" y="17"/>
                          <a:pt x="5" y="17"/>
                          <a:pt x="5" y="16"/>
                        </a:cubicBezTo>
                        <a:cubicBezTo>
                          <a:pt x="6" y="16"/>
                          <a:pt x="9" y="11"/>
                          <a:pt x="12" y="6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2"/>
                          <a:pt x="10" y="2"/>
                          <a:pt x="10" y="2"/>
                        </a:cubicBezTo>
                        <a:cubicBezTo>
                          <a:pt x="10" y="2"/>
                          <a:pt x="10" y="2"/>
                          <a:pt x="10" y="1"/>
                        </a:cubicBezTo>
                        <a:cubicBezTo>
                          <a:pt x="10" y="1"/>
                          <a:pt x="10" y="1"/>
                          <a:pt x="10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9" y="0"/>
                          <a:pt x="9" y="0"/>
                          <a:pt x="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7" name="Freeform 1769">
                    <a:extLst>
                      <a:ext uri="{FF2B5EF4-FFF2-40B4-BE49-F238E27FC236}">
                        <a16:creationId xmlns="" xmlns:a16="http://schemas.microsoft.com/office/drawing/2014/main" id="{3E8CF55B-8DF3-4B91-B63A-096B450E73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300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8" name="Freeform 1770">
                    <a:extLst>
                      <a:ext uri="{FF2B5EF4-FFF2-40B4-BE49-F238E27FC236}">
                        <a16:creationId xmlns="" xmlns:a16="http://schemas.microsoft.com/office/drawing/2014/main" id="{325BE7CC-CCA4-44D8-97F7-6A40B0DB5B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5" y="3002"/>
                    <a:ext cx="2" cy="0"/>
                  </a:xfrm>
                  <a:custGeom>
                    <a:avLst/>
                    <a:gdLst>
                      <a:gd name="T0" fmla="*/ 0 w 2"/>
                      <a:gd name="T1" fmla="*/ 0 w 2"/>
                      <a:gd name="T2" fmla="*/ 0 w 2"/>
                      <a:gd name="T3" fmla="*/ 2 w 2"/>
                      <a:gd name="T4" fmla="*/ 2 w 2"/>
                      <a:gd name="T5" fmla="*/ 0 w 2"/>
                      <a:gd name="T6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  <a:cxn ang="0">
                        <a:pos x="T5" y="0"/>
                      </a:cxn>
                      <a:cxn ang="0">
                        <a:pos x="T6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39" name="Freeform 1771">
                    <a:extLst>
                      <a:ext uri="{FF2B5EF4-FFF2-40B4-BE49-F238E27FC236}">
                        <a16:creationId xmlns="" xmlns:a16="http://schemas.microsoft.com/office/drawing/2014/main" id="{0DAFC7F8-73FF-49A1-A9F6-10515D5767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2" y="3003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0" name="Freeform 1772">
                    <a:extLst>
                      <a:ext uri="{FF2B5EF4-FFF2-40B4-BE49-F238E27FC236}">
                        <a16:creationId xmlns="" xmlns:a16="http://schemas.microsoft.com/office/drawing/2014/main" id="{553099C9-C8FA-4B07-92BA-8E47B374F6E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3004"/>
                    <a:ext cx="2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  <a:gd name="T3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1" name="Freeform 1773">
                    <a:extLst>
                      <a:ext uri="{FF2B5EF4-FFF2-40B4-BE49-F238E27FC236}">
                        <a16:creationId xmlns="" xmlns:a16="http://schemas.microsoft.com/office/drawing/2014/main" id="{1E1D323E-403E-4E9B-814E-1B10E76DFA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0" y="300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2" name="Freeform 1774">
                    <a:extLst>
                      <a:ext uri="{FF2B5EF4-FFF2-40B4-BE49-F238E27FC236}">
                        <a16:creationId xmlns="" xmlns:a16="http://schemas.microsoft.com/office/drawing/2014/main" id="{59DB1EF0-7998-4EBE-A5E0-FE2A7F3906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3" y="3003"/>
                    <a:ext cx="2" cy="0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1 w 2"/>
                      <a:gd name="T3" fmla="*/ 0 h 1"/>
                      <a:gd name="T4" fmla="*/ 0 w 2"/>
                      <a:gd name="T5" fmla="*/ 1 h 1"/>
                      <a:gd name="T6" fmla="*/ 1 w 2"/>
                      <a:gd name="T7" fmla="*/ 0 h 1"/>
                      <a:gd name="T8" fmla="*/ 2 w 2"/>
                      <a:gd name="T9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0" y="1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ubicBezTo>
                          <a:pt x="1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3" name="Freeform 1775">
                    <a:extLst>
                      <a:ext uri="{FF2B5EF4-FFF2-40B4-BE49-F238E27FC236}">
                        <a16:creationId xmlns="" xmlns:a16="http://schemas.microsoft.com/office/drawing/2014/main" id="{C54E05A0-1D24-41F8-A0A3-E80E8321D6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8" y="301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4" name="Freeform 1776">
                    <a:extLst>
                      <a:ext uri="{FF2B5EF4-FFF2-40B4-BE49-F238E27FC236}">
                        <a16:creationId xmlns="" xmlns:a16="http://schemas.microsoft.com/office/drawing/2014/main" id="{09139077-0F04-4B5E-98E4-F6FC0E6519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7" y="3091"/>
                    <a:ext cx="110" cy="179"/>
                  </a:xfrm>
                  <a:custGeom>
                    <a:avLst/>
                    <a:gdLst>
                      <a:gd name="T0" fmla="*/ 56 w 115"/>
                      <a:gd name="T1" fmla="*/ 35 h 187"/>
                      <a:gd name="T2" fmla="*/ 59 w 115"/>
                      <a:gd name="T3" fmla="*/ 38 h 187"/>
                      <a:gd name="T4" fmla="*/ 61 w 115"/>
                      <a:gd name="T5" fmla="*/ 40 h 187"/>
                      <a:gd name="T6" fmla="*/ 63 w 115"/>
                      <a:gd name="T7" fmla="*/ 54 h 187"/>
                      <a:gd name="T8" fmla="*/ 56 w 115"/>
                      <a:gd name="T9" fmla="*/ 68 h 187"/>
                      <a:gd name="T10" fmla="*/ 54 w 115"/>
                      <a:gd name="T11" fmla="*/ 74 h 187"/>
                      <a:gd name="T12" fmla="*/ 44 w 115"/>
                      <a:gd name="T13" fmla="*/ 44 h 187"/>
                      <a:gd name="T14" fmla="*/ 37 w 115"/>
                      <a:gd name="T15" fmla="*/ 44 h 187"/>
                      <a:gd name="T16" fmla="*/ 30 w 115"/>
                      <a:gd name="T17" fmla="*/ 39 h 187"/>
                      <a:gd name="T18" fmla="*/ 0 w 115"/>
                      <a:gd name="T19" fmla="*/ 49 h 187"/>
                      <a:gd name="T20" fmla="*/ 4 w 115"/>
                      <a:gd name="T21" fmla="*/ 58 h 187"/>
                      <a:gd name="T22" fmla="*/ 7 w 115"/>
                      <a:gd name="T23" fmla="*/ 59 h 187"/>
                      <a:gd name="T24" fmla="*/ 10 w 115"/>
                      <a:gd name="T25" fmla="*/ 59 h 187"/>
                      <a:gd name="T26" fmla="*/ 13 w 115"/>
                      <a:gd name="T27" fmla="*/ 60 h 187"/>
                      <a:gd name="T28" fmla="*/ 15 w 115"/>
                      <a:gd name="T29" fmla="*/ 61 h 187"/>
                      <a:gd name="T30" fmla="*/ 30 w 115"/>
                      <a:gd name="T31" fmla="*/ 66 h 187"/>
                      <a:gd name="T32" fmla="*/ 29 w 115"/>
                      <a:gd name="T33" fmla="*/ 93 h 187"/>
                      <a:gd name="T34" fmla="*/ 31 w 115"/>
                      <a:gd name="T35" fmla="*/ 102 h 187"/>
                      <a:gd name="T36" fmla="*/ 25 w 115"/>
                      <a:gd name="T37" fmla="*/ 117 h 187"/>
                      <a:gd name="T38" fmla="*/ 12 w 115"/>
                      <a:gd name="T39" fmla="*/ 135 h 187"/>
                      <a:gd name="T40" fmla="*/ 12 w 115"/>
                      <a:gd name="T41" fmla="*/ 136 h 187"/>
                      <a:gd name="T42" fmla="*/ 13 w 115"/>
                      <a:gd name="T43" fmla="*/ 138 h 187"/>
                      <a:gd name="T44" fmla="*/ 18 w 115"/>
                      <a:gd name="T45" fmla="*/ 154 h 187"/>
                      <a:gd name="T46" fmla="*/ 20 w 115"/>
                      <a:gd name="T47" fmla="*/ 179 h 187"/>
                      <a:gd name="T48" fmla="*/ 23 w 115"/>
                      <a:gd name="T49" fmla="*/ 187 h 187"/>
                      <a:gd name="T50" fmla="*/ 26 w 115"/>
                      <a:gd name="T51" fmla="*/ 183 h 187"/>
                      <a:gd name="T52" fmla="*/ 26 w 115"/>
                      <a:gd name="T53" fmla="*/ 183 h 187"/>
                      <a:gd name="T54" fmla="*/ 53 w 115"/>
                      <a:gd name="T55" fmla="*/ 157 h 187"/>
                      <a:gd name="T56" fmla="*/ 54 w 115"/>
                      <a:gd name="T57" fmla="*/ 135 h 187"/>
                      <a:gd name="T58" fmla="*/ 47 w 115"/>
                      <a:gd name="T59" fmla="*/ 113 h 187"/>
                      <a:gd name="T60" fmla="*/ 53 w 115"/>
                      <a:gd name="T61" fmla="*/ 99 h 187"/>
                      <a:gd name="T62" fmla="*/ 64 w 115"/>
                      <a:gd name="T63" fmla="*/ 90 h 187"/>
                      <a:gd name="T64" fmla="*/ 89 w 115"/>
                      <a:gd name="T65" fmla="*/ 71 h 187"/>
                      <a:gd name="T66" fmla="*/ 112 w 115"/>
                      <a:gd name="T67" fmla="*/ 24 h 187"/>
                      <a:gd name="T68" fmla="*/ 111 w 115"/>
                      <a:gd name="T69" fmla="*/ 0 h 187"/>
                      <a:gd name="T70" fmla="*/ 108 w 115"/>
                      <a:gd name="T71" fmla="*/ 1 h 187"/>
                      <a:gd name="T72" fmla="*/ 105 w 115"/>
                      <a:gd name="T73" fmla="*/ 3 h 187"/>
                      <a:gd name="T74" fmla="*/ 104 w 115"/>
                      <a:gd name="T75" fmla="*/ 3 h 187"/>
                      <a:gd name="T76" fmla="*/ 103 w 115"/>
                      <a:gd name="T77" fmla="*/ 4 h 187"/>
                      <a:gd name="T78" fmla="*/ 99 w 115"/>
                      <a:gd name="T79" fmla="*/ 6 h 187"/>
                      <a:gd name="T80" fmla="*/ 88 w 115"/>
                      <a:gd name="T81" fmla="*/ 7 h 187"/>
                      <a:gd name="T82" fmla="*/ 81 w 115"/>
                      <a:gd name="T83" fmla="*/ 12 h 187"/>
                      <a:gd name="T84" fmla="*/ 67 w 115"/>
                      <a:gd name="T85" fmla="*/ 13 h 187"/>
                      <a:gd name="T86" fmla="*/ 59 w 115"/>
                      <a:gd name="T87" fmla="*/ 10 h 187"/>
                      <a:gd name="T88" fmla="*/ 55 w 115"/>
                      <a:gd name="T89" fmla="*/ 11 h 187"/>
                      <a:gd name="T90" fmla="*/ 52 w 115"/>
                      <a:gd name="T91" fmla="*/ 10 h 18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15" h="187">
                        <a:moveTo>
                          <a:pt x="51" y="13"/>
                        </a:moveTo>
                        <a:cubicBezTo>
                          <a:pt x="50" y="16"/>
                          <a:pt x="52" y="22"/>
                          <a:pt x="54" y="27"/>
                        </a:cubicBezTo>
                        <a:cubicBezTo>
                          <a:pt x="55" y="30"/>
                          <a:pt x="56" y="33"/>
                          <a:pt x="56" y="35"/>
                        </a:cubicBezTo>
                        <a:cubicBezTo>
                          <a:pt x="56" y="35"/>
                          <a:pt x="57" y="36"/>
                          <a:pt x="57" y="36"/>
                        </a:cubicBezTo>
                        <a:cubicBezTo>
                          <a:pt x="57" y="36"/>
                          <a:pt x="58" y="36"/>
                          <a:pt x="58" y="37"/>
                        </a:cubicBezTo>
                        <a:cubicBezTo>
                          <a:pt x="58" y="37"/>
                          <a:pt x="59" y="37"/>
                          <a:pt x="59" y="38"/>
                        </a:cubicBezTo>
                        <a:cubicBezTo>
                          <a:pt x="59" y="38"/>
                          <a:pt x="60" y="38"/>
                          <a:pt x="60" y="38"/>
                        </a:cubicBezTo>
                        <a:cubicBezTo>
                          <a:pt x="60" y="39"/>
                          <a:pt x="61" y="39"/>
                          <a:pt x="61" y="39"/>
                        </a:cubicBezTo>
                        <a:cubicBezTo>
                          <a:pt x="61" y="40"/>
                          <a:pt x="61" y="40"/>
                          <a:pt x="61" y="40"/>
                        </a:cubicBezTo>
                        <a:cubicBezTo>
                          <a:pt x="62" y="40"/>
                          <a:pt x="62" y="41"/>
                          <a:pt x="63" y="41"/>
                        </a:cubicBezTo>
                        <a:cubicBezTo>
                          <a:pt x="65" y="44"/>
                          <a:pt x="65" y="45"/>
                          <a:pt x="64" y="48"/>
                        </a:cubicBezTo>
                        <a:cubicBezTo>
                          <a:pt x="64" y="49"/>
                          <a:pt x="63" y="51"/>
                          <a:pt x="63" y="54"/>
                        </a:cubicBezTo>
                        <a:cubicBezTo>
                          <a:pt x="64" y="60"/>
                          <a:pt x="62" y="61"/>
                          <a:pt x="59" y="62"/>
                        </a:cubicBezTo>
                        <a:cubicBezTo>
                          <a:pt x="58" y="62"/>
                          <a:pt x="57" y="62"/>
                          <a:pt x="56" y="63"/>
                        </a:cubicBezTo>
                        <a:cubicBezTo>
                          <a:pt x="55" y="64"/>
                          <a:pt x="56" y="66"/>
                          <a:pt x="56" y="68"/>
                        </a:cubicBezTo>
                        <a:cubicBezTo>
                          <a:pt x="56" y="70"/>
                          <a:pt x="56" y="71"/>
                          <a:pt x="56" y="72"/>
                        </a:cubicBezTo>
                        <a:cubicBezTo>
                          <a:pt x="55" y="74"/>
                          <a:pt x="55" y="74"/>
                          <a:pt x="55" y="74"/>
                        </a:cubicBezTo>
                        <a:cubicBezTo>
                          <a:pt x="54" y="74"/>
                          <a:pt x="54" y="74"/>
                          <a:pt x="54" y="74"/>
                        </a:cubicBezTo>
                        <a:cubicBezTo>
                          <a:pt x="50" y="74"/>
                          <a:pt x="42" y="59"/>
                          <a:pt x="42" y="59"/>
                        </a:cubicBezTo>
                        <a:cubicBezTo>
                          <a:pt x="41" y="57"/>
                          <a:pt x="42" y="55"/>
                          <a:pt x="43" y="52"/>
                        </a:cubicBezTo>
                        <a:cubicBezTo>
                          <a:pt x="44" y="49"/>
                          <a:pt x="45" y="46"/>
                          <a:pt x="44" y="44"/>
                        </a:cubicBezTo>
                        <a:cubicBezTo>
                          <a:pt x="44" y="43"/>
                          <a:pt x="44" y="43"/>
                          <a:pt x="43" y="43"/>
                        </a:cubicBezTo>
                        <a:cubicBezTo>
                          <a:pt x="42" y="43"/>
                          <a:pt x="40" y="43"/>
                          <a:pt x="39" y="43"/>
                        </a:cubicBezTo>
                        <a:cubicBezTo>
                          <a:pt x="38" y="44"/>
                          <a:pt x="38" y="44"/>
                          <a:pt x="37" y="44"/>
                        </a:cubicBezTo>
                        <a:cubicBezTo>
                          <a:pt x="37" y="44"/>
                          <a:pt x="37" y="44"/>
                          <a:pt x="37" y="44"/>
                        </a:cubicBezTo>
                        <a:cubicBezTo>
                          <a:pt x="35" y="44"/>
                          <a:pt x="33" y="42"/>
                          <a:pt x="31" y="40"/>
                        </a:cubicBezTo>
                        <a:cubicBezTo>
                          <a:pt x="30" y="40"/>
                          <a:pt x="30" y="40"/>
                          <a:pt x="30" y="39"/>
                        </a:cubicBezTo>
                        <a:cubicBezTo>
                          <a:pt x="30" y="39"/>
                          <a:pt x="30" y="39"/>
                          <a:pt x="30" y="39"/>
                        </a:cubicBezTo>
                        <a:cubicBezTo>
                          <a:pt x="29" y="39"/>
                          <a:pt x="29" y="39"/>
                          <a:pt x="29" y="39"/>
                        </a:cubicBezTo>
                        <a:cubicBezTo>
                          <a:pt x="26" y="40"/>
                          <a:pt x="11" y="45"/>
                          <a:pt x="0" y="49"/>
                        </a:cubicBezTo>
                        <a:cubicBezTo>
                          <a:pt x="3" y="58"/>
                          <a:pt x="3" y="58"/>
                          <a:pt x="3" y="58"/>
                        </a:cubicBezTo>
                        <a:cubicBezTo>
                          <a:pt x="3" y="58"/>
                          <a:pt x="3" y="58"/>
                          <a:pt x="4" y="58"/>
                        </a:cubicBezTo>
                        <a:cubicBezTo>
                          <a:pt x="4" y="58"/>
                          <a:pt x="4" y="58"/>
                          <a:pt x="4" y="58"/>
                        </a:cubicBezTo>
                        <a:cubicBezTo>
                          <a:pt x="4" y="58"/>
                          <a:pt x="5" y="58"/>
                          <a:pt x="5" y="58"/>
                        </a:cubicBezTo>
                        <a:cubicBezTo>
                          <a:pt x="5" y="58"/>
                          <a:pt x="6" y="58"/>
                          <a:pt x="6" y="58"/>
                        </a:cubicBezTo>
                        <a:cubicBezTo>
                          <a:pt x="6" y="58"/>
                          <a:pt x="6" y="58"/>
                          <a:pt x="7" y="59"/>
                        </a:cubicBezTo>
                        <a:cubicBezTo>
                          <a:pt x="7" y="59"/>
                          <a:pt x="7" y="59"/>
                          <a:pt x="8" y="59"/>
                        </a:cubicBezTo>
                        <a:cubicBezTo>
                          <a:pt x="8" y="59"/>
                          <a:pt x="8" y="59"/>
                          <a:pt x="9" y="59"/>
                        </a:cubicBezTo>
                        <a:cubicBezTo>
                          <a:pt x="9" y="59"/>
                          <a:pt x="9" y="59"/>
                          <a:pt x="10" y="59"/>
                        </a:cubicBezTo>
                        <a:cubicBezTo>
                          <a:pt x="10" y="59"/>
                          <a:pt x="10" y="59"/>
                          <a:pt x="11" y="59"/>
                        </a:cubicBezTo>
                        <a:cubicBezTo>
                          <a:pt x="11" y="59"/>
                          <a:pt x="11" y="59"/>
                          <a:pt x="12" y="59"/>
                        </a:cubicBezTo>
                        <a:cubicBezTo>
                          <a:pt x="12" y="60"/>
                          <a:pt x="12" y="60"/>
                          <a:pt x="13" y="60"/>
                        </a:cubicBezTo>
                        <a:cubicBezTo>
                          <a:pt x="13" y="60"/>
                          <a:pt x="13" y="60"/>
                          <a:pt x="14" y="60"/>
                        </a:cubicBezTo>
                        <a:cubicBezTo>
                          <a:pt x="14" y="60"/>
                          <a:pt x="14" y="60"/>
                          <a:pt x="15" y="61"/>
                        </a:cubicBezTo>
                        <a:cubicBezTo>
                          <a:pt x="15" y="61"/>
                          <a:pt x="15" y="61"/>
                          <a:pt x="15" y="61"/>
                        </a:cubicBezTo>
                        <a:cubicBezTo>
                          <a:pt x="16" y="61"/>
                          <a:pt x="17" y="61"/>
                          <a:pt x="17" y="62"/>
                        </a:cubicBezTo>
                        <a:cubicBezTo>
                          <a:pt x="20" y="63"/>
                          <a:pt x="23" y="64"/>
                          <a:pt x="26" y="65"/>
                        </a:cubicBezTo>
                        <a:cubicBezTo>
                          <a:pt x="28" y="65"/>
                          <a:pt x="29" y="66"/>
                          <a:pt x="30" y="66"/>
                        </a:cubicBezTo>
                        <a:cubicBezTo>
                          <a:pt x="32" y="67"/>
                          <a:pt x="32" y="70"/>
                          <a:pt x="31" y="77"/>
                        </a:cubicBezTo>
                        <a:cubicBezTo>
                          <a:pt x="31" y="80"/>
                          <a:pt x="31" y="83"/>
                          <a:pt x="31" y="85"/>
                        </a:cubicBezTo>
                        <a:cubicBezTo>
                          <a:pt x="32" y="89"/>
                          <a:pt x="30" y="91"/>
                          <a:pt x="29" y="93"/>
                        </a:cubicBezTo>
                        <a:cubicBezTo>
                          <a:pt x="28" y="93"/>
                          <a:pt x="28" y="94"/>
                          <a:pt x="28" y="94"/>
                        </a:cubicBezTo>
                        <a:cubicBezTo>
                          <a:pt x="30" y="96"/>
                          <a:pt x="30" y="99"/>
                          <a:pt x="31" y="101"/>
                        </a:cubicBezTo>
                        <a:cubicBezTo>
                          <a:pt x="31" y="101"/>
                          <a:pt x="31" y="102"/>
                          <a:pt x="31" y="102"/>
                        </a:cubicBezTo>
                        <a:cubicBezTo>
                          <a:pt x="32" y="102"/>
                          <a:pt x="32" y="103"/>
                          <a:pt x="32" y="104"/>
                        </a:cubicBezTo>
                        <a:cubicBezTo>
                          <a:pt x="33" y="107"/>
                          <a:pt x="27" y="113"/>
                          <a:pt x="25" y="114"/>
                        </a:cubicBezTo>
                        <a:cubicBezTo>
                          <a:pt x="25" y="114"/>
                          <a:pt x="25" y="116"/>
                          <a:pt x="25" y="117"/>
                        </a:cubicBezTo>
                        <a:cubicBezTo>
                          <a:pt x="25" y="119"/>
                          <a:pt x="24" y="122"/>
                          <a:pt x="23" y="125"/>
                        </a:cubicBezTo>
                        <a:cubicBezTo>
                          <a:pt x="21" y="127"/>
                          <a:pt x="18" y="130"/>
                          <a:pt x="14" y="133"/>
                        </a:cubicBezTo>
                        <a:cubicBezTo>
                          <a:pt x="14" y="134"/>
                          <a:pt x="13" y="134"/>
                          <a:pt x="12" y="135"/>
                        </a:cubicBezTo>
                        <a:cubicBezTo>
                          <a:pt x="12" y="135"/>
                          <a:pt x="12" y="135"/>
                          <a:pt x="12" y="135"/>
                        </a:cubicBezTo>
                        <a:cubicBezTo>
                          <a:pt x="12" y="135"/>
                          <a:pt x="12" y="136"/>
                          <a:pt x="12" y="136"/>
                        </a:cubicBezTo>
                        <a:cubicBezTo>
                          <a:pt x="12" y="136"/>
                          <a:pt x="12" y="136"/>
                          <a:pt x="12" y="136"/>
                        </a:cubicBezTo>
                        <a:cubicBezTo>
                          <a:pt x="12" y="136"/>
                          <a:pt x="12" y="137"/>
                          <a:pt x="13" y="137"/>
                        </a:cubicBezTo>
                        <a:cubicBezTo>
                          <a:pt x="13" y="137"/>
                          <a:pt x="13" y="137"/>
                          <a:pt x="13" y="137"/>
                        </a:cubicBezTo>
                        <a:cubicBezTo>
                          <a:pt x="13" y="138"/>
                          <a:pt x="13" y="138"/>
                          <a:pt x="13" y="138"/>
                        </a:cubicBezTo>
                        <a:cubicBezTo>
                          <a:pt x="13" y="138"/>
                          <a:pt x="13" y="138"/>
                          <a:pt x="13" y="139"/>
                        </a:cubicBezTo>
                        <a:cubicBezTo>
                          <a:pt x="13" y="139"/>
                          <a:pt x="13" y="140"/>
                          <a:pt x="13" y="140"/>
                        </a:cubicBezTo>
                        <a:cubicBezTo>
                          <a:pt x="14" y="144"/>
                          <a:pt x="17" y="153"/>
                          <a:pt x="18" y="154"/>
                        </a:cubicBezTo>
                        <a:cubicBezTo>
                          <a:pt x="23" y="157"/>
                          <a:pt x="20" y="177"/>
                          <a:pt x="20" y="177"/>
                        </a:cubicBezTo>
                        <a:cubicBezTo>
                          <a:pt x="20" y="177"/>
                          <a:pt x="20" y="178"/>
                          <a:pt x="20" y="178"/>
                        </a:cubicBezTo>
                        <a:cubicBezTo>
                          <a:pt x="20" y="179"/>
                          <a:pt x="20" y="179"/>
                          <a:pt x="20" y="179"/>
                        </a:cubicBezTo>
                        <a:cubicBezTo>
                          <a:pt x="20" y="181"/>
                          <a:pt x="21" y="185"/>
                          <a:pt x="21" y="187"/>
                        </a:cubicBezTo>
                        <a:cubicBezTo>
                          <a:pt x="21" y="187"/>
                          <a:pt x="22" y="187"/>
                          <a:pt x="23" y="187"/>
                        </a:cubicBezTo>
                        <a:cubicBezTo>
                          <a:pt x="23" y="187"/>
                          <a:pt x="23" y="187"/>
                          <a:pt x="23" y="187"/>
                        </a:cubicBezTo>
                        <a:cubicBezTo>
                          <a:pt x="24" y="187"/>
                          <a:pt x="25" y="187"/>
                          <a:pt x="26" y="187"/>
                        </a:cubicBezTo>
                        <a:cubicBezTo>
                          <a:pt x="26" y="187"/>
                          <a:pt x="26" y="187"/>
                          <a:pt x="26" y="187"/>
                        </a:cubicBezTo>
                        <a:cubicBezTo>
                          <a:pt x="26" y="186"/>
                          <a:pt x="26" y="184"/>
                          <a:pt x="26" y="183"/>
                        </a:cubicBezTo>
                        <a:cubicBezTo>
                          <a:pt x="26" y="183"/>
                          <a:pt x="26" y="183"/>
                          <a:pt x="26" y="182"/>
                        </a:cubicBezTo>
                        <a:cubicBezTo>
                          <a:pt x="26" y="182"/>
                          <a:pt x="26" y="182"/>
                          <a:pt x="26" y="182"/>
                        </a:cubicBezTo>
                        <a:cubicBezTo>
                          <a:pt x="26" y="183"/>
                          <a:pt x="26" y="183"/>
                          <a:pt x="26" y="183"/>
                        </a:cubicBezTo>
                        <a:cubicBezTo>
                          <a:pt x="24" y="183"/>
                          <a:pt x="22" y="182"/>
                          <a:pt x="22" y="180"/>
                        </a:cubicBezTo>
                        <a:cubicBezTo>
                          <a:pt x="19" y="174"/>
                          <a:pt x="35" y="166"/>
                          <a:pt x="41" y="164"/>
                        </a:cubicBezTo>
                        <a:cubicBezTo>
                          <a:pt x="50" y="161"/>
                          <a:pt x="53" y="159"/>
                          <a:pt x="53" y="157"/>
                        </a:cubicBezTo>
                        <a:cubicBezTo>
                          <a:pt x="54" y="155"/>
                          <a:pt x="54" y="153"/>
                          <a:pt x="54" y="150"/>
                        </a:cubicBezTo>
                        <a:cubicBezTo>
                          <a:pt x="54" y="146"/>
                          <a:pt x="54" y="143"/>
                          <a:pt x="55" y="140"/>
                        </a:cubicBezTo>
                        <a:cubicBezTo>
                          <a:pt x="55" y="139"/>
                          <a:pt x="55" y="138"/>
                          <a:pt x="54" y="135"/>
                        </a:cubicBezTo>
                        <a:cubicBezTo>
                          <a:pt x="54" y="133"/>
                          <a:pt x="53" y="131"/>
                          <a:pt x="53" y="127"/>
                        </a:cubicBezTo>
                        <a:cubicBezTo>
                          <a:pt x="52" y="122"/>
                          <a:pt x="51" y="120"/>
                          <a:pt x="49" y="118"/>
                        </a:cubicBezTo>
                        <a:cubicBezTo>
                          <a:pt x="49" y="116"/>
                          <a:pt x="48" y="115"/>
                          <a:pt x="47" y="113"/>
                        </a:cubicBezTo>
                        <a:cubicBezTo>
                          <a:pt x="46" y="110"/>
                          <a:pt x="46" y="106"/>
                          <a:pt x="47" y="104"/>
                        </a:cubicBezTo>
                        <a:cubicBezTo>
                          <a:pt x="48" y="103"/>
                          <a:pt x="49" y="102"/>
                          <a:pt x="51" y="102"/>
                        </a:cubicBezTo>
                        <a:cubicBezTo>
                          <a:pt x="52" y="102"/>
                          <a:pt x="52" y="102"/>
                          <a:pt x="53" y="99"/>
                        </a:cubicBezTo>
                        <a:cubicBezTo>
                          <a:pt x="53" y="99"/>
                          <a:pt x="54" y="98"/>
                          <a:pt x="54" y="97"/>
                        </a:cubicBezTo>
                        <a:cubicBezTo>
                          <a:pt x="56" y="94"/>
                          <a:pt x="58" y="93"/>
                          <a:pt x="60" y="92"/>
                        </a:cubicBezTo>
                        <a:cubicBezTo>
                          <a:pt x="61" y="92"/>
                          <a:pt x="63" y="91"/>
                          <a:pt x="64" y="90"/>
                        </a:cubicBezTo>
                        <a:cubicBezTo>
                          <a:pt x="66" y="89"/>
                          <a:pt x="67" y="88"/>
                          <a:pt x="68" y="86"/>
                        </a:cubicBezTo>
                        <a:cubicBezTo>
                          <a:pt x="70" y="83"/>
                          <a:pt x="72" y="81"/>
                          <a:pt x="76" y="77"/>
                        </a:cubicBezTo>
                        <a:cubicBezTo>
                          <a:pt x="80" y="74"/>
                          <a:pt x="85" y="73"/>
                          <a:pt x="89" y="71"/>
                        </a:cubicBezTo>
                        <a:cubicBezTo>
                          <a:pt x="92" y="70"/>
                          <a:pt x="96" y="69"/>
                          <a:pt x="98" y="68"/>
                        </a:cubicBezTo>
                        <a:cubicBezTo>
                          <a:pt x="105" y="64"/>
                          <a:pt x="115" y="49"/>
                          <a:pt x="115" y="46"/>
                        </a:cubicBezTo>
                        <a:cubicBezTo>
                          <a:pt x="114" y="44"/>
                          <a:pt x="112" y="30"/>
                          <a:pt x="112" y="24"/>
                        </a:cubicBezTo>
                        <a:cubicBezTo>
                          <a:pt x="113" y="21"/>
                          <a:pt x="112" y="14"/>
                          <a:pt x="112" y="8"/>
                        </a:cubicBezTo>
                        <a:cubicBezTo>
                          <a:pt x="112" y="5"/>
                          <a:pt x="112" y="2"/>
                          <a:pt x="111" y="0"/>
                        </a:cubicBezTo>
                        <a:cubicBezTo>
                          <a:pt x="111" y="0"/>
                          <a:pt x="111" y="0"/>
                          <a:pt x="111" y="0"/>
                        </a:cubicBezTo>
                        <a:cubicBezTo>
                          <a:pt x="111" y="0"/>
                          <a:pt x="111" y="0"/>
                          <a:pt x="110" y="0"/>
                        </a:cubicBezTo>
                        <a:cubicBezTo>
                          <a:pt x="110" y="0"/>
                          <a:pt x="109" y="1"/>
                          <a:pt x="109" y="1"/>
                        </a:cubicBezTo>
                        <a:cubicBezTo>
                          <a:pt x="108" y="1"/>
                          <a:pt x="108" y="1"/>
                          <a:pt x="108" y="1"/>
                        </a:cubicBezTo>
                        <a:cubicBezTo>
                          <a:pt x="108" y="1"/>
                          <a:pt x="107" y="2"/>
                          <a:pt x="107" y="2"/>
                        </a:cubicBezTo>
                        <a:cubicBezTo>
                          <a:pt x="107" y="2"/>
                          <a:pt x="106" y="2"/>
                          <a:pt x="106" y="2"/>
                        </a:cubicBezTo>
                        <a:cubicBezTo>
                          <a:pt x="106" y="2"/>
                          <a:pt x="106" y="2"/>
                          <a:pt x="105" y="3"/>
                        </a:cubicBezTo>
                        <a:cubicBezTo>
                          <a:pt x="105" y="3"/>
                          <a:pt x="105" y="3"/>
                          <a:pt x="105" y="3"/>
                        </a:cubicBezTo>
                        <a:cubicBezTo>
                          <a:pt x="105" y="3"/>
                          <a:pt x="105" y="3"/>
                          <a:pt x="104" y="3"/>
                        </a:cubicBezTo>
                        <a:cubicBezTo>
                          <a:pt x="104" y="3"/>
                          <a:pt x="104" y="3"/>
                          <a:pt x="104" y="3"/>
                        </a:cubicBezTo>
                        <a:cubicBezTo>
                          <a:pt x="104" y="3"/>
                          <a:pt x="104" y="3"/>
                          <a:pt x="104" y="4"/>
                        </a:cubicBezTo>
                        <a:cubicBezTo>
                          <a:pt x="104" y="4"/>
                          <a:pt x="104" y="4"/>
                          <a:pt x="103" y="4"/>
                        </a:cubicBezTo>
                        <a:cubicBezTo>
                          <a:pt x="103" y="4"/>
                          <a:pt x="103" y="4"/>
                          <a:pt x="103" y="4"/>
                        </a:cubicBezTo>
                        <a:cubicBezTo>
                          <a:pt x="103" y="4"/>
                          <a:pt x="103" y="4"/>
                          <a:pt x="103" y="4"/>
                        </a:cubicBezTo>
                        <a:cubicBezTo>
                          <a:pt x="103" y="4"/>
                          <a:pt x="103" y="4"/>
                          <a:pt x="103" y="4"/>
                        </a:cubicBezTo>
                        <a:cubicBezTo>
                          <a:pt x="102" y="6"/>
                          <a:pt x="100" y="6"/>
                          <a:pt x="99" y="6"/>
                        </a:cubicBezTo>
                        <a:cubicBezTo>
                          <a:pt x="97" y="6"/>
                          <a:pt x="97" y="6"/>
                          <a:pt x="97" y="6"/>
                        </a:cubicBezTo>
                        <a:cubicBezTo>
                          <a:pt x="96" y="6"/>
                          <a:pt x="95" y="6"/>
                          <a:pt x="95" y="6"/>
                        </a:cubicBezTo>
                        <a:cubicBezTo>
                          <a:pt x="92" y="9"/>
                          <a:pt x="90" y="8"/>
                          <a:pt x="88" y="7"/>
                        </a:cubicBezTo>
                        <a:cubicBezTo>
                          <a:pt x="87" y="7"/>
                          <a:pt x="87" y="7"/>
                          <a:pt x="86" y="7"/>
                        </a:cubicBezTo>
                        <a:cubicBezTo>
                          <a:pt x="86" y="7"/>
                          <a:pt x="85" y="8"/>
                          <a:pt x="85" y="9"/>
                        </a:cubicBezTo>
                        <a:cubicBezTo>
                          <a:pt x="85" y="10"/>
                          <a:pt x="84" y="12"/>
                          <a:pt x="81" y="12"/>
                        </a:cubicBezTo>
                        <a:cubicBezTo>
                          <a:pt x="79" y="12"/>
                          <a:pt x="77" y="12"/>
                          <a:pt x="76" y="12"/>
                        </a:cubicBezTo>
                        <a:cubicBezTo>
                          <a:pt x="75" y="11"/>
                          <a:pt x="74" y="12"/>
                          <a:pt x="72" y="12"/>
                        </a:cubicBezTo>
                        <a:cubicBezTo>
                          <a:pt x="70" y="13"/>
                          <a:pt x="68" y="13"/>
                          <a:pt x="67" y="13"/>
                        </a:cubicBezTo>
                        <a:cubicBezTo>
                          <a:pt x="64" y="13"/>
                          <a:pt x="63" y="11"/>
                          <a:pt x="63" y="10"/>
                        </a:cubicBezTo>
                        <a:cubicBezTo>
                          <a:pt x="63" y="10"/>
                          <a:pt x="63" y="10"/>
                          <a:pt x="62" y="9"/>
                        </a:cubicBezTo>
                        <a:cubicBezTo>
                          <a:pt x="61" y="9"/>
                          <a:pt x="60" y="10"/>
                          <a:pt x="59" y="10"/>
                        </a:cubicBezTo>
                        <a:cubicBezTo>
                          <a:pt x="58" y="10"/>
                          <a:pt x="57" y="11"/>
                          <a:pt x="56" y="11"/>
                        </a:cubicBezTo>
                        <a:cubicBezTo>
                          <a:pt x="56" y="11"/>
                          <a:pt x="56" y="11"/>
                          <a:pt x="56" y="11"/>
                        </a:cubicBezTo>
                        <a:cubicBezTo>
                          <a:pt x="55" y="11"/>
                          <a:pt x="55" y="11"/>
                          <a:pt x="55" y="11"/>
                        </a:cubicBezTo>
                        <a:cubicBezTo>
                          <a:pt x="55" y="11"/>
                          <a:pt x="55" y="11"/>
                          <a:pt x="54" y="11"/>
                        </a:cubicBezTo>
                        <a:cubicBezTo>
                          <a:pt x="54" y="11"/>
                          <a:pt x="54" y="11"/>
                          <a:pt x="54" y="11"/>
                        </a:cubicBezTo>
                        <a:cubicBezTo>
                          <a:pt x="53" y="11"/>
                          <a:pt x="53" y="11"/>
                          <a:pt x="52" y="10"/>
                        </a:cubicBezTo>
                        <a:cubicBezTo>
                          <a:pt x="52" y="11"/>
                          <a:pt x="52" y="12"/>
                          <a:pt x="51" y="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5" name="Freeform 1777">
                    <a:extLst>
                      <a:ext uri="{FF2B5EF4-FFF2-40B4-BE49-F238E27FC236}">
                        <a16:creationId xmlns="" xmlns:a16="http://schemas.microsoft.com/office/drawing/2014/main" id="{15C51DF1-ED1F-4512-A13B-21B2195383F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4" y="314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6" name="Freeform 1778">
                    <a:extLst>
                      <a:ext uri="{FF2B5EF4-FFF2-40B4-BE49-F238E27FC236}">
                        <a16:creationId xmlns="" xmlns:a16="http://schemas.microsoft.com/office/drawing/2014/main" id="{CA0F518D-E432-4589-82AC-278E890C71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6" y="314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7" name="Freeform 1779">
                    <a:extLst>
                      <a:ext uri="{FF2B5EF4-FFF2-40B4-BE49-F238E27FC236}">
                        <a16:creationId xmlns="" xmlns:a16="http://schemas.microsoft.com/office/drawing/2014/main" id="{5EB23CB8-08D2-4191-847B-085EA25924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2" y="3147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8" name="Freeform 1780">
                    <a:extLst>
                      <a:ext uri="{FF2B5EF4-FFF2-40B4-BE49-F238E27FC236}">
                        <a16:creationId xmlns="" xmlns:a16="http://schemas.microsoft.com/office/drawing/2014/main" id="{D3387833-528C-4D07-A5B8-C87001601A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9" y="3219"/>
                    <a:ext cx="2" cy="2"/>
                  </a:xfrm>
                  <a:custGeom>
                    <a:avLst/>
                    <a:gdLst>
                      <a:gd name="T0" fmla="*/ 0 w 2"/>
                      <a:gd name="T1" fmla="*/ 2 h 2"/>
                      <a:gd name="T2" fmla="*/ 2 w 2"/>
                      <a:gd name="T3" fmla="*/ 0 h 2"/>
                      <a:gd name="T4" fmla="*/ 0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0" y="2"/>
                        </a:moveTo>
                        <a:cubicBezTo>
                          <a:pt x="1" y="1"/>
                          <a:pt x="2" y="1"/>
                          <a:pt x="2" y="0"/>
                        </a:cubicBezTo>
                        <a:cubicBezTo>
                          <a:pt x="2" y="1"/>
                          <a:pt x="1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49" name="Freeform 1781">
                    <a:extLst>
                      <a:ext uri="{FF2B5EF4-FFF2-40B4-BE49-F238E27FC236}">
                        <a16:creationId xmlns="" xmlns:a16="http://schemas.microsoft.com/office/drawing/2014/main" id="{7D884AE0-8F92-439B-9D0C-B62EEC7E30E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314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0" name="Freeform 1782">
                    <a:extLst>
                      <a:ext uri="{FF2B5EF4-FFF2-40B4-BE49-F238E27FC236}">
                        <a16:creationId xmlns="" xmlns:a16="http://schemas.microsoft.com/office/drawing/2014/main" id="{46C0082F-5A7E-4CB7-8928-AE914B035A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0" y="3149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1" name="Freeform 1783">
                    <a:extLst>
                      <a:ext uri="{FF2B5EF4-FFF2-40B4-BE49-F238E27FC236}">
                        <a16:creationId xmlns="" xmlns:a16="http://schemas.microsoft.com/office/drawing/2014/main" id="{70C17013-FF33-45F9-AB4A-FA1840626C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2" y="315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2" name="Freeform 1784">
                    <a:extLst>
                      <a:ext uri="{FF2B5EF4-FFF2-40B4-BE49-F238E27FC236}">
                        <a16:creationId xmlns="" xmlns:a16="http://schemas.microsoft.com/office/drawing/2014/main" id="{1BA474A7-B23E-483D-BCB2-AAE9446746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8" y="314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3" name="Freeform 1785">
                    <a:extLst>
                      <a:ext uri="{FF2B5EF4-FFF2-40B4-BE49-F238E27FC236}">
                        <a16:creationId xmlns="" xmlns:a16="http://schemas.microsoft.com/office/drawing/2014/main" id="{474A8994-1BB6-427B-857B-1CD503C22E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6" y="3262"/>
                    <a:ext cx="1" cy="8"/>
                  </a:xfrm>
                  <a:custGeom>
                    <a:avLst/>
                    <a:gdLst>
                      <a:gd name="T0" fmla="*/ 0 w 1"/>
                      <a:gd name="T1" fmla="*/ 2 h 9"/>
                      <a:gd name="T2" fmla="*/ 1 w 1"/>
                      <a:gd name="T3" fmla="*/ 9 h 9"/>
                      <a:gd name="T4" fmla="*/ 1 w 1"/>
                      <a:gd name="T5" fmla="*/ 9 h 9"/>
                      <a:gd name="T6" fmla="*/ 0 w 1"/>
                      <a:gd name="T7" fmla="*/ 1 h 9"/>
                      <a:gd name="T8" fmla="*/ 0 w 1"/>
                      <a:gd name="T9" fmla="*/ 0 h 9"/>
                      <a:gd name="T10" fmla="*/ 0 w 1"/>
                      <a:gd name="T11" fmla="*/ 1 h 9"/>
                      <a:gd name="T12" fmla="*/ 0 w 1"/>
                      <a:gd name="T13" fmla="*/ 2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" h="9">
                        <a:moveTo>
                          <a:pt x="0" y="2"/>
                        </a:moveTo>
                        <a:cubicBezTo>
                          <a:pt x="0" y="4"/>
                          <a:pt x="1" y="7"/>
                          <a:pt x="1" y="9"/>
                        </a:cubicBezTo>
                        <a:cubicBezTo>
                          <a:pt x="1" y="9"/>
                          <a:pt x="1" y="9"/>
                          <a:pt x="1" y="9"/>
                        </a:cubicBezTo>
                        <a:cubicBezTo>
                          <a:pt x="1" y="7"/>
                          <a:pt x="0" y="3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4" name="Freeform 1786">
                    <a:extLst>
                      <a:ext uri="{FF2B5EF4-FFF2-40B4-BE49-F238E27FC236}">
                        <a16:creationId xmlns="" xmlns:a16="http://schemas.microsoft.com/office/drawing/2014/main" id="{327A8014-FCB0-4074-981B-74D00B2473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9" y="3270"/>
                    <a:ext cx="3" cy="0"/>
                  </a:xfrm>
                  <a:custGeom>
                    <a:avLst/>
                    <a:gdLst>
                      <a:gd name="T0" fmla="*/ 3 w 3"/>
                      <a:gd name="T1" fmla="*/ 0 w 3"/>
                      <a:gd name="T2" fmla="*/ 3 w 3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3">
                        <a:moveTo>
                          <a:pt x="3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5" name="Freeform 1787">
                    <a:extLst>
                      <a:ext uri="{FF2B5EF4-FFF2-40B4-BE49-F238E27FC236}">
                        <a16:creationId xmlns="" xmlns:a16="http://schemas.microsoft.com/office/drawing/2014/main" id="{ABEAA584-579A-41B6-9F15-ADDCA25A8C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0" y="3224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6" name="Freeform 1788">
                    <a:extLst>
                      <a:ext uri="{FF2B5EF4-FFF2-40B4-BE49-F238E27FC236}">
                        <a16:creationId xmlns="" xmlns:a16="http://schemas.microsoft.com/office/drawing/2014/main" id="{7D7A9983-3050-461A-9D9F-A0E2F06C26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9" y="3222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1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7" name="Freeform 1789">
                    <a:extLst>
                      <a:ext uri="{FF2B5EF4-FFF2-40B4-BE49-F238E27FC236}">
                        <a16:creationId xmlns="" xmlns:a16="http://schemas.microsoft.com/office/drawing/2014/main" id="{DC39A165-DC37-45C4-922F-730FD9A0B3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0" y="322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8" name="Freeform 1790">
                    <a:extLst>
                      <a:ext uri="{FF2B5EF4-FFF2-40B4-BE49-F238E27FC236}">
                        <a16:creationId xmlns="" xmlns:a16="http://schemas.microsoft.com/office/drawing/2014/main" id="{5C5B9BB7-0E1A-49B2-96B3-709E5DE071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6" y="3261"/>
                    <a:ext cx="0" cy="1"/>
                  </a:xfrm>
                  <a:custGeom>
                    <a:avLst/>
                    <a:gdLst>
                      <a:gd name="T0" fmla="*/ 1 h 1"/>
                      <a:gd name="T1" fmla="*/ 1 h 1"/>
                      <a:gd name="T2" fmla="*/ 1 h 1"/>
                      <a:gd name="T3" fmla="*/ 0 h 1"/>
                      <a:gd name="T4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59" name="Freeform 1791">
                    <a:extLst>
                      <a:ext uri="{FF2B5EF4-FFF2-40B4-BE49-F238E27FC236}">
                        <a16:creationId xmlns="" xmlns:a16="http://schemas.microsoft.com/office/drawing/2014/main" id="{D5A890B0-D590-4B5D-A67F-E5E581D0C6C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9" y="322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0" name="Freeform 1792">
                    <a:extLst>
                      <a:ext uri="{FF2B5EF4-FFF2-40B4-BE49-F238E27FC236}">
                        <a16:creationId xmlns="" xmlns:a16="http://schemas.microsoft.com/office/drawing/2014/main" id="{B553417E-4401-4A25-8DD5-DF6D430C3E7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7" y="3270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1" name="Freeform 1793">
                    <a:extLst>
                      <a:ext uri="{FF2B5EF4-FFF2-40B4-BE49-F238E27FC236}">
                        <a16:creationId xmlns="" xmlns:a16="http://schemas.microsoft.com/office/drawing/2014/main" id="{716B7E0B-5B13-4AB3-8CE3-4495E622FB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6" y="3262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1 h 2"/>
                      <a:gd name="T3" fmla="*/ 0 h 2"/>
                      <a:gd name="T4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2" name="Freeform 1794">
                    <a:extLst>
                      <a:ext uri="{FF2B5EF4-FFF2-40B4-BE49-F238E27FC236}">
                        <a16:creationId xmlns="" xmlns:a16="http://schemas.microsoft.com/office/drawing/2014/main" id="{3EB5FF9D-033F-4D5D-8E19-F9393A0F0D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7" y="327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3" name="Freeform 1795">
                    <a:extLst>
                      <a:ext uri="{FF2B5EF4-FFF2-40B4-BE49-F238E27FC236}">
                        <a16:creationId xmlns="" xmlns:a16="http://schemas.microsoft.com/office/drawing/2014/main" id="{47223BAC-E3A3-4037-8DD0-0FE05479CB1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7" y="3129"/>
                    <a:ext cx="28" cy="9"/>
                  </a:xfrm>
                  <a:custGeom>
                    <a:avLst/>
                    <a:gdLst>
                      <a:gd name="T0" fmla="*/ 0 w 29"/>
                      <a:gd name="T1" fmla="*/ 10 h 10"/>
                      <a:gd name="T2" fmla="*/ 29 w 29"/>
                      <a:gd name="T3" fmla="*/ 0 h 10"/>
                      <a:gd name="T4" fmla="*/ 29 w 29"/>
                      <a:gd name="T5" fmla="*/ 0 h 10"/>
                      <a:gd name="T6" fmla="*/ 0 w 29"/>
                      <a:gd name="T7" fmla="*/ 10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29" h="10">
                        <a:moveTo>
                          <a:pt x="0" y="10"/>
                        </a:moveTo>
                        <a:cubicBezTo>
                          <a:pt x="11" y="6"/>
                          <a:pt x="26" y="1"/>
                          <a:pt x="29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6" y="1"/>
                          <a:pt x="11" y="6"/>
                          <a:pt x="0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4" name="Freeform 1796">
                    <a:extLst>
                      <a:ext uri="{FF2B5EF4-FFF2-40B4-BE49-F238E27FC236}">
                        <a16:creationId xmlns="" xmlns:a16="http://schemas.microsoft.com/office/drawing/2014/main" id="{31010ECA-D36B-4FA2-A807-36EC130295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7" y="3138"/>
                    <a:ext cx="3" cy="9"/>
                  </a:xfrm>
                  <a:custGeom>
                    <a:avLst/>
                    <a:gdLst>
                      <a:gd name="T0" fmla="*/ 3 w 3"/>
                      <a:gd name="T1" fmla="*/ 9 h 9"/>
                      <a:gd name="T2" fmla="*/ 0 w 3"/>
                      <a:gd name="T3" fmla="*/ 0 h 9"/>
                      <a:gd name="T4" fmla="*/ 3 w 3"/>
                      <a:gd name="T5" fmla="*/ 9 h 9"/>
                      <a:gd name="T6" fmla="*/ 3 w 3"/>
                      <a:gd name="T7" fmla="*/ 9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3" h="9">
                        <a:moveTo>
                          <a:pt x="3" y="9"/>
                        </a:moveTo>
                        <a:lnTo>
                          <a:pt x="0" y="0"/>
                        </a:lnTo>
                        <a:lnTo>
                          <a:pt x="3" y="9"/>
                        </a:lnTo>
                        <a:lnTo>
                          <a:pt x="3" y="9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5" name="Freeform 1797">
                    <a:extLst>
                      <a:ext uri="{FF2B5EF4-FFF2-40B4-BE49-F238E27FC236}">
                        <a16:creationId xmlns="" xmlns:a16="http://schemas.microsoft.com/office/drawing/2014/main" id="{9506653F-A87F-4CDF-B480-C2B05BAAF6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0" y="2985"/>
                    <a:ext cx="113" cy="115"/>
                  </a:xfrm>
                  <a:custGeom>
                    <a:avLst/>
                    <a:gdLst>
                      <a:gd name="T0" fmla="*/ 45 w 118"/>
                      <a:gd name="T1" fmla="*/ 16 h 120"/>
                      <a:gd name="T2" fmla="*/ 25 w 118"/>
                      <a:gd name="T3" fmla="*/ 17 h 120"/>
                      <a:gd name="T4" fmla="*/ 21 w 118"/>
                      <a:gd name="T5" fmla="*/ 0 h 120"/>
                      <a:gd name="T6" fmla="*/ 13 w 118"/>
                      <a:gd name="T7" fmla="*/ 4 h 120"/>
                      <a:gd name="T8" fmla="*/ 14 w 118"/>
                      <a:gd name="T9" fmla="*/ 14 h 120"/>
                      <a:gd name="T10" fmla="*/ 11 w 118"/>
                      <a:gd name="T11" fmla="*/ 16 h 120"/>
                      <a:gd name="T12" fmla="*/ 11 w 118"/>
                      <a:gd name="T13" fmla="*/ 18 h 120"/>
                      <a:gd name="T14" fmla="*/ 14 w 118"/>
                      <a:gd name="T15" fmla="*/ 21 h 120"/>
                      <a:gd name="T16" fmla="*/ 3 w 118"/>
                      <a:gd name="T17" fmla="*/ 37 h 120"/>
                      <a:gd name="T18" fmla="*/ 2 w 118"/>
                      <a:gd name="T19" fmla="*/ 38 h 120"/>
                      <a:gd name="T20" fmla="*/ 0 w 118"/>
                      <a:gd name="T21" fmla="*/ 39 h 120"/>
                      <a:gd name="T22" fmla="*/ 13 w 118"/>
                      <a:gd name="T23" fmla="*/ 74 h 120"/>
                      <a:gd name="T24" fmla="*/ 16 w 118"/>
                      <a:gd name="T25" fmla="*/ 84 h 120"/>
                      <a:gd name="T26" fmla="*/ 19 w 118"/>
                      <a:gd name="T27" fmla="*/ 85 h 120"/>
                      <a:gd name="T28" fmla="*/ 41 w 118"/>
                      <a:gd name="T29" fmla="*/ 95 h 120"/>
                      <a:gd name="T30" fmla="*/ 44 w 118"/>
                      <a:gd name="T31" fmla="*/ 95 h 120"/>
                      <a:gd name="T32" fmla="*/ 47 w 118"/>
                      <a:gd name="T33" fmla="*/ 95 h 120"/>
                      <a:gd name="T34" fmla="*/ 52 w 118"/>
                      <a:gd name="T35" fmla="*/ 96 h 120"/>
                      <a:gd name="T36" fmla="*/ 59 w 118"/>
                      <a:gd name="T37" fmla="*/ 118 h 120"/>
                      <a:gd name="T38" fmla="*/ 61 w 118"/>
                      <a:gd name="T39" fmla="*/ 118 h 120"/>
                      <a:gd name="T40" fmla="*/ 63 w 118"/>
                      <a:gd name="T41" fmla="*/ 118 h 120"/>
                      <a:gd name="T42" fmla="*/ 69 w 118"/>
                      <a:gd name="T43" fmla="*/ 116 h 120"/>
                      <a:gd name="T44" fmla="*/ 72 w 118"/>
                      <a:gd name="T45" fmla="*/ 117 h 120"/>
                      <a:gd name="T46" fmla="*/ 74 w 118"/>
                      <a:gd name="T47" fmla="*/ 120 h 120"/>
                      <a:gd name="T48" fmla="*/ 88 w 118"/>
                      <a:gd name="T49" fmla="*/ 119 h 120"/>
                      <a:gd name="T50" fmla="*/ 96 w 118"/>
                      <a:gd name="T51" fmla="*/ 114 h 120"/>
                      <a:gd name="T52" fmla="*/ 104 w 118"/>
                      <a:gd name="T53" fmla="*/ 113 h 120"/>
                      <a:gd name="T54" fmla="*/ 107 w 118"/>
                      <a:gd name="T55" fmla="*/ 113 h 120"/>
                      <a:gd name="T56" fmla="*/ 107 w 118"/>
                      <a:gd name="T57" fmla="*/ 112 h 120"/>
                      <a:gd name="T58" fmla="*/ 107 w 118"/>
                      <a:gd name="T59" fmla="*/ 112 h 120"/>
                      <a:gd name="T60" fmla="*/ 108 w 118"/>
                      <a:gd name="T61" fmla="*/ 112 h 120"/>
                      <a:gd name="T62" fmla="*/ 108 w 118"/>
                      <a:gd name="T63" fmla="*/ 111 h 120"/>
                      <a:gd name="T64" fmla="*/ 109 w 118"/>
                      <a:gd name="T65" fmla="*/ 111 h 120"/>
                      <a:gd name="T66" fmla="*/ 110 w 118"/>
                      <a:gd name="T67" fmla="*/ 110 h 120"/>
                      <a:gd name="T68" fmla="*/ 112 w 118"/>
                      <a:gd name="T69" fmla="*/ 109 h 120"/>
                      <a:gd name="T70" fmla="*/ 114 w 118"/>
                      <a:gd name="T71" fmla="*/ 108 h 120"/>
                      <a:gd name="T72" fmla="*/ 116 w 118"/>
                      <a:gd name="T73" fmla="*/ 107 h 120"/>
                      <a:gd name="T74" fmla="*/ 118 w 118"/>
                      <a:gd name="T75" fmla="*/ 106 h 120"/>
                      <a:gd name="T76" fmla="*/ 108 w 118"/>
                      <a:gd name="T77" fmla="*/ 92 h 120"/>
                      <a:gd name="T78" fmla="*/ 106 w 118"/>
                      <a:gd name="T79" fmla="*/ 78 h 120"/>
                      <a:gd name="T80" fmla="*/ 108 w 118"/>
                      <a:gd name="T81" fmla="*/ 66 h 120"/>
                      <a:gd name="T82" fmla="*/ 106 w 118"/>
                      <a:gd name="T83" fmla="*/ 42 h 120"/>
                      <a:gd name="T84" fmla="*/ 101 w 118"/>
                      <a:gd name="T85" fmla="*/ 39 h 120"/>
                      <a:gd name="T86" fmla="*/ 97 w 118"/>
                      <a:gd name="T87" fmla="*/ 36 h 120"/>
                      <a:gd name="T88" fmla="*/ 92 w 118"/>
                      <a:gd name="T89" fmla="*/ 33 h 120"/>
                      <a:gd name="T90" fmla="*/ 90 w 118"/>
                      <a:gd name="T91" fmla="*/ 31 h 120"/>
                      <a:gd name="T92" fmla="*/ 87 w 118"/>
                      <a:gd name="T93" fmla="*/ 29 h 120"/>
                      <a:gd name="T94" fmla="*/ 43 w 118"/>
                      <a:gd name="T95" fmla="*/ 10 h 1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18" h="120">
                        <a:moveTo>
                          <a:pt x="43" y="10"/>
                        </a:moveTo>
                        <a:cubicBezTo>
                          <a:pt x="43" y="11"/>
                          <a:pt x="44" y="11"/>
                          <a:pt x="44" y="12"/>
                        </a:cubicBezTo>
                        <a:cubicBezTo>
                          <a:pt x="45" y="13"/>
                          <a:pt x="46" y="14"/>
                          <a:pt x="45" y="16"/>
                        </a:cubicBezTo>
                        <a:cubicBezTo>
                          <a:pt x="45" y="17"/>
                          <a:pt x="44" y="18"/>
                          <a:pt x="43" y="18"/>
                        </a:cubicBezTo>
                        <a:cubicBezTo>
                          <a:pt x="41" y="18"/>
                          <a:pt x="39" y="18"/>
                          <a:pt x="36" y="17"/>
                        </a:cubicBezTo>
                        <a:cubicBezTo>
                          <a:pt x="32" y="16"/>
                          <a:pt x="28" y="16"/>
                          <a:pt x="25" y="17"/>
                        </a:cubicBezTo>
                        <a:cubicBezTo>
                          <a:pt x="23" y="17"/>
                          <a:pt x="22" y="17"/>
                          <a:pt x="21" y="16"/>
                        </a:cubicBezTo>
                        <a:cubicBezTo>
                          <a:pt x="18" y="13"/>
                          <a:pt x="20" y="5"/>
                          <a:pt x="21" y="0"/>
                        </a:cubicBezTo>
                        <a:cubicBezTo>
                          <a:pt x="21" y="0"/>
                          <a:pt x="21" y="0"/>
                          <a:pt x="21" y="0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5" y="0"/>
                          <a:pt x="14" y="1"/>
                          <a:pt x="12" y="1"/>
                        </a:cubicBezTo>
                        <a:cubicBezTo>
                          <a:pt x="13" y="4"/>
                          <a:pt x="13" y="4"/>
                          <a:pt x="13" y="4"/>
                        </a:cubicBezTo>
                        <a:cubicBezTo>
                          <a:pt x="13" y="4"/>
                          <a:pt x="16" y="9"/>
                          <a:pt x="15" y="13"/>
                        </a:cubicBezTo>
                        <a:cubicBezTo>
                          <a:pt x="15" y="13"/>
                          <a:pt x="15" y="13"/>
                          <a:pt x="14" y="14"/>
                        </a:cubicBezTo>
                        <a:cubicBezTo>
                          <a:pt x="14" y="14"/>
                          <a:pt x="14" y="14"/>
                          <a:pt x="14" y="14"/>
                        </a:cubicBezTo>
                        <a:cubicBezTo>
                          <a:pt x="14" y="14"/>
                          <a:pt x="14" y="15"/>
                          <a:pt x="13" y="15"/>
                        </a:cubicBezTo>
                        <a:cubicBezTo>
                          <a:pt x="13" y="15"/>
                          <a:pt x="13" y="15"/>
                          <a:pt x="13" y="15"/>
                        </a:cubicBezTo>
                        <a:cubicBezTo>
                          <a:pt x="13" y="15"/>
                          <a:pt x="12" y="16"/>
                          <a:pt x="11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1" y="16"/>
                          <a:pt x="11" y="16"/>
                          <a:pt x="11" y="16"/>
                        </a:cubicBezTo>
                        <a:cubicBezTo>
                          <a:pt x="11" y="17"/>
                          <a:pt x="11" y="17"/>
                          <a:pt x="11" y="18"/>
                        </a:cubicBezTo>
                        <a:cubicBezTo>
                          <a:pt x="11" y="18"/>
                          <a:pt x="11" y="18"/>
                          <a:pt x="11" y="18"/>
                        </a:cubicBezTo>
                        <a:cubicBezTo>
                          <a:pt x="11" y="18"/>
                          <a:pt x="11" y="19"/>
                          <a:pt x="11" y="19"/>
                        </a:cubicBezTo>
                        <a:cubicBezTo>
                          <a:pt x="14" y="21"/>
                          <a:pt x="14" y="21"/>
                          <a:pt x="14" y="21"/>
                        </a:cubicBezTo>
                        <a:cubicBezTo>
                          <a:pt x="14" y="23"/>
                          <a:pt x="14" y="23"/>
                          <a:pt x="14" y="23"/>
                        </a:cubicBezTo>
                        <a:cubicBezTo>
                          <a:pt x="12" y="27"/>
                          <a:pt x="7" y="36"/>
                          <a:pt x="3" y="37"/>
                        </a:cubicBezTo>
                        <a:cubicBezTo>
                          <a:pt x="3" y="37"/>
                          <a:pt x="3" y="37"/>
                          <a:pt x="3" y="37"/>
                        </a:cubicBezTo>
                        <a:cubicBezTo>
                          <a:pt x="3" y="37"/>
                          <a:pt x="3" y="37"/>
                          <a:pt x="3" y="37"/>
                        </a:cubicBezTo>
                        <a:cubicBezTo>
                          <a:pt x="3" y="37"/>
                          <a:pt x="3" y="38"/>
                          <a:pt x="2" y="38"/>
                        </a:cubicBezTo>
                        <a:cubicBezTo>
                          <a:pt x="2" y="38"/>
                          <a:pt x="2" y="38"/>
                          <a:pt x="2" y="38"/>
                        </a:cubicBezTo>
                        <a:cubicBezTo>
                          <a:pt x="2" y="38"/>
                          <a:pt x="1" y="38"/>
                          <a:pt x="1" y="38"/>
                        </a:cubicBezTo>
                        <a:cubicBezTo>
                          <a:pt x="1" y="39"/>
                          <a:pt x="1" y="39"/>
                          <a:pt x="0" y="39"/>
                        </a:cubicBez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1" y="46"/>
                          <a:pt x="3" y="56"/>
                          <a:pt x="6" y="58"/>
                        </a:cubicBezTo>
                        <a:cubicBezTo>
                          <a:pt x="11" y="62"/>
                          <a:pt x="11" y="67"/>
                          <a:pt x="12" y="71"/>
                        </a:cubicBezTo>
                        <a:cubicBezTo>
                          <a:pt x="12" y="72"/>
                          <a:pt x="12" y="73"/>
                          <a:pt x="13" y="74"/>
                        </a:cubicBezTo>
                        <a:cubicBezTo>
                          <a:pt x="13" y="75"/>
                          <a:pt x="14" y="76"/>
                          <a:pt x="14" y="77"/>
                        </a:cubicBezTo>
                        <a:cubicBezTo>
                          <a:pt x="16" y="79"/>
                          <a:pt x="17" y="81"/>
                          <a:pt x="16" y="83"/>
                        </a:cubicBezTo>
                        <a:cubicBezTo>
                          <a:pt x="16" y="83"/>
                          <a:pt x="16" y="83"/>
                          <a:pt x="16" y="84"/>
                        </a:cubicBezTo>
                        <a:cubicBezTo>
                          <a:pt x="16" y="84"/>
                          <a:pt x="16" y="84"/>
                          <a:pt x="16" y="84"/>
                        </a:cubicBezTo>
                        <a:cubicBezTo>
                          <a:pt x="17" y="84"/>
                          <a:pt x="18" y="84"/>
                          <a:pt x="18" y="85"/>
                        </a:cubicBezTo>
                        <a:cubicBezTo>
                          <a:pt x="18" y="85"/>
                          <a:pt x="19" y="85"/>
                          <a:pt x="19" y="85"/>
                        </a:cubicBezTo>
                        <a:cubicBezTo>
                          <a:pt x="20" y="85"/>
                          <a:pt x="20" y="86"/>
                          <a:pt x="21" y="86"/>
                        </a:cubicBezTo>
                        <a:cubicBezTo>
                          <a:pt x="22" y="87"/>
                          <a:pt x="24" y="87"/>
                          <a:pt x="25" y="88"/>
                        </a:cubicBezTo>
                        <a:cubicBezTo>
                          <a:pt x="28" y="88"/>
                          <a:pt x="39" y="92"/>
                          <a:pt x="41" y="95"/>
                        </a:cubicBezTo>
                        <a:cubicBezTo>
                          <a:pt x="41" y="95"/>
                          <a:pt x="41" y="95"/>
                          <a:pt x="41" y="95"/>
                        </a:cubicBezTo>
                        <a:cubicBezTo>
                          <a:pt x="41" y="95"/>
                          <a:pt x="41" y="95"/>
                          <a:pt x="41" y="95"/>
                        </a:cubicBezTo>
                        <a:cubicBezTo>
                          <a:pt x="42" y="95"/>
                          <a:pt x="43" y="95"/>
                          <a:pt x="44" y="95"/>
                        </a:cubicBezTo>
                        <a:cubicBezTo>
                          <a:pt x="44" y="95"/>
                          <a:pt x="44" y="95"/>
                          <a:pt x="44" y="95"/>
                        </a:cubicBezTo>
                        <a:cubicBezTo>
                          <a:pt x="45" y="95"/>
                          <a:pt x="46" y="95"/>
                          <a:pt x="46" y="95"/>
                        </a:cubicBezTo>
                        <a:cubicBezTo>
                          <a:pt x="46" y="95"/>
                          <a:pt x="47" y="95"/>
                          <a:pt x="47" y="95"/>
                        </a:cubicBezTo>
                        <a:cubicBezTo>
                          <a:pt x="48" y="94"/>
                          <a:pt x="50" y="94"/>
                          <a:pt x="52" y="96"/>
                        </a:cubicBezTo>
                        <a:cubicBezTo>
                          <a:pt x="52" y="96"/>
                          <a:pt x="52" y="96"/>
                          <a:pt x="52" y="96"/>
                        </a:cubicBezTo>
                        <a:cubicBezTo>
                          <a:pt x="52" y="96"/>
                          <a:pt x="52" y="96"/>
                          <a:pt x="52" y="96"/>
                        </a:cubicBezTo>
                        <a:cubicBezTo>
                          <a:pt x="52" y="96"/>
                          <a:pt x="52" y="96"/>
                          <a:pt x="52" y="96"/>
                        </a:cubicBezTo>
                        <a:cubicBezTo>
                          <a:pt x="56" y="100"/>
                          <a:pt x="59" y="110"/>
                          <a:pt x="59" y="117"/>
                        </a:cubicBezTo>
                        <a:cubicBezTo>
                          <a:pt x="59" y="117"/>
                          <a:pt x="59" y="118"/>
                          <a:pt x="59" y="118"/>
                        </a:cubicBezTo>
                        <a:cubicBezTo>
                          <a:pt x="59" y="118"/>
                          <a:pt x="60" y="118"/>
                          <a:pt x="60" y="118"/>
                        </a:cubicBezTo>
                        <a:cubicBezTo>
                          <a:pt x="60" y="118"/>
                          <a:pt x="61" y="118"/>
                          <a:pt x="61" y="118"/>
                        </a:cubicBezTo>
                        <a:cubicBezTo>
                          <a:pt x="61" y="118"/>
                          <a:pt x="61" y="118"/>
                          <a:pt x="61" y="118"/>
                        </a:cubicBezTo>
                        <a:cubicBezTo>
                          <a:pt x="62" y="118"/>
                          <a:pt x="62" y="118"/>
                          <a:pt x="62" y="118"/>
                        </a:cubicBezTo>
                        <a:cubicBezTo>
                          <a:pt x="62" y="118"/>
                          <a:pt x="63" y="118"/>
                          <a:pt x="63" y="118"/>
                        </a:cubicBezTo>
                        <a:cubicBezTo>
                          <a:pt x="63" y="118"/>
                          <a:pt x="63" y="118"/>
                          <a:pt x="63" y="118"/>
                        </a:cubicBezTo>
                        <a:cubicBezTo>
                          <a:pt x="64" y="118"/>
                          <a:pt x="64" y="118"/>
                          <a:pt x="65" y="117"/>
                        </a:cubicBezTo>
                        <a:cubicBezTo>
                          <a:pt x="66" y="117"/>
                          <a:pt x="67" y="116"/>
                          <a:pt x="69" y="116"/>
                        </a:cubicBezTo>
                        <a:cubicBezTo>
                          <a:pt x="69" y="116"/>
                          <a:pt x="69" y="116"/>
                          <a:pt x="69" y="116"/>
                        </a:cubicBezTo>
                        <a:cubicBezTo>
                          <a:pt x="69" y="116"/>
                          <a:pt x="70" y="116"/>
                          <a:pt x="71" y="117"/>
                        </a:cubicBezTo>
                        <a:cubicBezTo>
                          <a:pt x="71" y="117"/>
                          <a:pt x="72" y="117"/>
                          <a:pt x="72" y="117"/>
                        </a:cubicBezTo>
                        <a:cubicBezTo>
                          <a:pt x="72" y="117"/>
                          <a:pt x="72" y="117"/>
                          <a:pt x="72" y="117"/>
                        </a:cubicBezTo>
                        <a:cubicBezTo>
                          <a:pt x="73" y="118"/>
                          <a:pt x="73" y="118"/>
                          <a:pt x="73" y="118"/>
                        </a:cubicBezTo>
                        <a:cubicBezTo>
                          <a:pt x="73" y="118"/>
                          <a:pt x="73" y="118"/>
                          <a:pt x="73" y="118"/>
                        </a:cubicBezTo>
                        <a:cubicBezTo>
                          <a:pt x="74" y="119"/>
                          <a:pt x="74" y="119"/>
                          <a:pt x="74" y="120"/>
                        </a:cubicBezTo>
                        <a:cubicBezTo>
                          <a:pt x="75" y="120"/>
                          <a:pt x="77" y="120"/>
                          <a:pt x="78" y="119"/>
                        </a:cubicBezTo>
                        <a:cubicBezTo>
                          <a:pt x="81" y="119"/>
                          <a:pt x="83" y="118"/>
                          <a:pt x="84" y="119"/>
                        </a:cubicBezTo>
                        <a:cubicBezTo>
                          <a:pt x="85" y="119"/>
                          <a:pt x="86" y="119"/>
                          <a:pt x="88" y="119"/>
                        </a:cubicBezTo>
                        <a:cubicBezTo>
                          <a:pt x="88" y="119"/>
                          <a:pt x="88" y="119"/>
                          <a:pt x="88" y="119"/>
                        </a:cubicBezTo>
                        <a:cubicBezTo>
                          <a:pt x="89" y="115"/>
                          <a:pt x="91" y="113"/>
                          <a:pt x="94" y="114"/>
                        </a:cubicBezTo>
                        <a:cubicBezTo>
                          <a:pt x="95" y="114"/>
                          <a:pt x="96" y="114"/>
                          <a:pt x="96" y="114"/>
                        </a:cubicBezTo>
                        <a:cubicBezTo>
                          <a:pt x="97" y="115"/>
                          <a:pt x="97" y="115"/>
                          <a:pt x="98" y="115"/>
                        </a:cubicBezTo>
                        <a:cubicBezTo>
                          <a:pt x="98" y="115"/>
                          <a:pt x="98" y="115"/>
                          <a:pt x="99" y="114"/>
                        </a:cubicBezTo>
                        <a:cubicBezTo>
                          <a:pt x="101" y="113"/>
                          <a:pt x="103" y="113"/>
                          <a:pt x="104" y="113"/>
                        </a:cubicBezTo>
                        <a:cubicBezTo>
                          <a:pt x="106" y="113"/>
                          <a:pt x="106" y="113"/>
                          <a:pt x="106" y="113"/>
                        </a:cubicBezTo>
                        <a:cubicBezTo>
                          <a:pt x="107" y="113"/>
                          <a:pt x="107" y="113"/>
                          <a:pt x="107" y="113"/>
                        </a:cubicBezTo>
                        <a:cubicBezTo>
                          <a:pt x="107" y="113"/>
                          <a:pt x="107" y="113"/>
                          <a:pt x="107" y="113"/>
                        </a:cubicBezTo>
                        <a:cubicBezTo>
                          <a:pt x="107" y="113"/>
                          <a:pt x="107" y="113"/>
                          <a:pt x="107" y="113"/>
                        </a:cubicBezTo>
                        <a:cubicBezTo>
                          <a:pt x="107" y="113"/>
                          <a:pt x="107" y="113"/>
                          <a:pt x="107" y="113"/>
                        </a:cubicBezTo>
                        <a:cubicBezTo>
                          <a:pt x="107" y="112"/>
                          <a:pt x="107" y="112"/>
                          <a:pt x="107" y="112"/>
                        </a:cubicBezTo>
                        <a:cubicBezTo>
                          <a:pt x="107" y="112"/>
                          <a:pt x="107" y="112"/>
                          <a:pt x="107" y="112"/>
                        </a:cubicBezTo>
                        <a:cubicBezTo>
                          <a:pt x="107" y="112"/>
                          <a:pt x="107" y="112"/>
                          <a:pt x="107" y="112"/>
                        </a:cubicBezTo>
                        <a:cubicBezTo>
                          <a:pt x="107" y="112"/>
                          <a:pt x="107" y="112"/>
                          <a:pt x="107" y="112"/>
                        </a:cubicBezTo>
                        <a:cubicBezTo>
                          <a:pt x="107" y="112"/>
                          <a:pt x="107" y="112"/>
                          <a:pt x="107" y="112"/>
                        </a:cubicBezTo>
                        <a:cubicBezTo>
                          <a:pt x="107" y="112"/>
                          <a:pt x="107" y="112"/>
                          <a:pt x="107" y="112"/>
                        </a:cubicBezTo>
                        <a:cubicBezTo>
                          <a:pt x="107" y="112"/>
                          <a:pt x="108" y="112"/>
                          <a:pt x="108" y="112"/>
                        </a:cubicBezTo>
                        <a:cubicBezTo>
                          <a:pt x="108" y="112"/>
                          <a:pt x="108" y="112"/>
                          <a:pt x="108" y="112"/>
                        </a:cubicBezTo>
                        <a:cubicBezTo>
                          <a:pt x="108" y="112"/>
                          <a:pt x="108" y="112"/>
                          <a:pt x="108" y="112"/>
                        </a:cubicBezTo>
                        <a:cubicBezTo>
                          <a:pt x="108" y="112"/>
                          <a:pt x="108" y="111"/>
                          <a:pt x="108" y="111"/>
                        </a:cubicBezTo>
                        <a:cubicBezTo>
                          <a:pt x="108" y="111"/>
                          <a:pt x="108" y="111"/>
                          <a:pt x="108" y="111"/>
                        </a:cubicBezTo>
                        <a:cubicBezTo>
                          <a:pt x="109" y="111"/>
                          <a:pt x="109" y="111"/>
                          <a:pt x="109" y="111"/>
                        </a:cubicBezTo>
                        <a:cubicBezTo>
                          <a:pt x="109" y="111"/>
                          <a:pt x="109" y="111"/>
                          <a:pt x="109" y="111"/>
                        </a:cubicBezTo>
                        <a:cubicBezTo>
                          <a:pt x="109" y="111"/>
                          <a:pt x="109" y="111"/>
                          <a:pt x="109" y="111"/>
                        </a:cubicBezTo>
                        <a:cubicBezTo>
                          <a:pt x="109" y="111"/>
                          <a:pt x="110" y="111"/>
                          <a:pt x="110" y="110"/>
                        </a:cubicBezTo>
                        <a:cubicBezTo>
                          <a:pt x="110" y="110"/>
                          <a:pt x="110" y="110"/>
                          <a:pt x="110" y="110"/>
                        </a:cubicBezTo>
                        <a:cubicBezTo>
                          <a:pt x="110" y="110"/>
                          <a:pt x="110" y="110"/>
                          <a:pt x="111" y="110"/>
                        </a:cubicBezTo>
                        <a:cubicBezTo>
                          <a:pt x="111" y="110"/>
                          <a:pt x="111" y="110"/>
                          <a:pt x="111" y="110"/>
                        </a:cubicBezTo>
                        <a:cubicBezTo>
                          <a:pt x="111" y="110"/>
                          <a:pt x="111" y="110"/>
                          <a:pt x="112" y="109"/>
                        </a:cubicBezTo>
                        <a:cubicBezTo>
                          <a:pt x="112" y="109"/>
                          <a:pt x="112" y="109"/>
                          <a:pt x="112" y="109"/>
                        </a:cubicBezTo>
                        <a:cubicBezTo>
                          <a:pt x="112" y="109"/>
                          <a:pt x="113" y="109"/>
                          <a:pt x="113" y="109"/>
                        </a:cubicBezTo>
                        <a:cubicBezTo>
                          <a:pt x="113" y="109"/>
                          <a:pt x="113" y="109"/>
                          <a:pt x="114" y="108"/>
                        </a:cubicBezTo>
                        <a:cubicBezTo>
                          <a:pt x="114" y="108"/>
                          <a:pt x="114" y="108"/>
                          <a:pt x="114" y="108"/>
                        </a:cubicBezTo>
                        <a:cubicBezTo>
                          <a:pt x="115" y="108"/>
                          <a:pt x="115" y="108"/>
                          <a:pt x="115" y="108"/>
                        </a:cubicBezTo>
                        <a:cubicBezTo>
                          <a:pt x="115" y="108"/>
                          <a:pt x="116" y="107"/>
                          <a:pt x="116" y="107"/>
                        </a:cubicBezTo>
                        <a:cubicBezTo>
                          <a:pt x="116" y="107"/>
                          <a:pt x="117" y="107"/>
                          <a:pt x="117" y="107"/>
                        </a:cubicBezTo>
                        <a:cubicBezTo>
                          <a:pt x="117" y="107"/>
                          <a:pt x="117" y="107"/>
                          <a:pt x="118" y="107"/>
                        </a:cubicBezTo>
                        <a:cubicBezTo>
                          <a:pt x="118" y="106"/>
                          <a:pt x="118" y="106"/>
                          <a:pt x="118" y="106"/>
                        </a:cubicBezTo>
                        <a:cubicBezTo>
                          <a:pt x="118" y="105"/>
                          <a:pt x="117" y="105"/>
                          <a:pt x="116" y="104"/>
                        </a:cubicBezTo>
                        <a:cubicBezTo>
                          <a:pt x="114" y="103"/>
                          <a:pt x="111" y="102"/>
                          <a:pt x="110" y="97"/>
                        </a:cubicBezTo>
                        <a:cubicBezTo>
                          <a:pt x="110" y="94"/>
                          <a:pt x="109" y="93"/>
                          <a:pt x="108" y="92"/>
                        </a:cubicBezTo>
                        <a:cubicBezTo>
                          <a:pt x="107" y="90"/>
                          <a:pt x="106" y="89"/>
                          <a:pt x="106" y="86"/>
                        </a:cubicBezTo>
                        <a:cubicBezTo>
                          <a:pt x="106" y="84"/>
                          <a:pt x="106" y="84"/>
                          <a:pt x="106" y="84"/>
                        </a:cubicBezTo>
                        <a:cubicBezTo>
                          <a:pt x="106" y="82"/>
                          <a:pt x="106" y="79"/>
                          <a:pt x="106" y="78"/>
                        </a:cubicBezTo>
                        <a:cubicBezTo>
                          <a:pt x="105" y="78"/>
                          <a:pt x="105" y="77"/>
                          <a:pt x="104" y="76"/>
                        </a:cubicBezTo>
                        <a:cubicBezTo>
                          <a:pt x="104" y="74"/>
                          <a:pt x="105" y="70"/>
                          <a:pt x="107" y="67"/>
                        </a:cubicBezTo>
                        <a:cubicBezTo>
                          <a:pt x="108" y="66"/>
                          <a:pt x="108" y="66"/>
                          <a:pt x="108" y="66"/>
                        </a:cubicBezTo>
                        <a:cubicBezTo>
                          <a:pt x="108" y="66"/>
                          <a:pt x="106" y="65"/>
                          <a:pt x="106" y="65"/>
                        </a:cubicBezTo>
                        <a:cubicBezTo>
                          <a:pt x="104" y="64"/>
                          <a:pt x="102" y="62"/>
                          <a:pt x="101" y="59"/>
                        </a:cubicBezTo>
                        <a:cubicBezTo>
                          <a:pt x="101" y="58"/>
                          <a:pt x="100" y="56"/>
                          <a:pt x="106" y="42"/>
                        </a:cubicBezTo>
                        <a:cubicBezTo>
                          <a:pt x="105" y="42"/>
                          <a:pt x="105" y="42"/>
                          <a:pt x="105" y="41"/>
                        </a:cubicBezTo>
                        <a:cubicBezTo>
                          <a:pt x="104" y="41"/>
                          <a:pt x="103" y="40"/>
                          <a:pt x="103" y="40"/>
                        </a:cubicBezTo>
                        <a:cubicBezTo>
                          <a:pt x="102" y="40"/>
                          <a:pt x="102" y="39"/>
                          <a:pt x="101" y="39"/>
                        </a:cubicBezTo>
                        <a:cubicBezTo>
                          <a:pt x="100" y="38"/>
                          <a:pt x="100" y="38"/>
                          <a:pt x="100" y="38"/>
                        </a:cubicBezTo>
                        <a:cubicBezTo>
                          <a:pt x="99" y="37"/>
                          <a:pt x="98" y="37"/>
                          <a:pt x="97" y="36"/>
                        </a:cubicBezTo>
                        <a:cubicBezTo>
                          <a:pt x="97" y="36"/>
                          <a:pt x="97" y="36"/>
                          <a:pt x="97" y="36"/>
                        </a:cubicBezTo>
                        <a:cubicBezTo>
                          <a:pt x="96" y="35"/>
                          <a:pt x="95" y="35"/>
                          <a:pt x="95" y="34"/>
                        </a:cubicBezTo>
                        <a:cubicBezTo>
                          <a:pt x="94" y="34"/>
                          <a:pt x="94" y="34"/>
                          <a:pt x="94" y="34"/>
                        </a:cubicBezTo>
                        <a:cubicBezTo>
                          <a:pt x="93" y="33"/>
                          <a:pt x="93" y="33"/>
                          <a:pt x="92" y="33"/>
                        </a:cubicBezTo>
                        <a:cubicBezTo>
                          <a:pt x="92" y="32"/>
                          <a:pt x="92" y="32"/>
                          <a:pt x="91" y="32"/>
                        </a:cubicBezTo>
                        <a:cubicBezTo>
                          <a:pt x="91" y="32"/>
                          <a:pt x="91" y="31"/>
                          <a:pt x="90" y="31"/>
                        </a:cubicBezTo>
                        <a:cubicBezTo>
                          <a:pt x="90" y="31"/>
                          <a:pt x="90" y="31"/>
                          <a:pt x="90" y="31"/>
                        </a:cubicBezTo>
                        <a:cubicBezTo>
                          <a:pt x="89" y="31"/>
                          <a:pt x="89" y="31"/>
                          <a:pt x="89" y="31"/>
                        </a:cubicBezTo>
                        <a:cubicBezTo>
                          <a:pt x="89" y="30"/>
                          <a:pt x="88" y="29"/>
                          <a:pt x="88" y="29"/>
                        </a:cubicBezTo>
                        <a:cubicBezTo>
                          <a:pt x="87" y="29"/>
                          <a:pt x="87" y="29"/>
                          <a:pt x="87" y="29"/>
                        </a:cubicBezTo>
                        <a:cubicBezTo>
                          <a:pt x="88" y="22"/>
                          <a:pt x="88" y="22"/>
                          <a:pt x="88" y="22"/>
                        </a:cubicBezTo>
                        <a:cubicBezTo>
                          <a:pt x="49" y="1"/>
                          <a:pt x="49" y="1"/>
                          <a:pt x="49" y="1"/>
                        </a:cubicBezTo>
                        <a:cubicBezTo>
                          <a:pt x="48" y="6"/>
                          <a:pt x="46" y="9"/>
                          <a:pt x="43" y="1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6" name="Freeform 1798">
                    <a:extLst>
                      <a:ext uri="{FF2B5EF4-FFF2-40B4-BE49-F238E27FC236}">
                        <a16:creationId xmlns="" xmlns:a16="http://schemas.microsoft.com/office/drawing/2014/main" id="{0689DF30-EBA9-4633-BE50-0D76A703BF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6" y="3066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0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1" y="0"/>
                          <a:pt x="2" y="0"/>
                          <a:pt x="2" y="1"/>
                        </a:cubicBezTo>
                        <a:cubicBezTo>
                          <a:pt x="2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7" name="Freeform 1799">
                    <a:extLst>
                      <a:ext uri="{FF2B5EF4-FFF2-40B4-BE49-F238E27FC236}">
                        <a16:creationId xmlns="" xmlns:a16="http://schemas.microsoft.com/office/drawing/2014/main" id="{BF497494-5674-4800-9EF1-DF9ED1068B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9" y="3067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0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1" y="0"/>
                          <a:pt x="1" y="1"/>
                          <a:pt x="2" y="1"/>
                        </a:cubicBezTo>
                        <a:cubicBezTo>
                          <a:pt x="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8" name="Freeform 1800">
                    <a:extLst>
                      <a:ext uri="{FF2B5EF4-FFF2-40B4-BE49-F238E27FC236}">
                        <a16:creationId xmlns="" xmlns:a16="http://schemas.microsoft.com/office/drawing/2014/main" id="{D538FDCE-8FBF-4992-98CA-5F12A2F53A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4" y="2998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1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69" name="Freeform 1801">
                    <a:extLst>
                      <a:ext uri="{FF2B5EF4-FFF2-40B4-BE49-F238E27FC236}">
                        <a16:creationId xmlns="" xmlns:a16="http://schemas.microsoft.com/office/drawing/2014/main" id="{94F4F95E-AF92-4486-971B-C6527197C4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3000"/>
                    <a:ext cx="2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0"/>
                          <a:pt x="1" y="1"/>
                          <a:pt x="0" y="1"/>
                        </a:cubicBezTo>
                        <a:cubicBezTo>
                          <a:pt x="1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0" name="Freeform 1802">
                    <a:extLst>
                      <a:ext uri="{FF2B5EF4-FFF2-40B4-BE49-F238E27FC236}">
                        <a16:creationId xmlns="" xmlns:a16="http://schemas.microsoft.com/office/drawing/2014/main" id="{984877EA-FD7B-4A7D-82AC-12A8706E26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3" y="2999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1"/>
                          <a:pt x="0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1" name="Freeform 1803">
                    <a:extLst>
                      <a:ext uri="{FF2B5EF4-FFF2-40B4-BE49-F238E27FC236}">
                        <a16:creationId xmlns="" xmlns:a16="http://schemas.microsoft.com/office/drawing/2014/main" id="{422EAF50-DAC0-4BA7-8E90-C4A0C52651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5" y="3013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1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0"/>
                          <a:pt x="1" y="1"/>
                          <a:pt x="1" y="2"/>
                        </a:cubicBezTo>
                        <a:cubicBezTo>
                          <a:pt x="1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2" name="Freeform 1804">
                    <a:extLst>
                      <a:ext uri="{FF2B5EF4-FFF2-40B4-BE49-F238E27FC236}">
                        <a16:creationId xmlns="" xmlns:a16="http://schemas.microsoft.com/office/drawing/2014/main" id="{0F07C80F-2485-4C0F-924A-5342AE517F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7" y="301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3" name="Freeform 1805">
                    <a:extLst>
                      <a:ext uri="{FF2B5EF4-FFF2-40B4-BE49-F238E27FC236}">
                        <a16:creationId xmlns="" xmlns:a16="http://schemas.microsoft.com/office/drawing/2014/main" id="{7B3604F5-6F5C-4151-AC9C-282E510F8E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3" y="302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4" name="Freeform 1806">
                    <a:extLst>
                      <a:ext uri="{FF2B5EF4-FFF2-40B4-BE49-F238E27FC236}">
                        <a16:creationId xmlns="" xmlns:a16="http://schemas.microsoft.com/office/drawing/2014/main" id="{D6C347E5-0249-4786-B4D2-EE8A9DF5C6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8" y="3016"/>
                    <a:ext cx="0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1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5" name="Freeform 1807">
                    <a:extLst>
                      <a:ext uri="{FF2B5EF4-FFF2-40B4-BE49-F238E27FC236}">
                        <a16:creationId xmlns="" xmlns:a16="http://schemas.microsoft.com/office/drawing/2014/main" id="{5B8F9477-0440-44D5-9D61-761DB6E9BB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6" y="3022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1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6" name="Freeform 1808">
                    <a:extLst>
                      <a:ext uri="{FF2B5EF4-FFF2-40B4-BE49-F238E27FC236}">
                        <a16:creationId xmlns="" xmlns:a16="http://schemas.microsoft.com/office/drawing/2014/main" id="{DD1BA9BC-597E-413B-985D-8894FCEC55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0" y="301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7" name="Freeform 1809">
                    <a:extLst>
                      <a:ext uri="{FF2B5EF4-FFF2-40B4-BE49-F238E27FC236}">
                        <a16:creationId xmlns="" xmlns:a16="http://schemas.microsoft.com/office/drawing/2014/main" id="{A15D34A6-56B9-41F1-AC7C-85559FB968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9" y="3024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0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0" y="0"/>
                          <a:pt x="1" y="1"/>
                          <a:pt x="2" y="1"/>
                        </a:cubicBezTo>
                        <a:cubicBezTo>
                          <a:pt x="1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8" name="Rectangle 1810">
                    <a:extLst>
                      <a:ext uri="{FF2B5EF4-FFF2-40B4-BE49-F238E27FC236}">
                        <a16:creationId xmlns="" xmlns:a16="http://schemas.microsoft.com/office/drawing/2014/main" id="{3CF9DC76-C4BA-43BE-A77B-724DEE2AEE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01" y="2985"/>
                    <a:ext cx="1" cy="1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79" name="Freeform 1811">
                    <a:extLst>
                      <a:ext uri="{FF2B5EF4-FFF2-40B4-BE49-F238E27FC236}">
                        <a16:creationId xmlns="" xmlns:a16="http://schemas.microsoft.com/office/drawing/2014/main" id="{7B11AB0D-1334-43E9-A782-8A0858DC9F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1" y="302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0" name="Freeform 1812">
                    <a:extLst>
                      <a:ext uri="{FF2B5EF4-FFF2-40B4-BE49-F238E27FC236}">
                        <a16:creationId xmlns="" xmlns:a16="http://schemas.microsoft.com/office/drawing/2014/main" id="{CF52D726-D1D1-4B22-80C6-52AE13C43B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2" y="3021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1"/>
                          <a:pt x="0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1" name="Freeform 1813">
                    <a:extLst>
                      <a:ext uri="{FF2B5EF4-FFF2-40B4-BE49-F238E27FC236}">
                        <a16:creationId xmlns="" xmlns:a16="http://schemas.microsoft.com/office/drawing/2014/main" id="{B9D0E38D-6069-4691-8C4E-B942337A0B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0" y="302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2" name="Freeform 1814">
                    <a:extLst>
                      <a:ext uri="{FF2B5EF4-FFF2-40B4-BE49-F238E27FC236}">
                        <a16:creationId xmlns="" xmlns:a16="http://schemas.microsoft.com/office/drawing/2014/main" id="{17BE2FF2-D51A-448D-A47B-5477076AFF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3" y="302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3" name="Freeform 1815">
                    <a:extLst>
                      <a:ext uri="{FF2B5EF4-FFF2-40B4-BE49-F238E27FC236}">
                        <a16:creationId xmlns="" xmlns:a16="http://schemas.microsoft.com/office/drawing/2014/main" id="{8E70EEA9-4409-4742-9062-0979A2E009B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3003"/>
                    <a:ext cx="0" cy="0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4" name="Freeform 1816">
                    <a:extLst>
                      <a:ext uri="{FF2B5EF4-FFF2-40B4-BE49-F238E27FC236}">
                        <a16:creationId xmlns="" xmlns:a16="http://schemas.microsoft.com/office/drawing/2014/main" id="{26C7DA97-6877-4B0E-9A50-3AB88A5C6A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1" y="3001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5" name="Freeform 1817">
                    <a:extLst>
                      <a:ext uri="{FF2B5EF4-FFF2-40B4-BE49-F238E27FC236}">
                        <a16:creationId xmlns="" xmlns:a16="http://schemas.microsoft.com/office/drawing/2014/main" id="{6A10F912-B2F4-4960-81F8-B21F496520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4" y="309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6" name="Freeform 1818">
                    <a:extLst>
                      <a:ext uri="{FF2B5EF4-FFF2-40B4-BE49-F238E27FC236}">
                        <a16:creationId xmlns="" xmlns:a16="http://schemas.microsoft.com/office/drawing/2014/main" id="{F0E48446-D670-4168-9F1C-4AB6668286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5" y="309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7" name="Freeform 1819">
                    <a:extLst>
                      <a:ext uri="{FF2B5EF4-FFF2-40B4-BE49-F238E27FC236}">
                        <a16:creationId xmlns="" xmlns:a16="http://schemas.microsoft.com/office/drawing/2014/main" id="{70990F27-77E6-43E7-8189-F0A97177C7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5" y="3091"/>
                    <a:ext cx="1" cy="0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1"/>
                          <a:pt x="0" y="1"/>
                          <a:pt x="0" y="1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8" name="Freeform 1820">
                    <a:extLst>
                      <a:ext uri="{FF2B5EF4-FFF2-40B4-BE49-F238E27FC236}">
                        <a16:creationId xmlns="" xmlns:a16="http://schemas.microsoft.com/office/drawing/2014/main" id="{94E9FCA0-2CA8-4D72-903C-C997059F67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4" y="309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89" name="Freeform 1821">
                    <a:extLst>
                      <a:ext uri="{FF2B5EF4-FFF2-40B4-BE49-F238E27FC236}">
                        <a16:creationId xmlns="" xmlns:a16="http://schemas.microsoft.com/office/drawing/2014/main" id="{366DDF15-54EC-4767-8D4B-63D93FF0C1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92" y="308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0" name="Freeform 1822">
                    <a:extLst>
                      <a:ext uri="{FF2B5EF4-FFF2-40B4-BE49-F238E27FC236}">
                        <a16:creationId xmlns="" xmlns:a16="http://schemas.microsoft.com/office/drawing/2014/main" id="{F47CC8C5-160B-40D5-A8E4-0662BCD7B8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7" y="3097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1" name="Freeform 1823">
                    <a:extLst>
                      <a:ext uri="{FF2B5EF4-FFF2-40B4-BE49-F238E27FC236}">
                        <a16:creationId xmlns="" xmlns:a16="http://schemas.microsoft.com/office/drawing/2014/main" id="{A37DF5CC-37D9-4916-9FEA-F8D44EFD64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9" y="309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2" name="Freeform 1824">
                    <a:extLst>
                      <a:ext uri="{FF2B5EF4-FFF2-40B4-BE49-F238E27FC236}">
                        <a16:creationId xmlns="" xmlns:a16="http://schemas.microsoft.com/office/drawing/2014/main" id="{E6DF813D-CA6D-4AD9-9806-98142388E0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8" y="309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3" name="Freeform 1825">
                    <a:extLst>
                      <a:ext uri="{FF2B5EF4-FFF2-40B4-BE49-F238E27FC236}">
                        <a16:creationId xmlns="" xmlns:a16="http://schemas.microsoft.com/office/drawing/2014/main" id="{FE193BA4-16CB-4D2E-A8E0-C860926649E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1" y="309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4" name="Freeform 1826">
                    <a:extLst>
                      <a:ext uri="{FF2B5EF4-FFF2-40B4-BE49-F238E27FC236}">
                        <a16:creationId xmlns="" xmlns:a16="http://schemas.microsoft.com/office/drawing/2014/main" id="{6ABB0415-2477-4BFA-8155-833CE69A62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" y="309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5" name="Freeform 1827">
                    <a:extLst>
                      <a:ext uri="{FF2B5EF4-FFF2-40B4-BE49-F238E27FC236}">
                        <a16:creationId xmlns="" xmlns:a16="http://schemas.microsoft.com/office/drawing/2014/main" id="{94BC6348-2E64-412E-BC58-3DE58835847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" y="309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6" name="Freeform 1828">
                    <a:extLst>
                      <a:ext uri="{FF2B5EF4-FFF2-40B4-BE49-F238E27FC236}">
                        <a16:creationId xmlns="" xmlns:a16="http://schemas.microsoft.com/office/drawing/2014/main" id="{94EB93BD-D4B3-4A60-AF12-33C9FD349B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" y="309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7" name="Freeform 1829">
                    <a:extLst>
                      <a:ext uri="{FF2B5EF4-FFF2-40B4-BE49-F238E27FC236}">
                        <a16:creationId xmlns="" xmlns:a16="http://schemas.microsoft.com/office/drawing/2014/main" id="{6578415B-FCFF-407C-9180-ADE8753E47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" y="3092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8" name="Freeform 1830">
                    <a:extLst>
                      <a:ext uri="{FF2B5EF4-FFF2-40B4-BE49-F238E27FC236}">
                        <a16:creationId xmlns="" xmlns:a16="http://schemas.microsoft.com/office/drawing/2014/main" id="{154A8CA5-ED01-4708-9E80-B25B5A75FF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90" y="3088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599" name="Freeform 1831">
                    <a:extLst>
                      <a:ext uri="{FF2B5EF4-FFF2-40B4-BE49-F238E27FC236}">
                        <a16:creationId xmlns="" xmlns:a16="http://schemas.microsoft.com/office/drawing/2014/main" id="{2F601188-A239-4575-906E-066AF0CFA0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9" y="3097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1"/>
                          <a:pt x="1" y="1"/>
                          <a:pt x="1" y="1"/>
                        </a:cubicBezTo>
                        <a:cubicBezTo>
                          <a:pt x="1" y="1"/>
                          <a:pt x="1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</p:grpSp>
            <p:sp>
              <p:nvSpPr>
                <p:cNvPr id="379" name="Freeform 1833">
                  <a:extLst>
                    <a:ext uri="{FF2B5EF4-FFF2-40B4-BE49-F238E27FC236}">
                      <a16:creationId xmlns="" xmlns:a16="http://schemas.microsoft.com/office/drawing/2014/main" id="{67DAE9DF-CA80-4C46-B600-424203C5DBC9}"/>
                    </a:ext>
                  </a:extLst>
                </p:cNvPr>
                <p:cNvSpPr/>
                <p:nvPr/>
              </p:nvSpPr>
              <p:spPr bwMode="auto">
                <a:xfrm>
                  <a:off x="2050" y="3098"/>
                  <a:ext cx="5" cy="2"/>
                </a:xfrm>
                <a:custGeom>
                  <a:avLst/>
                  <a:gdLst>
                    <a:gd name="T0" fmla="*/ 0 w 5"/>
                    <a:gd name="T1" fmla="*/ 0 h 2"/>
                    <a:gd name="T2" fmla="*/ 1 w 5"/>
                    <a:gd name="T3" fmla="*/ 2 h 2"/>
                    <a:gd name="T4" fmla="*/ 5 w 5"/>
                    <a:gd name="T5" fmla="*/ 1 h 2"/>
                    <a:gd name="T6" fmla="*/ 1 w 5"/>
                    <a:gd name="T7" fmla="*/ 2 h 2"/>
                    <a:gd name="T8" fmla="*/ 0 w 5"/>
                    <a:gd name="T9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0" y="0"/>
                      </a:moveTo>
                      <a:cubicBezTo>
                        <a:pt x="1" y="1"/>
                        <a:pt x="1" y="1"/>
                        <a:pt x="1" y="2"/>
                      </a:cubicBezTo>
                      <a:cubicBezTo>
                        <a:pt x="2" y="2"/>
                        <a:pt x="4" y="2"/>
                        <a:pt x="5" y="1"/>
                      </a:cubicBezTo>
                      <a:cubicBezTo>
                        <a:pt x="4" y="2"/>
                        <a:pt x="2" y="2"/>
                        <a:pt x="1" y="2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0" name="Freeform 1834">
                  <a:extLst>
                    <a:ext uri="{FF2B5EF4-FFF2-40B4-BE49-F238E27FC236}">
                      <a16:creationId xmlns="" xmlns:a16="http://schemas.microsoft.com/office/drawing/2014/main" id="{87D73093-D895-46BC-B752-8A3F54DC6A15}"/>
                    </a:ext>
                  </a:extLst>
                </p:cNvPr>
                <p:cNvSpPr/>
                <p:nvPr/>
              </p:nvSpPr>
              <p:spPr bwMode="auto">
                <a:xfrm>
                  <a:off x="2090" y="308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1" name="Freeform 1835">
                  <a:extLst>
                    <a:ext uri="{FF2B5EF4-FFF2-40B4-BE49-F238E27FC236}">
                      <a16:creationId xmlns="" xmlns:a16="http://schemas.microsoft.com/office/drawing/2014/main" id="{B3B0DD2C-08F5-42D4-B904-E7089C014446}"/>
                    </a:ext>
                  </a:extLst>
                </p:cNvPr>
                <p:cNvSpPr/>
                <p:nvPr/>
              </p:nvSpPr>
              <p:spPr bwMode="auto">
                <a:xfrm>
                  <a:off x="2046" y="3096"/>
                  <a:ext cx="2" cy="1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1" y="0"/>
                        <a:pt x="2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2" name="Freeform 1836">
                  <a:extLst>
                    <a:ext uri="{FF2B5EF4-FFF2-40B4-BE49-F238E27FC236}">
                      <a16:creationId xmlns="" xmlns:a16="http://schemas.microsoft.com/office/drawing/2014/main" id="{4EA82511-9A85-40B6-8774-B2BCA8B45881}"/>
                    </a:ext>
                  </a:extLst>
                </p:cNvPr>
                <p:cNvSpPr/>
                <p:nvPr/>
              </p:nvSpPr>
              <p:spPr bwMode="auto">
                <a:xfrm>
                  <a:off x="2086" y="3091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3" name="Freeform 1837">
                  <a:extLst>
                    <a:ext uri="{FF2B5EF4-FFF2-40B4-BE49-F238E27FC236}">
                      <a16:creationId xmlns="" xmlns:a16="http://schemas.microsoft.com/office/drawing/2014/main" id="{4A04CF56-7D07-4320-8638-E274211E9820}"/>
                    </a:ext>
                  </a:extLst>
                </p:cNvPr>
                <p:cNvSpPr/>
                <p:nvPr/>
              </p:nvSpPr>
              <p:spPr bwMode="auto">
                <a:xfrm>
                  <a:off x="2048" y="3097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4" name="Freeform 1838">
                  <a:extLst>
                    <a:ext uri="{FF2B5EF4-FFF2-40B4-BE49-F238E27FC236}">
                      <a16:creationId xmlns="" xmlns:a16="http://schemas.microsoft.com/office/drawing/2014/main" id="{B3444342-4E80-4421-BF69-A29889F3D5BE}"/>
                    </a:ext>
                  </a:extLst>
                </p:cNvPr>
                <p:cNvSpPr/>
                <p:nvPr/>
              </p:nvSpPr>
              <p:spPr bwMode="auto">
                <a:xfrm>
                  <a:off x="2083" y="309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5" name="Freeform 1839">
                  <a:extLst>
                    <a:ext uri="{FF2B5EF4-FFF2-40B4-BE49-F238E27FC236}">
                      <a16:creationId xmlns="" xmlns:a16="http://schemas.microsoft.com/office/drawing/2014/main" id="{791E2220-ACE1-476F-9CC6-F4D22F51B42F}"/>
                    </a:ext>
                  </a:extLst>
                </p:cNvPr>
                <p:cNvSpPr/>
                <p:nvPr/>
              </p:nvSpPr>
              <p:spPr bwMode="auto">
                <a:xfrm>
                  <a:off x="2087" y="3090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6" name="Freeform 1840">
                  <a:extLst>
                    <a:ext uri="{FF2B5EF4-FFF2-40B4-BE49-F238E27FC236}">
                      <a16:creationId xmlns="" xmlns:a16="http://schemas.microsoft.com/office/drawing/2014/main" id="{B25A6F9F-2FA7-49A9-9A27-125338E692EB}"/>
                    </a:ext>
                  </a:extLst>
                </p:cNvPr>
                <p:cNvSpPr/>
                <p:nvPr/>
              </p:nvSpPr>
              <p:spPr bwMode="auto">
                <a:xfrm>
                  <a:off x="2088" y="3090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7" name="Freeform 1841">
                  <a:extLst>
                    <a:ext uri="{FF2B5EF4-FFF2-40B4-BE49-F238E27FC236}">
                      <a16:creationId xmlns="" xmlns:a16="http://schemas.microsoft.com/office/drawing/2014/main" id="{D1153CB3-3FC9-48AB-A602-6551508A5D2C}"/>
                    </a:ext>
                  </a:extLst>
                </p:cNvPr>
                <p:cNvSpPr/>
                <p:nvPr/>
              </p:nvSpPr>
              <p:spPr bwMode="auto">
                <a:xfrm>
                  <a:off x="2015" y="3089"/>
                  <a:ext cx="31" cy="67"/>
                </a:xfrm>
                <a:custGeom>
                  <a:avLst/>
                  <a:gdLst>
                    <a:gd name="T0" fmla="*/ 10 w 32"/>
                    <a:gd name="T1" fmla="*/ 2 h 70"/>
                    <a:gd name="T2" fmla="*/ 9 w 32"/>
                    <a:gd name="T3" fmla="*/ 2 h 70"/>
                    <a:gd name="T4" fmla="*/ 9 w 32"/>
                    <a:gd name="T5" fmla="*/ 2 h 70"/>
                    <a:gd name="T6" fmla="*/ 9 w 32"/>
                    <a:gd name="T7" fmla="*/ 2 h 70"/>
                    <a:gd name="T8" fmla="*/ 8 w 32"/>
                    <a:gd name="T9" fmla="*/ 3 h 70"/>
                    <a:gd name="T10" fmla="*/ 8 w 32"/>
                    <a:gd name="T11" fmla="*/ 3 h 70"/>
                    <a:gd name="T12" fmla="*/ 7 w 32"/>
                    <a:gd name="T13" fmla="*/ 3 h 70"/>
                    <a:gd name="T14" fmla="*/ 7 w 32"/>
                    <a:gd name="T15" fmla="*/ 3 h 70"/>
                    <a:gd name="T16" fmla="*/ 6 w 32"/>
                    <a:gd name="T17" fmla="*/ 3 h 70"/>
                    <a:gd name="T18" fmla="*/ 6 w 32"/>
                    <a:gd name="T19" fmla="*/ 19 h 70"/>
                    <a:gd name="T20" fmla="*/ 7 w 32"/>
                    <a:gd name="T21" fmla="*/ 22 h 70"/>
                    <a:gd name="T22" fmla="*/ 3 w 32"/>
                    <a:gd name="T23" fmla="*/ 24 h 70"/>
                    <a:gd name="T24" fmla="*/ 2 w 32"/>
                    <a:gd name="T25" fmla="*/ 24 h 70"/>
                    <a:gd name="T26" fmla="*/ 0 w 32"/>
                    <a:gd name="T27" fmla="*/ 35 h 70"/>
                    <a:gd name="T28" fmla="*/ 1 w 32"/>
                    <a:gd name="T29" fmla="*/ 37 h 70"/>
                    <a:gd name="T30" fmla="*/ 2 w 32"/>
                    <a:gd name="T31" fmla="*/ 38 h 70"/>
                    <a:gd name="T32" fmla="*/ 2 w 32"/>
                    <a:gd name="T33" fmla="*/ 38 h 70"/>
                    <a:gd name="T34" fmla="*/ 3 w 32"/>
                    <a:gd name="T35" fmla="*/ 39 h 70"/>
                    <a:gd name="T36" fmla="*/ 3 w 32"/>
                    <a:gd name="T37" fmla="*/ 39 h 70"/>
                    <a:gd name="T38" fmla="*/ 4 w 32"/>
                    <a:gd name="T39" fmla="*/ 40 h 70"/>
                    <a:gd name="T40" fmla="*/ 8 w 32"/>
                    <a:gd name="T41" fmla="*/ 43 h 70"/>
                    <a:gd name="T42" fmla="*/ 9 w 32"/>
                    <a:gd name="T43" fmla="*/ 43 h 70"/>
                    <a:gd name="T44" fmla="*/ 14 w 32"/>
                    <a:gd name="T45" fmla="*/ 42 h 70"/>
                    <a:gd name="T46" fmla="*/ 19 w 32"/>
                    <a:gd name="T47" fmla="*/ 46 h 70"/>
                    <a:gd name="T48" fmla="*/ 18 w 32"/>
                    <a:gd name="T49" fmla="*/ 56 h 70"/>
                    <a:gd name="T50" fmla="*/ 17 w 32"/>
                    <a:gd name="T51" fmla="*/ 60 h 70"/>
                    <a:gd name="T52" fmla="*/ 17 w 32"/>
                    <a:gd name="T53" fmla="*/ 61 h 70"/>
                    <a:gd name="T54" fmla="*/ 23 w 32"/>
                    <a:gd name="T55" fmla="*/ 70 h 70"/>
                    <a:gd name="T56" fmla="*/ 25 w 32"/>
                    <a:gd name="T57" fmla="*/ 63 h 70"/>
                    <a:gd name="T58" fmla="*/ 29 w 32"/>
                    <a:gd name="T59" fmla="*/ 61 h 70"/>
                    <a:gd name="T60" fmla="*/ 30 w 32"/>
                    <a:gd name="T61" fmla="*/ 57 h 70"/>
                    <a:gd name="T62" fmla="*/ 31 w 32"/>
                    <a:gd name="T63" fmla="*/ 50 h 70"/>
                    <a:gd name="T64" fmla="*/ 31 w 32"/>
                    <a:gd name="T65" fmla="*/ 47 h 70"/>
                    <a:gd name="T66" fmla="*/ 30 w 32"/>
                    <a:gd name="T67" fmla="*/ 46 h 70"/>
                    <a:gd name="T68" fmla="*/ 29 w 32"/>
                    <a:gd name="T69" fmla="*/ 45 h 70"/>
                    <a:gd name="T70" fmla="*/ 28 w 32"/>
                    <a:gd name="T71" fmla="*/ 44 h 70"/>
                    <a:gd name="T72" fmla="*/ 28 w 32"/>
                    <a:gd name="T73" fmla="*/ 44 h 70"/>
                    <a:gd name="T74" fmla="*/ 26 w 32"/>
                    <a:gd name="T75" fmla="*/ 43 h 70"/>
                    <a:gd name="T76" fmla="*/ 23 w 32"/>
                    <a:gd name="T77" fmla="*/ 44 h 70"/>
                    <a:gd name="T78" fmla="*/ 23 w 32"/>
                    <a:gd name="T79" fmla="*/ 44 h 70"/>
                    <a:gd name="T80" fmla="*/ 11 w 32"/>
                    <a:gd name="T81" fmla="*/ 24 h 70"/>
                    <a:gd name="T82" fmla="*/ 12 w 32"/>
                    <a:gd name="T83" fmla="*/ 14 h 70"/>
                    <a:gd name="T84" fmla="*/ 12 w 32"/>
                    <a:gd name="T85" fmla="*/ 4 h 70"/>
                    <a:gd name="T86" fmla="*/ 10 w 32"/>
                    <a:gd name="T87" fmla="*/ 0 h 70"/>
                    <a:gd name="T88" fmla="*/ 10 w 32"/>
                    <a:gd name="T89" fmla="*/ 0 h 70"/>
                    <a:gd name="T90" fmla="*/ 10 w 32"/>
                    <a:gd name="T91" fmla="*/ 1 h 70"/>
                    <a:gd name="T92" fmla="*/ 10 w 32"/>
                    <a:gd name="T93" fmla="*/ 2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32" h="70">
                      <a:moveTo>
                        <a:pt x="10" y="2"/>
                      </a:move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8" y="3"/>
                      </a:cubicBezTo>
                      <a:cubicBezTo>
                        <a:pt x="8" y="3"/>
                        <a:pt x="8" y="3"/>
                        <a:pt x="7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5" y="6"/>
                        <a:pt x="5" y="18"/>
                        <a:pt x="6" y="19"/>
                      </a:cubicBezTo>
                      <a:cubicBezTo>
                        <a:pt x="7" y="21"/>
                        <a:pt x="7" y="22"/>
                        <a:pt x="7" y="22"/>
                      </a:cubicBezTo>
                      <a:cubicBezTo>
                        <a:pt x="6" y="24"/>
                        <a:pt x="5" y="24"/>
                        <a:pt x="3" y="24"/>
                      </a:cubicBezTo>
                      <a:cubicBezTo>
                        <a:pt x="3" y="24"/>
                        <a:pt x="2" y="24"/>
                        <a:pt x="2" y="24"/>
                      </a:cubicBezTo>
                      <a:cubicBezTo>
                        <a:pt x="2" y="27"/>
                        <a:pt x="2" y="33"/>
                        <a:pt x="0" y="35"/>
                      </a:cubicBezTo>
                      <a:cubicBezTo>
                        <a:pt x="0" y="36"/>
                        <a:pt x="1" y="36"/>
                        <a:pt x="1" y="37"/>
                      </a:cubicBezTo>
                      <a:cubicBezTo>
                        <a:pt x="1" y="37"/>
                        <a:pt x="1" y="38"/>
                        <a:pt x="2" y="38"/>
                      </a:cubicBezTo>
                      <a:cubicBezTo>
                        <a:pt x="2" y="38"/>
                        <a:pt x="2" y="38"/>
                        <a:pt x="2" y="38"/>
                      </a:cubicBezTo>
                      <a:cubicBezTo>
                        <a:pt x="2" y="38"/>
                        <a:pt x="2" y="38"/>
                        <a:pt x="3" y="39"/>
                      </a:cubicBezTo>
                      <a:cubicBezTo>
                        <a:pt x="3" y="39"/>
                        <a:pt x="3" y="39"/>
                        <a:pt x="3" y="39"/>
                      </a:cubicBezTo>
                      <a:cubicBezTo>
                        <a:pt x="3" y="39"/>
                        <a:pt x="4" y="40"/>
                        <a:pt x="4" y="40"/>
                      </a:cubicBezTo>
                      <a:cubicBezTo>
                        <a:pt x="5" y="41"/>
                        <a:pt x="7" y="43"/>
                        <a:pt x="8" y="43"/>
                      </a:cubicBezTo>
                      <a:cubicBezTo>
                        <a:pt x="8" y="43"/>
                        <a:pt x="9" y="43"/>
                        <a:pt x="9" y="43"/>
                      </a:cubicBezTo>
                      <a:cubicBezTo>
                        <a:pt x="10" y="42"/>
                        <a:pt x="12" y="42"/>
                        <a:pt x="14" y="42"/>
                      </a:cubicBezTo>
                      <a:cubicBezTo>
                        <a:pt x="17" y="42"/>
                        <a:pt x="18" y="43"/>
                        <a:pt x="19" y="46"/>
                      </a:cubicBezTo>
                      <a:cubicBezTo>
                        <a:pt x="20" y="49"/>
                        <a:pt x="19" y="53"/>
                        <a:pt x="18" y="56"/>
                      </a:cubicBezTo>
                      <a:cubicBezTo>
                        <a:pt x="17" y="58"/>
                        <a:pt x="17" y="60"/>
                        <a:pt x="17" y="60"/>
                      </a:cubicBezTo>
                      <a:cubicBezTo>
                        <a:pt x="17" y="61"/>
                        <a:pt x="17" y="61"/>
                        <a:pt x="17" y="61"/>
                      </a:cubicBezTo>
                      <a:cubicBezTo>
                        <a:pt x="18" y="63"/>
                        <a:pt x="20" y="67"/>
                        <a:pt x="23" y="70"/>
                      </a:cubicBezTo>
                      <a:cubicBezTo>
                        <a:pt x="22" y="67"/>
                        <a:pt x="23" y="65"/>
                        <a:pt x="25" y="63"/>
                      </a:cubicBezTo>
                      <a:cubicBezTo>
                        <a:pt x="26" y="61"/>
                        <a:pt x="28" y="61"/>
                        <a:pt x="29" y="61"/>
                      </a:cubicBezTo>
                      <a:cubicBezTo>
                        <a:pt x="30" y="61"/>
                        <a:pt x="31" y="61"/>
                        <a:pt x="30" y="57"/>
                      </a:cubicBezTo>
                      <a:cubicBezTo>
                        <a:pt x="30" y="53"/>
                        <a:pt x="31" y="51"/>
                        <a:pt x="31" y="50"/>
                      </a:cubicBezTo>
                      <a:cubicBezTo>
                        <a:pt x="32" y="48"/>
                        <a:pt x="32" y="48"/>
                        <a:pt x="31" y="47"/>
                      </a:cubicBezTo>
                      <a:cubicBezTo>
                        <a:pt x="30" y="47"/>
                        <a:pt x="30" y="46"/>
                        <a:pt x="30" y="46"/>
                      </a:cubicBezTo>
                      <a:cubicBezTo>
                        <a:pt x="29" y="46"/>
                        <a:pt x="29" y="46"/>
                        <a:pt x="29" y="45"/>
                      </a:cubicBezTo>
                      <a:cubicBezTo>
                        <a:pt x="29" y="45"/>
                        <a:pt x="29" y="45"/>
                        <a:pt x="28" y="44"/>
                      </a:cubicBezTo>
                      <a:cubicBezTo>
                        <a:pt x="28" y="44"/>
                        <a:pt x="28" y="44"/>
                        <a:pt x="28" y="44"/>
                      </a:cubicBezTo>
                      <a:cubicBezTo>
                        <a:pt x="27" y="44"/>
                        <a:pt x="27" y="43"/>
                        <a:pt x="26" y="43"/>
                      </a:cubicBezTo>
                      <a:cubicBezTo>
                        <a:pt x="25" y="43"/>
                        <a:pt x="25" y="44"/>
                        <a:pt x="23" y="44"/>
                      </a:cubicBezTo>
                      <a:cubicBezTo>
                        <a:pt x="23" y="44"/>
                        <a:pt x="23" y="44"/>
                        <a:pt x="23" y="44"/>
                      </a:cubicBezTo>
                      <a:cubicBezTo>
                        <a:pt x="18" y="44"/>
                        <a:pt x="12" y="31"/>
                        <a:pt x="11" y="24"/>
                      </a:cubicBezTo>
                      <a:cubicBezTo>
                        <a:pt x="10" y="20"/>
                        <a:pt x="11" y="17"/>
                        <a:pt x="12" y="14"/>
                      </a:cubicBezTo>
                      <a:cubicBezTo>
                        <a:pt x="13" y="11"/>
                        <a:pt x="14" y="8"/>
                        <a:pt x="12" y="4"/>
                      </a:cubicBezTo>
                      <a:cubicBezTo>
                        <a:pt x="11" y="3"/>
                        <a:pt x="11" y="1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10" y="2"/>
                        <a:pt x="10" y="2"/>
                        <a:pt x="10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8" name="Freeform 1842">
                  <a:extLst>
                    <a:ext uri="{FF2B5EF4-FFF2-40B4-BE49-F238E27FC236}">
                      <a16:creationId xmlns="" xmlns:a16="http://schemas.microsoft.com/office/drawing/2014/main" id="{22A10EE8-4766-45FB-81EE-53C5E24BBC6A}"/>
                    </a:ext>
                  </a:extLst>
                </p:cNvPr>
                <p:cNvSpPr/>
                <p:nvPr/>
              </p:nvSpPr>
              <p:spPr bwMode="auto">
                <a:xfrm>
                  <a:off x="2022" y="3080"/>
                  <a:ext cx="2" cy="4"/>
                </a:xfrm>
                <a:custGeom>
                  <a:avLst/>
                  <a:gdLst>
                    <a:gd name="T0" fmla="*/ 0 w 2"/>
                    <a:gd name="T1" fmla="*/ 0 h 4"/>
                    <a:gd name="T2" fmla="*/ 2 w 2"/>
                    <a:gd name="T3" fmla="*/ 4 h 4"/>
                    <a:gd name="T4" fmla="*/ 2 w 2"/>
                    <a:gd name="T5" fmla="*/ 4 h 4"/>
                    <a:gd name="T6" fmla="*/ 1 w 2"/>
                    <a:gd name="T7" fmla="*/ 0 h 4"/>
                    <a:gd name="T8" fmla="*/ 1 w 2"/>
                    <a:gd name="T9" fmla="*/ 0 h 4"/>
                    <a:gd name="T10" fmla="*/ 0 w 2"/>
                    <a:gd name="T11" fmla="*/ 0 h 4"/>
                    <a:gd name="T12" fmla="*/ 0 w 2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cubicBezTo>
                        <a:pt x="1" y="1"/>
                        <a:pt x="1" y="2"/>
                        <a:pt x="2" y="4"/>
                      </a:cubicBezTo>
                      <a:cubicBezTo>
                        <a:pt x="2" y="4"/>
                        <a:pt x="2" y="4"/>
                        <a:pt x="2" y="4"/>
                      </a:cubicBez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9" name="Freeform 1843">
                  <a:extLst>
                    <a:ext uri="{FF2B5EF4-FFF2-40B4-BE49-F238E27FC236}">
                      <a16:creationId xmlns="" xmlns:a16="http://schemas.microsoft.com/office/drawing/2014/main" id="{455045E4-6351-4DB7-A8A9-36EE60EA5DF5}"/>
                    </a:ext>
                  </a:extLst>
                </p:cNvPr>
                <p:cNvSpPr/>
                <p:nvPr/>
              </p:nvSpPr>
              <p:spPr bwMode="auto">
                <a:xfrm>
                  <a:off x="2023" y="3091"/>
                  <a:ext cx="1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0" name="Freeform 1844">
                  <a:extLst>
                    <a:ext uri="{FF2B5EF4-FFF2-40B4-BE49-F238E27FC236}">
                      <a16:creationId xmlns="" xmlns:a16="http://schemas.microsoft.com/office/drawing/2014/main" id="{C515265C-BF63-4C2D-835F-5C86A76BAB78}"/>
                    </a:ext>
                  </a:extLst>
                </p:cNvPr>
                <p:cNvSpPr/>
                <p:nvPr/>
              </p:nvSpPr>
              <p:spPr bwMode="auto">
                <a:xfrm>
                  <a:off x="2024" y="309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1" name="Freeform 1845">
                  <a:extLst>
                    <a:ext uri="{FF2B5EF4-FFF2-40B4-BE49-F238E27FC236}">
                      <a16:creationId xmlns="" xmlns:a16="http://schemas.microsoft.com/office/drawing/2014/main" id="{6FEC40AE-7924-4CB0-B96A-5A2BE5507BDF}"/>
                    </a:ext>
                  </a:extLst>
                </p:cNvPr>
                <p:cNvSpPr/>
                <p:nvPr/>
              </p:nvSpPr>
              <p:spPr bwMode="auto">
                <a:xfrm>
                  <a:off x="2024" y="3089"/>
                  <a:ext cx="0" cy="1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2" name="Freeform 1846">
                  <a:extLst>
                    <a:ext uri="{FF2B5EF4-FFF2-40B4-BE49-F238E27FC236}">
                      <a16:creationId xmlns="" xmlns:a16="http://schemas.microsoft.com/office/drawing/2014/main" id="{55637FF9-5082-419E-9A9D-D24CBA4B3BF6}"/>
                    </a:ext>
                  </a:extLst>
                </p:cNvPr>
                <p:cNvSpPr/>
                <p:nvPr/>
              </p:nvSpPr>
              <p:spPr bwMode="auto">
                <a:xfrm>
                  <a:off x="2022" y="3080"/>
                  <a:ext cx="2" cy="4"/>
                </a:xfrm>
                <a:custGeom>
                  <a:avLst/>
                  <a:gdLst>
                    <a:gd name="T0" fmla="*/ 2 w 2"/>
                    <a:gd name="T1" fmla="*/ 4 h 4"/>
                    <a:gd name="T2" fmla="*/ 0 w 2"/>
                    <a:gd name="T3" fmla="*/ 0 h 4"/>
                    <a:gd name="T4" fmla="*/ 2 w 2"/>
                    <a:gd name="T5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4">
                      <a:moveTo>
                        <a:pt x="2" y="4"/>
                      </a:move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1" y="1"/>
                        <a:pt x="1" y="2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3" name="Freeform 1847">
                  <a:extLst>
                    <a:ext uri="{FF2B5EF4-FFF2-40B4-BE49-F238E27FC236}">
                      <a16:creationId xmlns="" xmlns:a16="http://schemas.microsoft.com/office/drawing/2014/main" id="{A806C050-1A6A-4F59-A0D8-43A3EF5CF074}"/>
                    </a:ext>
                  </a:extLst>
                </p:cNvPr>
                <p:cNvSpPr/>
                <p:nvPr/>
              </p:nvSpPr>
              <p:spPr bwMode="auto">
                <a:xfrm>
                  <a:off x="2022" y="3091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4" name="Freeform 1848">
                  <a:extLst>
                    <a:ext uri="{FF2B5EF4-FFF2-40B4-BE49-F238E27FC236}">
                      <a16:creationId xmlns="" xmlns:a16="http://schemas.microsoft.com/office/drawing/2014/main" id="{CEA54567-0A87-4925-84F3-E6084B068F00}"/>
                    </a:ext>
                  </a:extLst>
                </p:cNvPr>
                <p:cNvSpPr/>
                <p:nvPr/>
              </p:nvSpPr>
              <p:spPr bwMode="auto">
                <a:xfrm>
                  <a:off x="2044" y="3133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5" name="Freeform 1849">
                  <a:extLst>
                    <a:ext uri="{FF2B5EF4-FFF2-40B4-BE49-F238E27FC236}">
                      <a16:creationId xmlns="" xmlns:a16="http://schemas.microsoft.com/office/drawing/2014/main" id="{0F2A6901-27A6-49C6-AA6A-D2106B459070}"/>
                    </a:ext>
                  </a:extLst>
                </p:cNvPr>
                <p:cNvSpPr/>
                <p:nvPr/>
              </p:nvSpPr>
              <p:spPr bwMode="auto">
                <a:xfrm>
                  <a:off x="2017" y="3125"/>
                  <a:ext cx="1" cy="1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6" name="Freeform 1850">
                  <a:extLst>
                    <a:ext uri="{FF2B5EF4-FFF2-40B4-BE49-F238E27FC236}">
                      <a16:creationId xmlns="" xmlns:a16="http://schemas.microsoft.com/office/drawing/2014/main" id="{557FA6C9-00C9-468A-8DBD-8242EF5E12D1}"/>
                    </a:ext>
                  </a:extLst>
                </p:cNvPr>
                <p:cNvSpPr/>
                <p:nvPr/>
              </p:nvSpPr>
              <p:spPr bwMode="auto">
                <a:xfrm>
                  <a:off x="2042" y="3131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7" name="Freeform 1851">
                  <a:extLst>
                    <a:ext uri="{FF2B5EF4-FFF2-40B4-BE49-F238E27FC236}">
                      <a16:creationId xmlns="" xmlns:a16="http://schemas.microsoft.com/office/drawing/2014/main" id="{F68D201E-D363-443B-AB25-B866B64B81A4}"/>
                    </a:ext>
                  </a:extLst>
                </p:cNvPr>
                <p:cNvSpPr/>
                <p:nvPr/>
              </p:nvSpPr>
              <p:spPr bwMode="auto">
                <a:xfrm>
                  <a:off x="2018" y="3126"/>
                  <a:ext cx="1" cy="1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8" name="Freeform 1852">
                  <a:extLst>
                    <a:ext uri="{FF2B5EF4-FFF2-40B4-BE49-F238E27FC236}">
                      <a16:creationId xmlns="" xmlns:a16="http://schemas.microsoft.com/office/drawing/2014/main" id="{D73A5F0D-7687-41F0-8311-AB29D0C4C339}"/>
                    </a:ext>
                  </a:extLst>
                </p:cNvPr>
                <p:cNvSpPr/>
                <p:nvPr/>
              </p:nvSpPr>
              <p:spPr bwMode="auto">
                <a:xfrm>
                  <a:off x="2040" y="3130"/>
                  <a:ext cx="2" cy="1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0 h 1"/>
                    <a:gd name="T4" fmla="*/ 2 w 2"/>
                    <a:gd name="T5" fmla="*/ 1 h 1"/>
                    <a:gd name="T6" fmla="*/ 0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9" name="Freeform 1853">
                  <a:extLst>
                    <a:ext uri="{FF2B5EF4-FFF2-40B4-BE49-F238E27FC236}">
                      <a16:creationId xmlns="" xmlns:a16="http://schemas.microsoft.com/office/drawing/2014/main" id="{0D2F7534-B0B2-4440-95F6-A87124BDD2FB}"/>
                    </a:ext>
                  </a:extLst>
                </p:cNvPr>
                <p:cNvSpPr/>
                <p:nvPr/>
              </p:nvSpPr>
              <p:spPr bwMode="auto">
                <a:xfrm>
                  <a:off x="2023" y="308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</p:grpSp>
          <p:grpSp>
            <p:nvGrpSpPr>
              <p:cNvPr id="12" name="Group 1856">
                <a:extLst>
                  <a:ext uri="{FF2B5EF4-FFF2-40B4-BE49-F238E27FC236}">
                    <a16:creationId xmlns="" xmlns:a16="http://schemas.microsoft.com/office/drawing/2014/main" id="{327B7652-5C59-47EA-AFFA-2A819B9C56FB}"/>
                  </a:ext>
                </a:extLst>
              </p:cNvPr>
              <p:cNvGrpSpPr>
                <a:grpSpLocks noChangeAspect="1"/>
              </p:cNvGrpSpPr>
              <p:nvPr/>
            </p:nvGrpSpPr>
            <p:grpSpPr bwMode="auto">
              <a:xfrm>
                <a:off x="2477432" y="3858767"/>
                <a:ext cx="942206" cy="1460371"/>
                <a:chOff x="1928" y="1721"/>
                <a:chExt cx="507" cy="812"/>
              </a:xfrm>
              <a:grpFill/>
            </p:grpSpPr>
            <p:grpSp>
              <p:nvGrpSpPr>
                <p:cNvPr id="127" name="Group 2057">
                  <a:extLst>
                    <a:ext uri="{FF2B5EF4-FFF2-40B4-BE49-F238E27FC236}">
                      <a16:creationId xmlns="" xmlns:a16="http://schemas.microsoft.com/office/drawing/2014/main" id="{B0A8008A-AE54-440C-9019-1D109EBB0C82}"/>
                    </a:ext>
                  </a:extLst>
                </p:cNvPr>
                <p:cNvGrpSpPr/>
                <p:nvPr/>
              </p:nvGrpSpPr>
              <p:grpSpPr bwMode="auto">
                <a:xfrm>
                  <a:off x="1928" y="1721"/>
                  <a:ext cx="507" cy="812"/>
                  <a:chOff x="1928" y="1721"/>
                  <a:chExt cx="507" cy="812"/>
                </a:xfrm>
                <a:grpFill/>
              </p:grpSpPr>
              <p:sp>
                <p:nvSpPr>
                  <p:cNvPr id="176" name="Freeform 1857">
                    <a:extLst>
                      <a:ext uri="{FF2B5EF4-FFF2-40B4-BE49-F238E27FC236}">
                        <a16:creationId xmlns="" xmlns:a16="http://schemas.microsoft.com/office/drawing/2014/main" id="{704E919A-90C2-435E-AF07-DAE92CD729C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0" y="1800"/>
                    <a:ext cx="425" cy="434"/>
                  </a:xfrm>
                  <a:custGeom>
                    <a:avLst/>
                    <a:gdLst>
                      <a:gd name="T0" fmla="*/ 216 w 444"/>
                      <a:gd name="T1" fmla="*/ 30 h 453"/>
                      <a:gd name="T2" fmla="*/ 200 w 444"/>
                      <a:gd name="T3" fmla="*/ 39 h 453"/>
                      <a:gd name="T4" fmla="*/ 195 w 444"/>
                      <a:gd name="T5" fmla="*/ 38 h 453"/>
                      <a:gd name="T6" fmla="*/ 178 w 444"/>
                      <a:gd name="T7" fmla="*/ 43 h 453"/>
                      <a:gd name="T8" fmla="*/ 160 w 444"/>
                      <a:gd name="T9" fmla="*/ 13 h 453"/>
                      <a:gd name="T10" fmla="*/ 153 w 444"/>
                      <a:gd name="T11" fmla="*/ 1 h 453"/>
                      <a:gd name="T12" fmla="*/ 151 w 444"/>
                      <a:gd name="T13" fmla="*/ 5 h 453"/>
                      <a:gd name="T14" fmla="*/ 119 w 444"/>
                      <a:gd name="T15" fmla="*/ 15 h 453"/>
                      <a:gd name="T16" fmla="*/ 113 w 444"/>
                      <a:gd name="T17" fmla="*/ 28 h 453"/>
                      <a:gd name="T18" fmla="*/ 103 w 444"/>
                      <a:gd name="T19" fmla="*/ 45 h 453"/>
                      <a:gd name="T20" fmla="*/ 88 w 444"/>
                      <a:gd name="T21" fmla="*/ 51 h 453"/>
                      <a:gd name="T22" fmla="*/ 82 w 444"/>
                      <a:gd name="T23" fmla="*/ 50 h 453"/>
                      <a:gd name="T24" fmla="*/ 72 w 444"/>
                      <a:gd name="T25" fmla="*/ 38 h 453"/>
                      <a:gd name="T26" fmla="*/ 53 w 444"/>
                      <a:gd name="T27" fmla="*/ 40 h 453"/>
                      <a:gd name="T28" fmla="*/ 45 w 444"/>
                      <a:gd name="T29" fmla="*/ 54 h 453"/>
                      <a:gd name="T30" fmla="*/ 46 w 444"/>
                      <a:gd name="T31" fmla="*/ 107 h 453"/>
                      <a:gd name="T32" fmla="*/ 35 w 444"/>
                      <a:gd name="T33" fmla="*/ 107 h 453"/>
                      <a:gd name="T34" fmla="*/ 8 w 444"/>
                      <a:gd name="T35" fmla="*/ 128 h 453"/>
                      <a:gd name="T36" fmla="*/ 4 w 444"/>
                      <a:gd name="T37" fmla="*/ 150 h 453"/>
                      <a:gd name="T38" fmla="*/ 18 w 444"/>
                      <a:gd name="T39" fmla="*/ 170 h 453"/>
                      <a:gd name="T40" fmla="*/ 38 w 444"/>
                      <a:gd name="T41" fmla="*/ 182 h 453"/>
                      <a:gd name="T42" fmla="*/ 50 w 444"/>
                      <a:gd name="T43" fmla="*/ 181 h 453"/>
                      <a:gd name="T44" fmla="*/ 71 w 444"/>
                      <a:gd name="T45" fmla="*/ 175 h 453"/>
                      <a:gd name="T46" fmla="*/ 98 w 444"/>
                      <a:gd name="T47" fmla="*/ 172 h 453"/>
                      <a:gd name="T48" fmla="*/ 121 w 444"/>
                      <a:gd name="T49" fmla="*/ 201 h 453"/>
                      <a:gd name="T50" fmla="*/ 142 w 444"/>
                      <a:gd name="T51" fmla="*/ 211 h 453"/>
                      <a:gd name="T52" fmla="*/ 155 w 444"/>
                      <a:gd name="T53" fmla="*/ 234 h 453"/>
                      <a:gd name="T54" fmla="*/ 184 w 444"/>
                      <a:gd name="T55" fmla="*/ 271 h 453"/>
                      <a:gd name="T56" fmla="*/ 182 w 444"/>
                      <a:gd name="T57" fmla="*/ 283 h 453"/>
                      <a:gd name="T58" fmla="*/ 182 w 444"/>
                      <a:gd name="T59" fmla="*/ 286 h 453"/>
                      <a:gd name="T60" fmla="*/ 182 w 444"/>
                      <a:gd name="T61" fmla="*/ 310 h 453"/>
                      <a:gd name="T62" fmla="*/ 210 w 444"/>
                      <a:gd name="T63" fmla="*/ 334 h 453"/>
                      <a:gd name="T64" fmla="*/ 220 w 444"/>
                      <a:gd name="T65" fmla="*/ 352 h 453"/>
                      <a:gd name="T66" fmla="*/ 193 w 444"/>
                      <a:gd name="T67" fmla="*/ 406 h 453"/>
                      <a:gd name="T68" fmla="*/ 191 w 444"/>
                      <a:gd name="T69" fmla="*/ 409 h 453"/>
                      <a:gd name="T70" fmla="*/ 223 w 444"/>
                      <a:gd name="T71" fmla="*/ 430 h 453"/>
                      <a:gd name="T72" fmla="*/ 230 w 444"/>
                      <a:gd name="T73" fmla="*/ 448 h 453"/>
                      <a:gd name="T74" fmla="*/ 242 w 444"/>
                      <a:gd name="T75" fmla="*/ 437 h 453"/>
                      <a:gd name="T76" fmla="*/ 268 w 444"/>
                      <a:gd name="T77" fmla="*/ 407 h 453"/>
                      <a:gd name="T78" fmla="*/ 290 w 444"/>
                      <a:gd name="T79" fmla="*/ 349 h 453"/>
                      <a:gd name="T80" fmla="*/ 338 w 444"/>
                      <a:gd name="T81" fmla="*/ 320 h 453"/>
                      <a:gd name="T82" fmla="*/ 377 w 444"/>
                      <a:gd name="T83" fmla="*/ 296 h 453"/>
                      <a:gd name="T84" fmla="*/ 391 w 444"/>
                      <a:gd name="T85" fmla="*/ 262 h 453"/>
                      <a:gd name="T86" fmla="*/ 397 w 444"/>
                      <a:gd name="T87" fmla="*/ 206 h 453"/>
                      <a:gd name="T88" fmla="*/ 414 w 444"/>
                      <a:gd name="T89" fmla="*/ 185 h 453"/>
                      <a:gd name="T90" fmla="*/ 432 w 444"/>
                      <a:gd name="T91" fmla="*/ 118 h 453"/>
                      <a:gd name="T92" fmla="*/ 353 w 444"/>
                      <a:gd name="T93" fmla="*/ 90 h 453"/>
                      <a:gd name="T94" fmla="*/ 308 w 444"/>
                      <a:gd name="T95" fmla="*/ 68 h 453"/>
                      <a:gd name="T96" fmla="*/ 279 w 444"/>
                      <a:gd name="T97" fmla="*/ 83 h 453"/>
                      <a:gd name="T98" fmla="*/ 260 w 444"/>
                      <a:gd name="T99" fmla="*/ 69 h 453"/>
                      <a:gd name="T100" fmla="*/ 262 w 444"/>
                      <a:gd name="T101" fmla="*/ 33 h 453"/>
                      <a:gd name="T102" fmla="*/ 251 w 444"/>
                      <a:gd name="T103" fmla="*/ 17 h 453"/>
                      <a:gd name="T104" fmla="*/ 246 w 444"/>
                      <a:gd name="T105" fmla="*/ 25 h 453"/>
                      <a:gd name="T106" fmla="*/ 228 w 444"/>
                      <a:gd name="T107" fmla="*/ 36 h 453"/>
                      <a:gd name="T108" fmla="*/ 222 w 444"/>
                      <a:gd name="T109" fmla="*/ 35 h 45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444" h="453">
                        <a:moveTo>
                          <a:pt x="220" y="34"/>
                        </a:moveTo>
                        <a:cubicBezTo>
                          <a:pt x="218" y="33"/>
                          <a:pt x="218" y="33"/>
                          <a:pt x="218" y="33"/>
                        </a:cubicBezTo>
                        <a:cubicBezTo>
                          <a:pt x="218" y="32"/>
                          <a:pt x="218" y="32"/>
                          <a:pt x="218" y="32"/>
                        </a:cubicBezTo>
                        <a:cubicBezTo>
                          <a:pt x="217" y="31"/>
                          <a:pt x="217" y="31"/>
                          <a:pt x="217" y="31"/>
                        </a:cubicBezTo>
                        <a:cubicBezTo>
                          <a:pt x="217" y="31"/>
                          <a:pt x="217" y="31"/>
                          <a:pt x="217" y="31"/>
                        </a:cubicBezTo>
                        <a:cubicBezTo>
                          <a:pt x="217" y="31"/>
                          <a:pt x="217" y="31"/>
                          <a:pt x="217" y="31"/>
                        </a:cubicBezTo>
                        <a:cubicBezTo>
                          <a:pt x="217" y="31"/>
                          <a:pt x="217" y="31"/>
                          <a:pt x="216" y="30"/>
                        </a:cubicBezTo>
                        <a:cubicBezTo>
                          <a:pt x="216" y="30"/>
                          <a:pt x="216" y="30"/>
                          <a:pt x="216" y="30"/>
                        </a:cubicBezTo>
                        <a:cubicBezTo>
                          <a:pt x="215" y="30"/>
                          <a:pt x="213" y="31"/>
                          <a:pt x="212" y="31"/>
                        </a:cubicBezTo>
                        <a:cubicBezTo>
                          <a:pt x="210" y="31"/>
                          <a:pt x="208" y="31"/>
                          <a:pt x="206" y="31"/>
                        </a:cubicBezTo>
                        <a:cubicBezTo>
                          <a:pt x="206" y="31"/>
                          <a:pt x="206" y="31"/>
                          <a:pt x="206" y="31"/>
                        </a:cubicBezTo>
                        <a:cubicBezTo>
                          <a:pt x="205" y="32"/>
                          <a:pt x="205" y="32"/>
                          <a:pt x="205" y="33"/>
                        </a:cubicBezTo>
                        <a:cubicBezTo>
                          <a:pt x="205" y="35"/>
                          <a:pt x="205" y="37"/>
                          <a:pt x="202" y="38"/>
                        </a:cubicBezTo>
                        <a:cubicBezTo>
                          <a:pt x="202" y="39"/>
                          <a:pt x="201" y="39"/>
                          <a:pt x="200" y="39"/>
                        </a:cubicBezTo>
                        <a:cubicBezTo>
                          <a:pt x="200" y="39"/>
                          <a:pt x="200" y="39"/>
                          <a:pt x="200" y="39"/>
                        </a:cubicBezTo>
                        <a:cubicBezTo>
                          <a:pt x="200" y="39"/>
                          <a:pt x="200" y="39"/>
                          <a:pt x="200" y="39"/>
                        </a:cubicBezTo>
                        <a:cubicBezTo>
                          <a:pt x="200" y="39"/>
                          <a:pt x="200" y="39"/>
                          <a:pt x="200" y="39"/>
                        </a:cubicBezTo>
                        <a:cubicBezTo>
                          <a:pt x="195" y="38"/>
                          <a:pt x="195" y="38"/>
                          <a:pt x="195" y="38"/>
                        </a:cubicBezTo>
                        <a:cubicBezTo>
                          <a:pt x="195" y="38"/>
                          <a:pt x="195" y="38"/>
                          <a:pt x="195" y="38"/>
                        </a:cubicBezTo>
                        <a:cubicBezTo>
                          <a:pt x="195" y="38"/>
                          <a:pt x="195" y="38"/>
                          <a:pt x="195" y="38"/>
                        </a:cubicBezTo>
                        <a:cubicBezTo>
                          <a:pt x="195" y="38"/>
                          <a:pt x="195" y="38"/>
                          <a:pt x="195" y="38"/>
                        </a:cubicBezTo>
                        <a:cubicBezTo>
                          <a:pt x="194" y="38"/>
                          <a:pt x="194" y="38"/>
                          <a:pt x="193" y="38"/>
                        </a:cubicBezTo>
                        <a:cubicBezTo>
                          <a:pt x="193" y="37"/>
                          <a:pt x="193" y="37"/>
                          <a:pt x="192" y="37"/>
                        </a:cubicBezTo>
                        <a:cubicBezTo>
                          <a:pt x="191" y="37"/>
                          <a:pt x="190" y="37"/>
                          <a:pt x="189" y="37"/>
                        </a:cubicBezTo>
                        <a:cubicBezTo>
                          <a:pt x="188" y="39"/>
                          <a:pt x="187" y="39"/>
                          <a:pt x="186" y="40"/>
                        </a:cubicBezTo>
                        <a:cubicBezTo>
                          <a:pt x="186" y="40"/>
                          <a:pt x="185" y="40"/>
                          <a:pt x="185" y="40"/>
                        </a:cubicBezTo>
                        <a:cubicBezTo>
                          <a:pt x="184" y="40"/>
                          <a:pt x="184" y="40"/>
                          <a:pt x="184" y="40"/>
                        </a:cubicBezTo>
                        <a:cubicBezTo>
                          <a:pt x="183" y="42"/>
                          <a:pt x="180" y="42"/>
                          <a:pt x="178" y="43"/>
                        </a:cubicBezTo>
                        <a:cubicBezTo>
                          <a:pt x="177" y="43"/>
                          <a:pt x="176" y="43"/>
                          <a:pt x="176" y="43"/>
                        </a:cubicBezTo>
                        <a:cubicBezTo>
                          <a:pt x="175" y="44"/>
                          <a:pt x="174" y="45"/>
                          <a:pt x="172" y="45"/>
                        </a:cubicBezTo>
                        <a:cubicBezTo>
                          <a:pt x="171" y="45"/>
                          <a:pt x="171" y="45"/>
                          <a:pt x="171" y="45"/>
                        </a:cubicBezTo>
                        <a:cubicBezTo>
                          <a:pt x="168" y="44"/>
                          <a:pt x="165" y="43"/>
                          <a:pt x="161" y="39"/>
                        </a:cubicBezTo>
                        <a:cubicBezTo>
                          <a:pt x="157" y="34"/>
                          <a:pt x="156" y="27"/>
                          <a:pt x="156" y="23"/>
                        </a:cubicBezTo>
                        <a:cubicBezTo>
                          <a:pt x="156" y="21"/>
                          <a:pt x="157" y="17"/>
                          <a:pt x="159" y="16"/>
                        </a:cubicBezTo>
                        <a:cubicBezTo>
                          <a:pt x="160" y="15"/>
                          <a:pt x="160" y="14"/>
                          <a:pt x="160" y="13"/>
                        </a:cubicBezTo>
                        <a:cubicBezTo>
                          <a:pt x="160" y="12"/>
                          <a:pt x="160" y="10"/>
                          <a:pt x="158" y="10"/>
                        </a:cubicBezTo>
                        <a:cubicBezTo>
                          <a:pt x="155" y="9"/>
                          <a:pt x="155" y="6"/>
                          <a:pt x="155" y="3"/>
                        </a:cubicBezTo>
                        <a:cubicBezTo>
                          <a:pt x="155" y="1"/>
                          <a:pt x="155" y="1"/>
                          <a:pt x="154" y="1"/>
                        </a:cubicBezTo>
                        <a:cubicBezTo>
                          <a:pt x="154" y="0"/>
                          <a:pt x="154" y="0"/>
                          <a:pt x="153" y="1"/>
                        </a:cubicBezTo>
                        <a:cubicBezTo>
                          <a:pt x="153" y="1"/>
                          <a:pt x="153" y="1"/>
                          <a:pt x="153" y="1"/>
                        </a:cubicBezTo>
                        <a:cubicBezTo>
                          <a:pt x="153" y="1"/>
                          <a:pt x="153" y="1"/>
                          <a:pt x="153" y="1"/>
                        </a:cubicBezTo>
                        <a:cubicBezTo>
                          <a:pt x="153" y="1"/>
                          <a:pt x="153" y="1"/>
                          <a:pt x="153" y="1"/>
                        </a:cubicBezTo>
                        <a:cubicBezTo>
                          <a:pt x="153" y="1"/>
                          <a:pt x="153" y="1"/>
                          <a:pt x="153" y="1"/>
                        </a:cubicBezTo>
                        <a:cubicBezTo>
                          <a:pt x="152" y="1"/>
                          <a:pt x="152" y="2"/>
                          <a:pt x="152" y="2"/>
                        </a:cubicBezTo>
                        <a:cubicBezTo>
                          <a:pt x="152" y="2"/>
                          <a:pt x="152" y="2"/>
                          <a:pt x="152" y="2"/>
                        </a:cubicBezTo>
                        <a:cubicBezTo>
                          <a:pt x="152" y="3"/>
                          <a:pt x="152" y="3"/>
                          <a:pt x="152" y="3"/>
                        </a:cubicBezTo>
                        <a:cubicBezTo>
                          <a:pt x="151" y="3"/>
                          <a:pt x="151" y="4"/>
                          <a:pt x="151" y="5"/>
                        </a:cubicBezTo>
                        <a:cubicBezTo>
                          <a:pt x="151" y="5"/>
                          <a:pt x="151" y="5"/>
                          <a:pt x="151" y="5"/>
                        </a:cubicBezTo>
                        <a:cubicBezTo>
                          <a:pt x="151" y="5"/>
                          <a:pt x="151" y="5"/>
                          <a:pt x="151" y="5"/>
                        </a:cubicBezTo>
                        <a:cubicBezTo>
                          <a:pt x="150" y="6"/>
                          <a:pt x="149" y="6"/>
                          <a:pt x="148" y="7"/>
                        </a:cubicBezTo>
                        <a:cubicBezTo>
                          <a:pt x="147" y="7"/>
                          <a:pt x="146" y="8"/>
                          <a:pt x="144" y="9"/>
                        </a:cubicBezTo>
                        <a:cubicBezTo>
                          <a:pt x="140" y="11"/>
                          <a:pt x="136" y="13"/>
                          <a:pt x="133" y="12"/>
                        </a:cubicBezTo>
                        <a:cubicBezTo>
                          <a:pt x="133" y="12"/>
                          <a:pt x="132" y="12"/>
                          <a:pt x="132" y="12"/>
                        </a:cubicBezTo>
                        <a:cubicBezTo>
                          <a:pt x="130" y="12"/>
                          <a:pt x="128" y="13"/>
                          <a:pt x="128" y="15"/>
                        </a:cubicBezTo>
                        <a:cubicBezTo>
                          <a:pt x="128" y="18"/>
                          <a:pt x="126" y="19"/>
                          <a:pt x="124" y="19"/>
                        </a:cubicBezTo>
                        <a:cubicBezTo>
                          <a:pt x="122" y="19"/>
                          <a:pt x="120" y="17"/>
                          <a:pt x="119" y="15"/>
                        </a:cubicBezTo>
                        <a:cubicBezTo>
                          <a:pt x="119" y="15"/>
                          <a:pt x="117" y="14"/>
                          <a:pt x="116" y="14"/>
                        </a:cubicBezTo>
                        <a:cubicBezTo>
                          <a:pt x="114" y="14"/>
                          <a:pt x="111" y="14"/>
                          <a:pt x="110" y="12"/>
                        </a:cubicBezTo>
                        <a:cubicBezTo>
                          <a:pt x="110" y="12"/>
                          <a:pt x="109" y="12"/>
                          <a:pt x="107" y="12"/>
                        </a:cubicBezTo>
                        <a:cubicBezTo>
                          <a:pt x="110" y="15"/>
                          <a:pt x="110" y="18"/>
                          <a:pt x="110" y="21"/>
                        </a:cubicBezTo>
                        <a:cubicBezTo>
                          <a:pt x="110" y="22"/>
                          <a:pt x="111" y="22"/>
                          <a:pt x="111" y="23"/>
                        </a:cubicBezTo>
                        <a:cubicBezTo>
                          <a:pt x="112" y="24"/>
                          <a:pt x="113" y="25"/>
                          <a:pt x="113" y="28"/>
                        </a:cubicBezTo>
                        <a:cubicBezTo>
                          <a:pt x="113" y="28"/>
                          <a:pt x="113" y="28"/>
                          <a:pt x="113" y="28"/>
                        </a:cubicBezTo>
                        <a:cubicBezTo>
                          <a:pt x="114" y="28"/>
                          <a:pt x="114" y="28"/>
                          <a:pt x="114" y="28"/>
                        </a:cubicBezTo>
                        <a:cubicBezTo>
                          <a:pt x="115" y="28"/>
                          <a:pt x="116" y="27"/>
                          <a:pt x="117" y="27"/>
                        </a:cubicBezTo>
                        <a:cubicBezTo>
                          <a:pt x="119" y="27"/>
                          <a:pt x="121" y="29"/>
                          <a:pt x="121" y="31"/>
                        </a:cubicBezTo>
                        <a:cubicBezTo>
                          <a:pt x="121" y="33"/>
                          <a:pt x="119" y="35"/>
                          <a:pt x="116" y="36"/>
                        </a:cubicBezTo>
                        <a:cubicBezTo>
                          <a:pt x="113" y="37"/>
                          <a:pt x="112" y="38"/>
                          <a:pt x="111" y="41"/>
                        </a:cubicBezTo>
                        <a:cubicBezTo>
                          <a:pt x="110" y="44"/>
                          <a:pt x="108" y="44"/>
                          <a:pt x="106" y="44"/>
                        </a:cubicBezTo>
                        <a:cubicBezTo>
                          <a:pt x="105" y="44"/>
                          <a:pt x="104" y="45"/>
                          <a:pt x="103" y="45"/>
                        </a:cubicBezTo>
                        <a:cubicBezTo>
                          <a:pt x="103" y="46"/>
                          <a:pt x="103" y="46"/>
                          <a:pt x="103" y="46"/>
                        </a:cubicBezTo>
                        <a:cubicBezTo>
                          <a:pt x="100" y="48"/>
                          <a:pt x="98" y="50"/>
                          <a:pt x="95" y="50"/>
                        </a:cubicBezTo>
                        <a:cubicBezTo>
                          <a:pt x="95" y="50"/>
                          <a:pt x="94" y="50"/>
                          <a:pt x="93" y="50"/>
                        </a:cubicBezTo>
                        <a:cubicBezTo>
                          <a:pt x="93" y="49"/>
                          <a:pt x="92" y="49"/>
                          <a:pt x="92" y="49"/>
                        </a:cubicBezTo>
                        <a:cubicBezTo>
                          <a:pt x="92" y="49"/>
                          <a:pt x="90" y="50"/>
                          <a:pt x="89" y="51"/>
                        </a:cubicBezTo>
                        <a:cubicBezTo>
                          <a:pt x="89" y="51"/>
                          <a:pt x="88" y="51"/>
                          <a:pt x="88" y="51"/>
                        </a:cubicBezTo>
                        <a:cubicBezTo>
                          <a:pt x="88" y="51"/>
                          <a:pt x="88" y="51"/>
                          <a:pt x="88" y="51"/>
                        </a:cubicBezTo>
                        <a:cubicBezTo>
                          <a:pt x="87" y="51"/>
                          <a:pt x="87" y="51"/>
                          <a:pt x="86" y="51"/>
                        </a:cubicBezTo>
                        <a:cubicBezTo>
                          <a:pt x="86" y="51"/>
                          <a:pt x="86" y="51"/>
                          <a:pt x="86" y="51"/>
                        </a:cubicBezTo>
                        <a:cubicBezTo>
                          <a:pt x="86" y="51"/>
                          <a:pt x="86" y="51"/>
                          <a:pt x="86" y="51"/>
                        </a:cubicBezTo>
                        <a:cubicBezTo>
                          <a:pt x="86" y="52"/>
                          <a:pt x="85" y="51"/>
                          <a:pt x="84" y="51"/>
                        </a:cubicBezTo>
                        <a:cubicBezTo>
                          <a:pt x="84" y="51"/>
                          <a:pt x="84" y="51"/>
                          <a:pt x="84" y="51"/>
                        </a:cubicBezTo>
                        <a:cubicBezTo>
                          <a:pt x="83" y="50"/>
                          <a:pt x="83" y="50"/>
                          <a:pt x="83" y="50"/>
                        </a:cubicBezTo>
                        <a:cubicBezTo>
                          <a:pt x="83" y="50"/>
                          <a:pt x="83" y="50"/>
                          <a:pt x="82" y="50"/>
                        </a:cubicBezTo>
                        <a:cubicBezTo>
                          <a:pt x="82" y="50"/>
                          <a:pt x="82" y="49"/>
                          <a:pt x="81" y="49"/>
                        </a:cubicBezTo>
                        <a:cubicBezTo>
                          <a:pt x="81" y="49"/>
                          <a:pt x="81" y="49"/>
                          <a:pt x="81" y="49"/>
                        </a:cubicBezTo>
                        <a:cubicBezTo>
                          <a:pt x="80" y="48"/>
                          <a:pt x="80" y="48"/>
                          <a:pt x="80" y="48"/>
                        </a:cubicBezTo>
                        <a:cubicBezTo>
                          <a:pt x="79" y="47"/>
                          <a:pt x="78" y="45"/>
                          <a:pt x="76" y="43"/>
                        </a:cubicBezTo>
                        <a:cubicBezTo>
                          <a:pt x="76" y="42"/>
                          <a:pt x="75" y="41"/>
                          <a:pt x="75" y="41"/>
                        </a:cubicBezTo>
                        <a:cubicBezTo>
                          <a:pt x="75" y="40"/>
                          <a:pt x="75" y="40"/>
                          <a:pt x="74" y="40"/>
                        </a:cubicBezTo>
                        <a:cubicBezTo>
                          <a:pt x="74" y="39"/>
                          <a:pt x="73" y="38"/>
                          <a:pt x="72" y="38"/>
                        </a:cubicBezTo>
                        <a:cubicBezTo>
                          <a:pt x="72" y="37"/>
                          <a:pt x="72" y="37"/>
                          <a:pt x="72" y="37"/>
                        </a:cubicBezTo>
                        <a:cubicBezTo>
                          <a:pt x="72" y="37"/>
                          <a:pt x="72" y="37"/>
                          <a:pt x="72" y="37"/>
                        </a:cubicBezTo>
                        <a:cubicBezTo>
                          <a:pt x="71" y="38"/>
                          <a:pt x="71" y="38"/>
                          <a:pt x="70" y="38"/>
                        </a:cubicBezTo>
                        <a:cubicBezTo>
                          <a:pt x="68" y="39"/>
                          <a:pt x="65" y="40"/>
                          <a:pt x="63" y="40"/>
                        </a:cubicBezTo>
                        <a:cubicBezTo>
                          <a:pt x="63" y="40"/>
                          <a:pt x="62" y="40"/>
                          <a:pt x="62" y="40"/>
                        </a:cubicBezTo>
                        <a:cubicBezTo>
                          <a:pt x="61" y="40"/>
                          <a:pt x="60" y="40"/>
                          <a:pt x="59" y="40"/>
                        </a:cubicBezTo>
                        <a:cubicBezTo>
                          <a:pt x="57" y="40"/>
                          <a:pt x="55" y="40"/>
                          <a:pt x="53" y="40"/>
                        </a:cubicBezTo>
                        <a:cubicBezTo>
                          <a:pt x="49" y="40"/>
                          <a:pt x="47" y="40"/>
                          <a:pt x="46" y="40"/>
                        </a:cubicBezTo>
                        <a:cubicBezTo>
                          <a:pt x="46" y="41"/>
                          <a:pt x="47" y="42"/>
                          <a:pt x="47" y="43"/>
                        </a:cubicBezTo>
                        <a:cubicBezTo>
                          <a:pt x="47" y="43"/>
                          <a:pt x="48" y="44"/>
                          <a:pt x="48" y="44"/>
                        </a:cubicBezTo>
                        <a:cubicBezTo>
                          <a:pt x="50" y="44"/>
                          <a:pt x="53" y="45"/>
                          <a:pt x="53" y="47"/>
                        </a:cubicBezTo>
                        <a:cubicBezTo>
                          <a:pt x="54" y="49"/>
                          <a:pt x="53" y="50"/>
                          <a:pt x="51" y="52"/>
                        </a:cubicBezTo>
                        <a:cubicBezTo>
                          <a:pt x="49" y="53"/>
                          <a:pt x="47" y="53"/>
                          <a:pt x="46" y="54"/>
                        </a:cubicBezTo>
                        <a:cubicBezTo>
                          <a:pt x="45" y="54"/>
                          <a:pt x="45" y="54"/>
                          <a:pt x="45" y="54"/>
                        </a:cubicBezTo>
                        <a:cubicBezTo>
                          <a:pt x="45" y="54"/>
                          <a:pt x="44" y="54"/>
                          <a:pt x="44" y="56"/>
                        </a:cubicBezTo>
                        <a:cubicBezTo>
                          <a:pt x="44" y="59"/>
                          <a:pt x="46" y="61"/>
                          <a:pt x="48" y="64"/>
                        </a:cubicBezTo>
                        <a:cubicBezTo>
                          <a:pt x="50" y="67"/>
                          <a:pt x="53" y="71"/>
                          <a:pt x="51" y="75"/>
                        </a:cubicBezTo>
                        <a:cubicBezTo>
                          <a:pt x="50" y="78"/>
                          <a:pt x="49" y="87"/>
                          <a:pt x="49" y="90"/>
                        </a:cubicBezTo>
                        <a:cubicBezTo>
                          <a:pt x="49" y="90"/>
                          <a:pt x="49" y="90"/>
                          <a:pt x="49" y="90"/>
                        </a:cubicBezTo>
                        <a:cubicBezTo>
                          <a:pt x="49" y="92"/>
                          <a:pt x="48" y="102"/>
                          <a:pt x="45" y="106"/>
                        </a:cubicBezTo>
                        <a:cubicBezTo>
                          <a:pt x="46" y="107"/>
                          <a:pt x="46" y="107"/>
                          <a:pt x="46" y="107"/>
                        </a:cubicBezTo>
                        <a:cubicBezTo>
                          <a:pt x="43" y="107"/>
                          <a:pt x="43" y="107"/>
                          <a:pt x="43" y="107"/>
                        </a:cubicBezTo>
                        <a:cubicBezTo>
                          <a:pt x="43" y="107"/>
                          <a:pt x="42" y="107"/>
                          <a:pt x="42" y="107"/>
                        </a:cubicBezTo>
                        <a:cubicBezTo>
                          <a:pt x="41" y="107"/>
                          <a:pt x="41" y="107"/>
                          <a:pt x="41" y="107"/>
                        </a:cubicBezTo>
                        <a:cubicBezTo>
                          <a:pt x="41" y="107"/>
                          <a:pt x="41" y="107"/>
                          <a:pt x="41" y="107"/>
                        </a:cubicBezTo>
                        <a:cubicBezTo>
                          <a:pt x="40" y="107"/>
                          <a:pt x="40" y="107"/>
                          <a:pt x="39" y="107"/>
                        </a:cubicBezTo>
                        <a:cubicBezTo>
                          <a:pt x="38" y="107"/>
                          <a:pt x="37" y="106"/>
                          <a:pt x="37" y="106"/>
                        </a:cubicBezTo>
                        <a:cubicBezTo>
                          <a:pt x="36" y="106"/>
                          <a:pt x="36" y="106"/>
                          <a:pt x="35" y="107"/>
                        </a:cubicBezTo>
                        <a:cubicBezTo>
                          <a:pt x="35" y="107"/>
                          <a:pt x="35" y="107"/>
                          <a:pt x="34" y="107"/>
                        </a:cubicBezTo>
                        <a:cubicBezTo>
                          <a:pt x="32" y="109"/>
                          <a:pt x="29" y="110"/>
                          <a:pt x="27" y="110"/>
                        </a:cubicBezTo>
                        <a:cubicBezTo>
                          <a:pt x="25" y="111"/>
                          <a:pt x="23" y="111"/>
                          <a:pt x="21" y="112"/>
                        </a:cubicBezTo>
                        <a:cubicBezTo>
                          <a:pt x="18" y="114"/>
                          <a:pt x="16" y="115"/>
                          <a:pt x="14" y="116"/>
                        </a:cubicBezTo>
                        <a:cubicBezTo>
                          <a:pt x="12" y="116"/>
                          <a:pt x="11" y="117"/>
                          <a:pt x="11" y="118"/>
                        </a:cubicBezTo>
                        <a:cubicBezTo>
                          <a:pt x="11" y="120"/>
                          <a:pt x="10" y="122"/>
                          <a:pt x="9" y="124"/>
                        </a:cubicBezTo>
                        <a:cubicBezTo>
                          <a:pt x="8" y="125"/>
                          <a:pt x="7" y="126"/>
                          <a:pt x="8" y="128"/>
                        </a:cubicBezTo>
                        <a:cubicBezTo>
                          <a:pt x="9" y="132"/>
                          <a:pt x="6" y="133"/>
                          <a:pt x="5" y="134"/>
                        </a:cubicBezTo>
                        <a:cubicBezTo>
                          <a:pt x="4" y="134"/>
                          <a:pt x="3" y="135"/>
                          <a:pt x="2" y="136"/>
                        </a:cubicBezTo>
                        <a:cubicBezTo>
                          <a:pt x="1" y="137"/>
                          <a:pt x="1" y="137"/>
                          <a:pt x="2" y="138"/>
                        </a:cubicBezTo>
                        <a:cubicBezTo>
                          <a:pt x="2" y="139"/>
                          <a:pt x="2" y="141"/>
                          <a:pt x="1" y="143"/>
                        </a:cubicBezTo>
                        <a:cubicBezTo>
                          <a:pt x="0" y="143"/>
                          <a:pt x="0" y="144"/>
                          <a:pt x="1" y="145"/>
                        </a:cubicBezTo>
                        <a:cubicBezTo>
                          <a:pt x="1" y="146"/>
                          <a:pt x="2" y="148"/>
                          <a:pt x="3" y="149"/>
                        </a:cubicBezTo>
                        <a:cubicBezTo>
                          <a:pt x="4" y="150"/>
                          <a:pt x="4" y="150"/>
                          <a:pt x="4" y="150"/>
                        </a:cubicBezTo>
                        <a:cubicBezTo>
                          <a:pt x="4" y="151"/>
                          <a:pt x="5" y="152"/>
                          <a:pt x="5" y="152"/>
                        </a:cubicBezTo>
                        <a:cubicBezTo>
                          <a:pt x="7" y="155"/>
                          <a:pt x="9" y="158"/>
                          <a:pt x="9" y="161"/>
                        </a:cubicBezTo>
                        <a:cubicBezTo>
                          <a:pt x="9" y="162"/>
                          <a:pt x="9" y="162"/>
                          <a:pt x="9" y="163"/>
                        </a:cubicBezTo>
                        <a:cubicBezTo>
                          <a:pt x="10" y="163"/>
                          <a:pt x="11" y="163"/>
                          <a:pt x="12" y="163"/>
                        </a:cubicBezTo>
                        <a:cubicBezTo>
                          <a:pt x="13" y="163"/>
                          <a:pt x="13" y="163"/>
                          <a:pt x="13" y="163"/>
                        </a:cubicBezTo>
                        <a:cubicBezTo>
                          <a:pt x="15" y="163"/>
                          <a:pt x="16" y="166"/>
                          <a:pt x="16" y="167"/>
                        </a:cubicBezTo>
                        <a:cubicBezTo>
                          <a:pt x="17" y="169"/>
                          <a:pt x="17" y="170"/>
                          <a:pt x="18" y="170"/>
                        </a:cubicBezTo>
                        <a:cubicBezTo>
                          <a:pt x="20" y="170"/>
                          <a:pt x="21" y="170"/>
                          <a:pt x="22" y="170"/>
                        </a:cubicBezTo>
                        <a:cubicBezTo>
                          <a:pt x="24" y="170"/>
                          <a:pt x="25" y="170"/>
                          <a:pt x="26" y="170"/>
                        </a:cubicBezTo>
                        <a:cubicBezTo>
                          <a:pt x="28" y="170"/>
                          <a:pt x="28" y="169"/>
                          <a:pt x="29" y="169"/>
                        </a:cubicBezTo>
                        <a:cubicBezTo>
                          <a:pt x="30" y="167"/>
                          <a:pt x="32" y="165"/>
                          <a:pt x="34" y="165"/>
                        </a:cubicBezTo>
                        <a:cubicBezTo>
                          <a:pt x="35" y="165"/>
                          <a:pt x="37" y="165"/>
                          <a:pt x="37" y="169"/>
                        </a:cubicBezTo>
                        <a:cubicBezTo>
                          <a:pt x="37" y="170"/>
                          <a:pt x="37" y="170"/>
                          <a:pt x="37" y="171"/>
                        </a:cubicBezTo>
                        <a:cubicBezTo>
                          <a:pt x="37" y="174"/>
                          <a:pt x="37" y="180"/>
                          <a:pt x="38" y="182"/>
                        </a:cubicBezTo>
                        <a:cubicBezTo>
                          <a:pt x="40" y="181"/>
                          <a:pt x="43" y="181"/>
                          <a:pt x="44" y="181"/>
                        </a:cubicBezTo>
                        <a:cubicBezTo>
                          <a:pt x="45" y="181"/>
                          <a:pt x="45" y="181"/>
                          <a:pt x="46" y="181"/>
                        </a:cubicBezTo>
                        <a:cubicBezTo>
                          <a:pt x="46" y="181"/>
                          <a:pt x="46" y="181"/>
                          <a:pt x="46" y="181"/>
                        </a:cubicBezTo>
                        <a:cubicBezTo>
                          <a:pt x="49" y="181"/>
                          <a:pt x="49" y="181"/>
                          <a:pt x="49" y="181"/>
                        </a:cubicBezTo>
                        <a:cubicBezTo>
                          <a:pt x="49" y="181"/>
                          <a:pt x="49" y="181"/>
                          <a:pt x="50" y="181"/>
                        </a:cubicBezTo>
                        <a:cubicBezTo>
                          <a:pt x="50" y="181"/>
                          <a:pt x="50" y="181"/>
                          <a:pt x="50" y="181"/>
                        </a:cubicBezTo>
                        <a:cubicBezTo>
                          <a:pt x="50" y="181"/>
                          <a:pt x="50" y="181"/>
                          <a:pt x="50" y="181"/>
                        </a:cubicBezTo>
                        <a:cubicBezTo>
                          <a:pt x="51" y="181"/>
                          <a:pt x="52" y="182"/>
                          <a:pt x="53" y="182"/>
                        </a:cubicBezTo>
                        <a:cubicBezTo>
                          <a:pt x="53" y="182"/>
                          <a:pt x="53" y="182"/>
                          <a:pt x="53" y="182"/>
                        </a:cubicBezTo>
                        <a:cubicBezTo>
                          <a:pt x="54" y="182"/>
                          <a:pt x="54" y="182"/>
                          <a:pt x="55" y="182"/>
                        </a:cubicBezTo>
                        <a:cubicBezTo>
                          <a:pt x="55" y="182"/>
                          <a:pt x="55" y="182"/>
                          <a:pt x="55" y="182"/>
                        </a:cubicBezTo>
                        <a:cubicBezTo>
                          <a:pt x="57" y="183"/>
                          <a:pt x="59" y="182"/>
                          <a:pt x="61" y="180"/>
                        </a:cubicBezTo>
                        <a:cubicBezTo>
                          <a:pt x="63" y="179"/>
                          <a:pt x="64" y="178"/>
                          <a:pt x="66" y="177"/>
                        </a:cubicBezTo>
                        <a:cubicBezTo>
                          <a:pt x="68" y="177"/>
                          <a:pt x="69" y="176"/>
                          <a:pt x="71" y="175"/>
                        </a:cubicBezTo>
                        <a:cubicBezTo>
                          <a:pt x="72" y="174"/>
                          <a:pt x="73" y="174"/>
                          <a:pt x="74" y="173"/>
                        </a:cubicBezTo>
                        <a:cubicBezTo>
                          <a:pt x="78" y="171"/>
                          <a:pt x="81" y="169"/>
                          <a:pt x="85" y="169"/>
                        </a:cubicBezTo>
                        <a:cubicBezTo>
                          <a:pt x="87" y="169"/>
                          <a:pt x="88" y="168"/>
                          <a:pt x="90" y="168"/>
                        </a:cubicBezTo>
                        <a:cubicBezTo>
                          <a:pt x="91" y="168"/>
                          <a:pt x="93" y="168"/>
                          <a:pt x="94" y="168"/>
                        </a:cubicBezTo>
                        <a:cubicBezTo>
                          <a:pt x="95" y="168"/>
                          <a:pt x="97" y="168"/>
                          <a:pt x="98" y="169"/>
                        </a:cubicBezTo>
                        <a:cubicBezTo>
                          <a:pt x="98" y="169"/>
                          <a:pt x="98" y="170"/>
                          <a:pt x="98" y="171"/>
                        </a:cubicBezTo>
                        <a:cubicBezTo>
                          <a:pt x="98" y="171"/>
                          <a:pt x="98" y="171"/>
                          <a:pt x="98" y="172"/>
                        </a:cubicBezTo>
                        <a:cubicBezTo>
                          <a:pt x="97" y="175"/>
                          <a:pt x="96" y="186"/>
                          <a:pt x="101" y="192"/>
                        </a:cubicBezTo>
                        <a:cubicBezTo>
                          <a:pt x="105" y="197"/>
                          <a:pt x="108" y="199"/>
                          <a:pt x="110" y="199"/>
                        </a:cubicBezTo>
                        <a:cubicBezTo>
                          <a:pt x="111" y="199"/>
                          <a:pt x="112" y="199"/>
                          <a:pt x="113" y="199"/>
                        </a:cubicBezTo>
                        <a:cubicBezTo>
                          <a:pt x="114" y="199"/>
                          <a:pt x="114" y="199"/>
                          <a:pt x="115" y="199"/>
                        </a:cubicBezTo>
                        <a:cubicBezTo>
                          <a:pt x="117" y="199"/>
                          <a:pt x="118" y="200"/>
                          <a:pt x="119" y="200"/>
                        </a:cubicBezTo>
                        <a:cubicBezTo>
                          <a:pt x="119" y="201"/>
                          <a:pt x="120" y="201"/>
                          <a:pt x="120" y="201"/>
                        </a:cubicBezTo>
                        <a:cubicBezTo>
                          <a:pt x="121" y="201"/>
                          <a:pt x="121" y="201"/>
                          <a:pt x="121" y="201"/>
                        </a:cubicBezTo>
                        <a:cubicBezTo>
                          <a:pt x="125" y="201"/>
                          <a:pt x="125" y="203"/>
                          <a:pt x="125" y="204"/>
                        </a:cubicBezTo>
                        <a:cubicBezTo>
                          <a:pt x="126" y="205"/>
                          <a:pt x="126" y="205"/>
                          <a:pt x="126" y="205"/>
                        </a:cubicBezTo>
                        <a:cubicBezTo>
                          <a:pt x="127" y="205"/>
                          <a:pt x="129" y="205"/>
                          <a:pt x="130" y="205"/>
                        </a:cubicBezTo>
                        <a:cubicBezTo>
                          <a:pt x="135" y="206"/>
                          <a:pt x="137" y="208"/>
                          <a:pt x="137" y="211"/>
                        </a:cubicBezTo>
                        <a:cubicBezTo>
                          <a:pt x="137" y="211"/>
                          <a:pt x="138" y="211"/>
                          <a:pt x="139" y="211"/>
                        </a:cubicBezTo>
                        <a:cubicBezTo>
                          <a:pt x="139" y="211"/>
                          <a:pt x="139" y="211"/>
                          <a:pt x="140" y="211"/>
                        </a:cubicBezTo>
                        <a:cubicBezTo>
                          <a:pt x="140" y="211"/>
                          <a:pt x="141" y="211"/>
                          <a:pt x="142" y="211"/>
                        </a:cubicBezTo>
                        <a:cubicBezTo>
                          <a:pt x="144" y="211"/>
                          <a:pt x="147" y="211"/>
                          <a:pt x="149" y="212"/>
                        </a:cubicBezTo>
                        <a:cubicBezTo>
                          <a:pt x="149" y="213"/>
                          <a:pt x="149" y="213"/>
                          <a:pt x="149" y="213"/>
                        </a:cubicBezTo>
                        <a:cubicBezTo>
                          <a:pt x="152" y="215"/>
                          <a:pt x="154" y="217"/>
                          <a:pt x="154" y="222"/>
                        </a:cubicBezTo>
                        <a:cubicBezTo>
                          <a:pt x="154" y="223"/>
                          <a:pt x="154" y="224"/>
                          <a:pt x="155" y="225"/>
                        </a:cubicBezTo>
                        <a:cubicBezTo>
                          <a:pt x="156" y="227"/>
                          <a:pt x="157" y="228"/>
                          <a:pt x="156" y="230"/>
                        </a:cubicBezTo>
                        <a:cubicBezTo>
                          <a:pt x="156" y="231"/>
                          <a:pt x="155" y="231"/>
                          <a:pt x="154" y="232"/>
                        </a:cubicBezTo>
                        <a:cubicBezTo>
                          <a:pt x="154" y="232"/>
                          <a:pt x="155" y="233"/>
                          <a:pt x="155" y="234"/>
                        </a:cubicBezTo>
                        <a:cubicBezTo>
                          <a:pt x="156" y="236"/>
                          <a:pt x="157" y="237"/>
                          <a:pt x="157" y="239"/>
                        </a:cubicBezTo>
                        <a:cubicBezTo>
                          <a:pt x="157" y="242"/>
                          <a:pt x="161" y="244"/>
                          <a:pt x="167" y="243"/>
                        </a:cubicBezTo>
                        <a:cubicBezTo>
                          <a:pt x="168" y="243"/>
                          <a:pt x="169" y="243"/>
                          <a:pt x="170" y="243"/>
                        </a:cubicBezTo>
                        <a:cubicBezTo>
                          <a:pt x="175" y="243"/>
                          <a:pt x="178" y="244"/>
                          <a:pt x="178" y="251"/>
                        </a:cubicBezTo>
                        <a:cubicBezTo>
                          <a:pt x="178" y="253"/>
                          <a:pt x="179" y="254"/>
                          <a:pt x="181" y="256"/>
                        </a:cubicBezTo>
                        <a:cubicBezTo>
                          <a:pt x="182" y="257"/>
                          <a:pt x="184" y="259"/>
                          <a:pt x="185" y="261"/>
                        </a:cubicBezTo>
                        <a:cubicBezTo>
                          <a:pt x="186" y="265"/>
                          <a:pt x="185" y="268"/>
                          <a:pt x="184" y="271"/>
                        </a:cubicBezTo>
                        <a:cubicBezTo>
                          <a:pt x="184" y="273"/>
                          <a:pt x="183" y="275"/>
                          <a:pt x="184" y="276"/>
                        </a:cubicBezTo>
                        <a:cubicBezTo>
                          <a:pt x="184" y="277"/>
                          <a:pt x="184" y="278"/>
                          <a:pt x="184" y="278"/>
                        </a:cubicBezTo>
                        <a:cubicBezTo>
                          <a:pt x="184" y="279"/>
                          <a:pt x="184" y="279"/>
                          <a:pt x="184" y="279"/>
                        </a:cubicBezTo>
                        <a:cubicBezTo>
                          <a:pt x="183" y="280"/>
                          <a:pt x="183" y="280"/>
                          <a:pt x="183" y="281"/>
                        </a:cubicBezTo>
                        <a:cubicBezTo>
                          <a:pt x="183" y="281"/>
                          <a:pt x="183" y="281"/>
                          <a:pt x="183" y="282"/>
                        </a:cubicBezTo>
                        <a:cubicBezTo>
                          <a:pt x="183" y="282"/>
                          <a:pt x="183" y="282"/>
                          <a:pt x="182" y="283"/>
                        </a:cubicBezTo>
                        <a:cubicBezTo>
                          <a:pt x="182" y="283"/>
                          <a:pt x="182" y="283"/>
                          <a:pt x="182" y="283"/>
                        </a:cubicBezTo>
                        <a:cubicBezTo>
                          <a:pt x="182" y="284"/>
                          <a:pt x="182" y="284"/>
                          <a:pt x="181" y="284"/>
                        </a:cubicBezTo>
                        <a:cubicBezTo>
                          <a:pt x="181" y="284"/>
                          <a:pt x="181" y="284"/>
                          <a:pt x="181" y="285"/>
                        </a:cubicBezTo>
                        <a:cubicBezTo>
                          <a:pt x="181" y="285"/>
                          <a:pt x="181" y="285"/>
                          <a:pt x="181" y="285"/>
                        </a:cubicBezTo>
                        <a:cubicBezTo>
                          <a:pt x="181" y="285"/>
                          <a:pt x="181" y="285"/>
                          <a:pt x="181" y="285"/>
                        </a:cubicBezTo>
                        <a:cubicBezTo>
                          <a:pt x="181" y="285"/>
                          <a:pt x="181" y="285"/>
                          <a:pt x="181" y="285"/>
                        </a:cubicBezTo>
                        <a:cubicBezTo>
                          <a:pt x="181" y="285"/>
                          <a:pt x="182" y="286"/>
                          <a:pt x="182" y="286"/>
                        </a:cubicBezTo>
                        <a:cubicBezTo>
                          <a:pt x="182" y="286"/>
                          <a:pt x="182" y="286"/>
                          <a:pt x="182" y="286"/>
                        </a:cubicBezTo>
                        <a:cubicBezTo>
                          <a:pt x="182" y="287"/>
                          <a:pt x="182" y="287"/>
                          <a:pt x="182" y="287"/>
                        </a:cubicBezTo>
                        <a:cubicBezTo>
                          <a:pt x="182" y="287"/>
                          <a:pt x="182" y="288"/>
                          <a:pt x="182" y="288"/>
                        </a:cubicBezTo>
                        <a:cubicBezTo>
                          <a:pt x="182" y="288"/>
                          <a:pt x="182" y="289"/>
                          <a:pt x="182" y="289"/>
                        </a:cubicBezTo>
                        <a:cubicBezTo>
                          <a:pt x="182" y="291"/>
                          <a:pt x="181" y="291"/>
                          <a:pt x="180" y="292"/>
                        </a:cubicBezTo>
                        <a:cubicBezTo>
                          <a:pt x="180" y="292"/>
                          <a:pt x="181" y="293"/>
                          <a:pt x="181" y="294"/>
                        </a:cubicBezTo>
                        <a:cubicBezTo>
                          <a:pt x="182" y="296"/>
                          <a:pt x="184" y="300"/>
                          <a:pt x="183" y="305"/>
                        </a:cubicBezTo>
                        <a:cubicBezTo>
                          <a:pt x="182" y="307"/>
                          <a:pt x="182" y="310"/>
                          <a:pt x="182" y="310"/>
                        </a:cubicBezTo>
                        <a:cubicBezTo>
                          <a:pt x="182" y="311"/>
                          <a:pt x="183" y="311"/>
                          <a:pt x="187" y="311"/>
                        </a:cubicBezTo>
                        <a:cubicBezTo>
                          <a:pt x="191" y="311"/>
                          <a:pt x="193" y="312"/>
                          <a:pt x="194" y="313"/>
                        </a:cubicBezTo>
                        <a:cubicBezTo>
                          <a:pt x="194" y="313"/>
                          <a:pt x="195" y="313"/>
                          <a:pt x="195" y="313"/>
                        </a:cubicBezTo>
                        <a:cubicBezTo>
                          <a:pt x="195" y="313"/>
                          <a:pt x="195" y="313"/>
                          <a:pt x="195" y="313"/>
                        </a:cubicBezTo>
                        <a:cubicBezTo>
                          <a:pt x="196" y="312"/>
                          <a:pt x="197" y="312"/>
                          <a:pt x="197" y="312"/>
                        </a:cubicBezTo>
                        <a:cubicBezTo>
                          <a:pt x="202" y="312"/>
                          <a:pt x="206" y="321"/>
                          <a:pt x="206" y="323"/>
                        </a:cubicBezTo>
                        <a:cubicBezTo>
                          <a:pt x="207" y="327"/>
                          <a:pt x="209" y="332"/>
                          <a:pt x="210" y="334"/>
                        </a:cubicBezTo>
                        <a:cubicBezTo>
                          <a:pt x="210" y="334"/>
                          <a:pt x="210" y="334"/>
                          <a:pt x="210" y="334"/>
                        </a:cubicBezTo>
                        <a:cubicBezTo>
                          <a:pt x="212" y="333"/>
                          <a:pt x="214" y="332"/>
                          <a:pt x="217" y="332"/>
                        </a:cubicBezTo>
                        <a:cubicBezTo>
                          <a:pt x="218" y="332"/>
                          <a:pt x="219" y="332"/>
                          <a:pt x="220" y="332"/>
                        </a:cubicBezTo>
                        <a:cubicBezTo>
                          <a:pt x="220" y="333"/>
                          <a:pt x="221" y="333"/>
                          <a:pt x="221" y="333"/>
                        </a:cubicBezTo>
                        <a:cubicBezTo>
                          <a:pt x="224" y="336"/>
                          <a:pt x="222" y="342"/>
                          <a:pt x="221" y="348"/>
                        </a:cubicBezTo>
                        <a:cubicBezTo>
                          <a:pt x="221" y="349"/>
                          <a:pt x="220" y="351"/>
                          <a:pt x="220" y="352"/>
                        </a:cubicBezTo>
                        <a:cubicBezTo>
                          <a:pt x="220" y="352"/>
                          <a:pt x="220" y="352"/>
                          <a:pt x="220" y="352"/>
                        </a:cubicBezTo>
                        <a:cubicBezTo>
                          <a:pt x="224" y="352"/>
                          <a:pt x="226" y="353"/>
                          <a:pt x="226" y="353"/>
                        </a:cubicBezTo>
                        <a:cubicBezTo>
                          <a:pt x="230" y="355"/>
                          <a:pt x="230" y="371"/>
                          <a:pt x="229" y="373"/>
                        </a:cubicBezTo>
                        <a:cubicBezTo>
                          <a:pt x="228" y="375"/>
                          <a:pt x="226" y="376"/>
                          <a:pt x="221" y="378"/>
                        </a:cubicBezTo>
                        <a:cubicBezTo>
                          <a:pt x="219" y="379"/>
                          <a:pt x="216" y="380"/>
                          <a:pt x="215" y="381"/>
                        </a:cubicBezTo>
                        <a:cubicBezTo>
                          <a:pt x="211" y="384"/>
                          <a:pt x="201" y="394"/>
                          <a:pt x="196" y="401"/>
                        </a:cubicBezTo>
                        <a:cubicBezTo>
                          <a:pt x="195" y="403"/>
                          <a:pt x="194" y="404"/>
                          <a:pt x="193" y="405"/>
                        </a:cubicBezTo>
                        <a:cubicBezTo>
                          <a:pt x="193" y="405"/>
                          <a:pt x="193" y="406"/>
                          <a:pt x="193" y="406"/>
                        </a:cubicBezTo>
                        <a:cubicBezTo>
                          <a:pt x="192" y="407"/>
                          <a:pt x="191" y="408"/>
                          <a:pt x="190" y="409"/>
                        </a:cubicBezTo>
                        <a:cubicBezTo>
                          <a:pt x="190" y="409"/>
                          <a:pt x="190" y="409"/>
                          <a:pt x="190" y="409"/>
                        </a:cubicBezTo>
                        <a:cubicBezTo>
                          <a:pt x="190" y="409"/>
                          <a:pt x="190" y="409"/>
                          <a:pt x="190" y="409"/>
                        </a:cubicBezTo>
                        <a:cubicBezTo>
                          <a:pt x="190" y="409"/>
                          <a:pt x="190" y="409"/>
                          <a:pt x="190" y="409"/>
                        </a:cubicBezTo>
                        <a:cubicBezTo>
                          <a:pt x="190" y="409"/>
                          <a:pt x="190" y="409"/>
                          <a:pt x="190" y="409"/>
                        </a:cubicBezTo>
                        <a:cubicBezTo>
                          <a:pt x="191" y="409"/>
                          <a:pt x="191" y="409"/>
                          <a:pt x="191" y="409"/>
                        </a:cubicBezTo>
                        <a:cubicBezTo>
                          <a:pt x="191" y="409"/>
                          <a:pt x="191" y="409"/>
                          <a:pt x="191" y="409"/>
                        </a:cubicBezTo>
                        <a:cubicBezTo>
                          <a:pt x="193" y="410"/>
                          <a:pt x="195" y="410"/>
                          <a:pt x="198" y="413"/>
                        </a:cubicBezTo>
                        <a:cubicBezTo>
                          <a:pt x="198" y="413"/>
                          <a:pt x="198" y="414"/>
                          <a:pt x="199" y="414"/>
                        </a:cubicBezTo>
                        <a:cubicBezTo>
                          <a:pt x="201" y="417"/>
                          <a:pt x="202" y="419"/>
                          <a:pt x="203" y="420"/>
                        </a:cubicBezTo>
                        <a:cubicBezTo>
                          <a:pt x="203" y="419"/>
                          <a:pt x="205" y="418"/>
                          <a:pt x="207" y="418"/>
                        </a:cubicBezTo>
                        <a:cubicBezTo>
                          <a:pt x="208" y="418"/>
                          <a:pt x="209" y="419"/>
                          <a:pt x="210" y="420"/>
                        </a:cubicBezTo>
                        <a:cubicBezTo>
                          <a:pt x="212" y="423"/>
                          <a:pt x="215" y="425"/>
                          <a:pt x="218" y="427"/>
                        </a:cubicBezTo>
                        <a:cubicBezTo>
                          <a:pt x="220" y="428"/>
                          <a:pt x="222" y="429"/>
                          <a:pt x="223" y="430"/>
                        </a:cubicBezTo>
                        <a:cubicBezTo>
                          <a:pt x="223" y="430"/>
                          <a:pt x="224" y="431"/>
                          <a:pt x="225" y="431"/>
                        </a:cubicBezTo>
                        <a:cubicBezTo>
                          <a:pt x="227" y="433"/>
                          <a:pt x="231" y="435"/>
                          <a:pt x="231" y="440"/>
                        </a:cubicBezTo>
                        <a:cubicBezTo>
                          <a:pt x="231" y="441"/>
                          <a:pt x="231" y="442"/>
                          <a:pt x="231" y="443"/>
                        </a:cubicBezTo>
                        <a:cubicBezTo>
                          <a:pt x="231" y="444"/>
                          <a:pt x="231" y="445"/>
                          <a:pt x="231" y="445"/>
                        </a:cubicBezTo>
                        <a:cubicBezTo>
                          <a:pt x="231" y="446"/>
                          <a:pt x="231" y="446"/>
                          <a:pt x="231" y="446"/>
                        </a:cubicBezTo>
                        <a:cubicBezTo>
                          <a:pt x="230" y="447"/>
                          <a:pt x="230" y="447"/>
                          <a:pt x="230" y="448"/>
                        </a:cubicBezTo>
                        <a:cubicBezTo>
                          <a:pt x="230" y="448"/>
                          <a:pt x="230" y="448"/>
                          <a:pt x="230" y="448"/>
                        </a:cubicBezTo>
                        <a:cubicBezTo>
                          <a:pt x="230" y="449"/>
                          <a:pt x="230" y="450"/>
                          <a:pt x="231" y="450"/>
                        </a:cubicBezTo>
                        <a:cubicBezTo>
                          <a:pt x="231" y="451"/>
                          <a:pt x="231" y="451"/>
                          <a:pt x="231" y="451"/>
                        </a:cubicBezTo>
                        <a:cubicBezTo>
                          <a:pt x="231" y="452"/>
                          <a:pt x="231" y="452"/>
                          <a:pt x="231" y="453"/>
                        </a:cubicBezTo>
                        <a:cubicBezTo>
                          <a:pt x="231" y="453"/>
                          <a:pt x="231" y="453"/>
                          <a:pt x="231" y="453"/>
                        </a:cubicBezTo>
                        <a:cubicBezTo>
                          <a:pt x="232" y="452"/>
                          <a:pt x="233" y="451"/>
                          <a:pt x="234" y="450"/>
                        </a:cubicBezTo>
                        <a:cubicBezTo>
                          <a:pt x="238" y="447"/>
                          <a:pt x="239" y="445"/>
                          <a:pt x="240" y="442"/>
                        </a:cubicBezTo>
                        <a:cubicBezTo>
                          <a:pt x="240" y="441"/>
                          <a:pt x="241" y="439"/>
                          <a:pt x="242" y="437"/>
                        </a:cubicBezTo>
                        <a:cubicBezTo>
                          <a:pt x="243" y="435"/>
                          <a:pt x="244" y="433"/>
                          <a:pt x="244" y="432"/>
                        </a:cubicBezTo>
                        <a:cubicBezTo>
                          <a:pt x="244" y="429"/>
                          <a:pt x="245" y="426"/>
                          <a:pt x="249" y="423"/>
                        </a:cubicBezTo>
                        <a:cubicBezTo>
                          <a:pt x="250" y="421"/>
                          <a:pt x="250" y="420"/>
                          <a:pt x="250" y="418"/>
                        </a:cubicBezTo>
                        <a:cubicBezTo>
                          <a:pt x="250" y="416"/>
                          <a:pt x="250" y="413"/>
                          <a:pt x="255" y="410"/>
                        </a:cubicBezTo>
                        <a:cubicBezTo>
                          <a:pt x="259" y="409"/>
                          <a:pt x="261" y="409"/>
                          <a:pt x="262" y="411"/>
                        </a:cubicBezTo>
                        <a:cubicBezTo>
                          <a:pt x="264" y="414"/>
                          <a:pt x="262" y="418"/>
                          <a:pt x="260" y="421"/>
                        </a:cubicBezTo>
                        <a:cubicBezTo>
                          <a:pt x="263" y="417"/>
                          <a:pt x="265" y="412"/>
                          <a:pt x="268" y="407"/>
                        </a:cubicBezTo>
                        <a:cubicBezTo>
                          <a:pt x="268" y="406"/>
                          <a:pt x="269" y="405"/>
                          <a:pt x="270" y="403"/>
                        </a:cubicBezTo>
                        <a:cubicBezTo>
                          <a:pt x="274" y="395"/>
                          <a:pt x="278" y="391"/>
                          <a:pt x="282" y="390"/>
                        </a:cubicBezTo>
                        <a:cubicBezTo>
                          <a:pt x="283" y="390"/>
                          <a:pt x="285" y="387"/>
                          <a:pt x="284" y="376"/>
                        </a:cubicBezTo>
                        <a:cubicBezTo>
                          <a:pt x="284" y="374"/>
                          <a:pt x="284" y="373"/>
                          <a:pt x="283" y="371"/>
                        </a:cubicBezTo>
                        <a:cubicBezTo>
                          <a:pt x="283" y="366"/>
                          <a:pt x="282" y="362"/>
                          <a:pt x="284" y="358"/>
                        </a:cubicBezTo>
                        <a:cubicBezTo>
                          <a:pt x="285" y="357"/>
                          <a:pt x="286" y="355"/>
                          <a:pt x="286" y="354"/>
                        </a:cubicBezTo>
                        <a:cubicBezTo>
                          <a:pt x="286" y="352"/>
                          <a:pt x="286" y="349"/>
                          <a:pt x="290" y="349"/>
                        </a:cubicBezTo>
                        <a:cubicBezTo>
                          <a:pt x="292" y="349"/>
                          <a:pt x="298" y="343"/>
                          <a:pt x="302" y="339"/>
                        </a:cubicBezTo>
                        <a:cubicBezTo>
                          <a:pt x="308" y="333"/>
                          <a:pt x="312" y="332"/>
                          <a:pt x="318" y="332"/>
                        </a:cubicBezTo>
                        <a:cubicBezTo>
                          <a:pt x="320" y="332"/>
                          <a:pt x="321" y="331"/>
                          <a:pt x="321" y="331"/>
                        </a:cubicBezTo>
                        <a:cubicBezTo>
                          <a:pt x="321" y="330"/>
                          <a:pt x="322" y="329"/>
                          <a:pt x="324" y="328"/>
                        </a:cubicBezTo>
                        <a:cubicBezTo>
                          <a:pt x="327" y="328"/>
                          <a:pt x="329" y="326"/>
                          <a:pt x="330" y="324"/>
                        </a:cubicBezTo>
                        <a:cubicBezTo>
                          <a:pt x="331" y="323"/>
                          <a:pt x="332" y="323"/>
                          <a:pt x="332" y="322"/>
                        </a:cubicBezTo>
                        <a:cubicBezTo>
                          <a:pt x="333" y="321"/>
                          <a:pt x="335" y="320"/>
                          <a:pt x="338" y="320"/>
                        </a:cubicBezTo>
                        <a:cubicBezTo>
                          <a:pt x="340" y="320"/>
                          <a:pt x="343" y="321"/>
                          <a:pt x="345" y="321"/>
                        </a:cubicBezTo>
                        <a:cubicBezTo>
                          <a:pt x="348" y="321"/>
                          <a:pt x="350" y="322"/>
                          <a:pt x="352" y="322"/>
                        </a:cubicBezTo>
                        <a:cubicBezTo>
                          <a:pt x="356" y="322"/>
                          <a:pt x="356" y="322"/>
                          <a:pt x="356" y="322"/>
                        </a:cubicBezTo>
                        <a:cubicBezTo>
                          <a:pt x="360" y="322"/>
                          <a:pt x="360" y="321"/>
                          <a:pt x="360" y="320"/>
                        </a:cubicBezTo>
                        <a:cubicBezTo>
                          <a:pt x="360" y="316"/>
                          <a:pt x="364" y="312"/>
                          <a:pt x="369" y="312"/>
                        </a:cubicBezTo>
                        <a:cubicBezTo>
                          <a:pt x="371" y="312"/>
                          <a:pt x="372" y="312"/>
                          <a:pt x="372" y="308"/>
                        </a:cubicBezTo>
                        <a:cubicBezTo>
                          <a:pt x="372" y="302"/>
                          <a:pt x="373" y="299"/>
                          <a:pt x="377" y="296"/>
                        </a:cubicBezTo>
                        <a:cubicBezTo>
                          <a:pt x="379" y="295"/>
                          <a:pt x="379" y="292"/>
                          <a:pt x="380" y="289"/>
                        </a:cubicBezTo>
                        <a:cubicBezTo>
                          <a:pt x="380" y="288"/>
                          <a:pt x="381" y="287"/>
                          <a:pt x="381" y="286"/>
                        </a:cubicBezTo>
                        <a:cubicBezTo>
                          <a:pt x="381" y="284"/>
                          <a:pt x="383" y="283"/>
                          <a:pt x="384" y="283"/>
                        </a:cubicBezTo>
                        <a:cubicBezTo>
                          <a:pt x="385" y="282"/>
                          <a:pt x="385" y="282"/>
                          <a:pt x="385" y="281"/>
                        </a:cubicBezTo>
                        <a:cubicBezTo>
                          <a:pt x="385" y="278"/>
                          <a:pt x="385" y="276"/>
                          <a:pt x="386" y="273"/>
                        </a:cubicBezTo>
                        <a:cubicBezTo>
                          <a:pt x="386" y="271"/>
                          <a:pt x="387" y="269"/>
                          <a:pt x="387" y="267"/>
                        </a:cubicBezTo>
                        <a:cubicBezTo>
                          <a:pt x="387" y="264"/>
                          <a:pt x="389" y="262"/>
                          <a:pt x="391" y="262"/>
                        </a:cubicBezTo>
                        <a:cubicBezTo>
                          <a:pt x="392" y="261"/>
                          <a:pt x="392" y="261"/>
                          <a:pt x="393" y="260"/>
                        </a:cubicBezTo>
                        <a:cubicBezTo>
                          <a:pt x="393" y="260"/>
                          <a:pt x="393" y="259"/>
                          <a:pt x="393" y="257"/>
                        </a:cubicBezTo>
                        <a:cubicBezTo>
                          <a:pt x="392" y="255"/>
                          <a:pt x="392" y="251"/>
                          <a:pt x="394" y="246"/>
                        </a:cubicBezTo>
                        <a:cubicBezTo>
                          <a:pt x="395" y="242"/>
                          <a:pt x="395" y="237"/>
                          <a:pt x="394" y="232"/>
                        </a:cubicBezTo>
                        <a:cubicBezTo>
                          <a:pt x="394" y="230"/>
                          <a:pt x="394" y="228"/>
                          <a:pt x="394" y="225"/>
                        </a:cubicBezTo>
                        <a:cubicBezTo>
                          <a:pt x="394" y="217"/>
                          <a:pt x="394" y="210"/>
                          <a:pt x="397" y="207"/>
                        </a:cubicBezTo>
                        <a:cubicBezTo>
                          <a:pt x="397" y="207"/>
                          <a:pt x="397" y="207"/>
                          <a:pt x="397" y="206"/>
                        </a:cubicBezTo>
                        <a:cubicBezTo>
                          <a:pt x="397" y="206"/>
                          <a:pt x="397" y="206"/>
                          <a:pt x="397" y="206"/>
                        </a:cubicBezTo>
                        <a:cubicBezTo>
                          <a:pt x="395" y="205"/>
                          <a:pt x="394" y="204"/>
                          <a:pt x="395" y="202"/>
                        </a:cubicBezTo>
                        <a:cubicBezTo>
                          <a:pt x="395" y="200"/>
                          <a:pt x="398" y="198"/>
                          <a:pt x="400" y="199"/>
                        </a:cubicBezTo>
                        <a:cubicBezTo>
                          <a:pt x="401" y="199"/>
                          <a:pt x="402" y="200"/>
                          <a:pt x="402" y="201"/>
                        </a:cubicBezTo>
                        <a:cubicBezTo>
                          <a:pt x="403" y="201"/>
                          <a:pt x="404" y="202"/>
                          <a:pt x="405" y="201"/>
                        </a:cubicBezTo>
                        <a:cubicBezTo>
                          <a:pt x="408" y="200"/>
                          <a:pt x="411" y="193"/>
                          <a:pt x="413" y="187"/>
                        </a:cubicBezTo>
                        <a:cubicBezTo>
                          <a:pt x="414" y="185"/>
                          <a:pt x="414" y="185"/>
                          <a:pt x="414" y="185"/>
                        </a:cubicBezTo>
                        <a:cubicBezTo>
                          <a:pt x="416" y="178"/>
                          <a:pt x="420" y="177"/>
                          <a:pt x="423" y="176"/>
                        </a:cubicBezTo>
                        <a:cubicBezTo>
                          <a:pt x="424" y="176"/>
                          <a:pt x="425" y="176"/>
                          <a:pt x="425" y="176"/>
                        </a:cubicBezTo>
                        <a:cubicBezTo>
                          <a:pt x="428" y="174"/>
                          <a:pt x="435" y="167"/>
                          <a:pt x="440" y="154"/>
                        </a:cubicBezTo>
                        <a:cubicBezTo>
                          <a:pt x="444" y="145"/>
                          <a:pt x="441" y="135"/>
                          <a:pt x="439" y="128"/>
                        </a:cubicBezTo>
                        <a:cubicBezTo>
                          <a:pt x="438" y="126"/>
                          <a:pt x="438" y="124"/>
                          <a:pt x="438" y="123"/>
                        </a:cubicBezTo>
                        <a:cubicBezTo>
                          <a:pt x="436" y="118"/>
                          <a:pt x="435" y="118"/>
                          <a:pt x="434" y="118"/>
                        </a:cubicBezTo>
                        <a:cubicBezTo>
                          <a:pt x="433" y="118"/>
                          <a:pt x="433" y="118"/>
                          <a:pt x="432" y="118"/>
                        </a:cubicBezTo>
                        <a:cubicBezTo>
                          <a:pt x="431" y="118"/>
                          <a:pt x="431" y="118"/>
                          <a:pt x="430" y="118"/>
                        </a:cubicBezTo>
                        <a:cubicBezTo>
                          <a:pt x="430" y="118"/>
                          <a:pt x="429" y="118"/>
                          <a:pt x="429" y="118"/>
                        </a:cubicBezTo>
                        <a:cubicBezTo>
                          <a:pt x="420" y="118"/>
                          <a:pt x="411" y="113"/>
                          <a:pt x="401" y="103"/>
                        </a:cubicBezTo>
                        <a:cubicBezTo>
                          <a:pt x="395" y="95"/>
                          <a:pt x="387" y="92"/>
                          <a:pt x="379" y="92"/>
                        </a:cubicBezTo>
                        <a:cubicBezTo>
                          <a:pt x="376" y="92"/>
                          <a:pt x="374" y="92"/>
                          <a:pt x="370" y="93"/>
                        </a:cubicBezTo>
                        <a:cubicBezTo>
                          <a:pt x="369" y="93"/>
                          <a:pt x="368" y="94"/>
                          <a:pt x="366" y="94"/>
                        </a:cubicBezTo>
                        <a:cubicBezTo>
                          <a:pt x="361" y="94"/>
                          <a:pt x="357" y="92"/>
                          <a:pt x="353" y="90"/>
                        </a:cubicBezTo>
                        <a:cubicBezTo>
                          <a:pt x="351" y="89"/>
                          <a:pt x="349" y="88"/>
                          <a:pt x="347" y="88"/>
                        </a:cubicBezTo>
                        <a:cubicBezTo>
                          <a:pt x="345" y="87"/>
                          <a:pt x="341" y="90"/>
                          <a:pt x="339" y="92"/>
                        </a:cubicBezTo>
                        <a:cubicBezTo>
                          <a:pt x="337" y="93"/>
                          <a:pt x="335" y="94"/>
                          <a:pt x="334" y="95"/>
                        </a:cubicBezTo>
                        <a:cubicBezTo>
                          <a:pt x="332" y="96"/>
                          <a:pt x="331" y="95"/>
                          <a:pt x="330" y="94"/>
                        </a:cubicBezTo>
                        <a:cubicBezTo>
                          <a:pt x="329" y="93"/>
                          <a:pt x="330" y="91"/>
                          <a:pt x="331" y="88"/>
                        </a:cubicBezTo>
                        <a:cubicBezTo>
                          <a:pt x="332" y="86"/>
                          <a:pt x="333" y="84"/>
                          <a:pt x="333" y="82"/>
                        </a:cubicBezTo>
                        <a:cubicBezTo>
                          <a:pt x="333" y="82"/>
                          <a:pt x="333" y="78"/>
                          <a:pt x="308" y="68"/>
                        </a:cubicBezTo>
                        <a:cubicBezTo>
                          <a:pt x="304" y="67"/>
                          <a:pt x="301" y="66"/>
                          <a:pt x="299" y="66"/>
                        </a:cubicBezTo>
                        <a:cubicBezTo>
                          <a:pt x="296" y="66"/>
                          <a:pt x="294" y="68"/>
                          <a:pt x="294" y="71"/>
                        </a:cubicBezTo>
                        <a:cubicBezTo>
                          <a:pt x="294" y="75"/>
                          <a:pt x="293" y="76"/>
                          <a:pt x="291" y="76"/>
                        </a:cubicBezTo>
                        <a:cubicBezTo>
                          <a:pt x="290" y="76"/>
                          <a:pt x="290" y="76"/>
                          <a:pt x="289" y="76"/>
                        </a:cubicBezTo>
                        <a:cubicBezTo>
                          <a:pt x="289" y="76"/>
                          <a:pt x="288" y="76"/>
                          <a:pt x="288" y="76"/>
                        </a:cubicBezTo>
                        <a:cubicBezTo>
                          <a:pt x="287" y="76"/>
                          <a:pt x="286" y="77"/>
                          <a:pt x="286" y="78"/>
                        </a:cubicBezTo>
                        <a:cubicBezTo>
                          <a:pt x="284" y="83"/>
                          <a:pt x="281" y="83"/>
                          <a:pt x="279" y="83"/>
                        </a:cubicBezTo>
                        <a:cubicBezTo>
                          <a:pt x="277" y="83"/>
                          <a:pt x="276" y="82"/>
                          <a:pt x="275" y="80"/>
                        </a:cubicBezTo>
                        <a:cubicBezTo>
                          <a:pt x="275" y="79"/>
                          <a:pt x="275" y="77"/>
                          <a:pt x="277" y="75"/>
                        </a:cubicBezTo>
                        <a:cubicBezTo>
                          <a:pt x="281" y="73"/>
                          <a:pt x="285" y="68"/>
                          <a:pt x="286" y="64"/>
                        </a:cubicBezTo>
                        <a:cubicBezTo>
                          <a:pt x="286" y="62"/>
                          <a:pt x="279" y="59"/>
                          <a:pt x="271" y="59"/>
                        </a:cubicBezTo>
                        <a:cubicBezTo>
                          <a:pt x="269" y="59"/>
                          <a:pt x="267" y="60"/>
                          <a:pt x="266" y="60"/>
                        </a:cubicBezTo>
                        <a:cubicBezTo>
                          <a:pt x="264" y="61"/>
                          <a:pt x="264" y="62"/>
                          <a:pt x="263" y="65"/>
                        </a:cubicBezTo>
                        <a:cubicBezTo>
                          <a:pt x="263" y="67"/>
                          <a:pt x="262" y="69"/>
                          <a:pt x="260" y="69"/>
                        </a:cubicBezTo>
                        <a:cubicBezTo>
                          <a:pt x="259" y="69"/>
                          <a:pt x="258" y="69"/>
                          <a:pt x="257" y="69"/>
                        </a:cubicBezTo>
                        <a:cubicBezTo>
                          <a:pt x="255" y="67"/>
                          <a:pt x="253" y="64"/>
                          <a:pt x="254" y="62"/>
                        </a:cubicBezTo>
                        <a:cubicBezTo>
                          <a:pt x="255" y="58"/>
                          <a:pt x="258" y="56"/>
                          <a:pt x="261" y="56"/>
                        </a:cubicBezTo>
                        <a:cubicBezTo>
                          <a:pt x="261" y="56"/>
                          <a:pt x="261" y="56"/>
                          <a:pt x="261" y="56"/>
                        </a:cubicBezTo>
                        <a:cubicBezTo>
                          <a:pt x="263" y="56"/>
                          <a:pt x="266" y="52"/>
                          <a:pt x="271" y="43"/>
                        </a:cubicBezTo>
                        <a:cubicBezTo>
                          <a:pt x="272" y="41"/>
                          <a:pt x="271" y="40"/>
                          <a:pt x="267" y="37"/>
                        </a:cubicBezTo>
                        <a:cubicBezTo>
                          <a:pt x="265" y="36"/>
                          <a:pt x="263" y="35"/>
                          <a:pt x="262" y="33"/>
                        </a:cubicBezTo>
                        <a:cubicBezTo>
                          <a:pt x="259" y="30"/>
                          <a:pt x="258" y="25"/>
                          <a:pt x="257" y="21"/>
                        </a:cubicBezTo>
                        <a:cubicBezTo>
                          <a:pt x="257" y="18"/>
                          <a:pt x="256" y="15"/>
                          <a:pt x="255" y="13"/>
                        </a:cubicBezTo>
                        <a:cubicBezTo>
                          <a:pt x="255" y="13"/>
                          <a:pt x="255" y="13"/>
                          <a:pt x="255" y="13"/>
                        </a:cubicBezTo>
                        <a:cubicBezTo>
                          <a:pt x="255" y="13"/>
                          <a:pt x="254" y="14"/>
                          <a:pt x="254" y="14"/>
                        </a:cubicBezTo>
                        <a:cubicBezTo>
                          <a:pt x="254" y="14"/>
                          <a:pt x="253" y="15"/>
                          <a:pt x="253" y="15"/>
                        </a:cubicBezTo>
                        <a:cubicBezTo>
                          <a:pt x="253" y="15"/>
                          <a:pt x="252" y="16"/>
                          <a:pt x="252" y="16"/>
                        </a:cubicBezTo>
                        <a:cubicBezTo>
                          <a:pt x="252" y="16"/>
                          <a:pt x="251" y="17"/>
                          <a:pt x="251" y="17"/>
                        </a:cubicBezTo>
                        <a:cubicBezTo>
                          <a:pt x="251" y="18"/>
                          <a:pt x="250" y="18"/>
                          <a:pt x="250" y="18"/>
                        </a:cubicBezTo>
                        <a:cubicBezTo>
                          <a:pt x="250" y="19"/>
                          <a:pt x="250" y="19"/>
                          <a:pt x="249" y="19"/>
                        </a:cubicBezTo>
                        <a:cubicBezTo>
                          <a:pt x="249" y="20"/>
                          <a:pt x="249" y="20"/>
                          <a:pt x="248" y="20"/>
                        </a:cubicBezTo>
                        <a:cubicBezTo>
                          <a:pt x="248" y="21"/>
                          <a:pt x="248" y="21"/>
                          <a:pt x="248" y="22"/>
                        </a:cubicBezTo>
                        <a:cubicBezTo>
                          <a:pt x="247" y="22"/>
                          <a:pt x="247" y="22"/>
                          <a:pt x="247" y="23"/>
                        </a:cubicBezTo>
                        <a:cubicBezTo>
                          <a:pt x="247" y="23"/>
                          <a:pt x="246" y="23"/>
                          <a:pt x="246" y="24"/>
                        </a:cubicBezTo>
                        <a:cubicBezTo>
                          <a:pt x="246" y="24"/>
                          <a:pt x="246" y="24"/>
                          <a:pt x="246" y="25"/>
                        </a:cubicBezTo>
                        <a:cubicBezTo>
                          <a:pt x="245" y="25"/>
                          <a:pt x="245" y="26"/>
                          <a:pt x="245" y="26"/>
                        </a:cubicBezTo>
                        <a:cubicBezTo>
                          <a:pt x="245" y="26"/>
                          <a:pt x="245" y="27"/>
                          <a:pt x="244" y="27"/>
                        </a:cubicBezTo>
                        <a:cubicBezTo>
                          <a:pt x="244" y="27"/>
                          <a:pt x="244" y="28"/>
                          <a:pt x="244" y="29"/>
                        </a:cubicBezTo>
                        <a:cubicBezTo>
                          <a:pt x="242" y="33"/>
                          <a:pt x="240" y="34"/>
                          <a:pt x="237" y="34"/>
                        </a:cubicBezTo>
                        <a:cubicBezTo>
                          <a:pt x="234" y="34"/>
                          <a:pt x="234" y="34"/>
                          <a:pt x="234" y="34"/>
                        </a:cubicBezTo>
                        <a:cubicBezTo>
                          <a:pt x="233" y="34"/>
                          <a:pt x="232" y="34"/>
                          <a:pt x="230" y="35"/>
                        </a:cubicBezTo>
                        <a:cubicBezTo>
                          <a:pt x="230" y="35"/>
                          <a:pt x="229" y="35"/>
                          <a:pt x="228" y="36"/>
                        </a:cubicBezTo>
                        <a:cubicBezTo>
                          <a:pt x="228" y="36"/>
                          <a:pt x="228" y="36"/>
                          <a:pt x="227" y="36"/>
                        </a:cubicBezTo>
                        <a:cubicBezTo>
                          <a:pt x="227" y="36"/>
                          <a:pt x="226" y="36"/>
                          <a:pt x="226" y="36"/>
                        </a:cubicBezTo>
                        <a:cubicBezTo>
                          <a:pt x="226" y="36"/>
                          <a:pt x="226" y="36"/>
                          <a:pt x="226" y="36"/>
                        </a:cubicBezTo>
                        <a:cubicBezTo>
                          <a:pt x="226" y="36"/>
                          <a:pt x="225" y="36"/>
                          <a:pt x="225" y="36"/>
                        </a:cubicBezTo>
                        <a:cubicBezTo>
                          <a:pt x="225" y="36"/>
                          <a:pt x="224" y="36"/>
                          <a:pt x="224" y="36"/>
                        </a:cubicBezTo>
                        <a:cubicBezTo>
                          <a:pt x="224" y="36"/>
                          <a:pt x="223" y="35"/>
                          <a:pt x="223" y="35"/>
                        </a:cubicBezTo>
                        <a:cubicBezTo>
                          <a:pt x="223" y="35"/>
                          <a:pt x="222" y="35"/>
                          <a:pt x="222" y="35"/>
                        </a:cubicBezTo>
                        <a:cubicBezTo>
                          <a:pt x="222" y="35"/>
                          <a:pt x="222" y="35"/>
                          <a:pt x="221" y="35"/>
                        </a:cubicBezTo>
                        <a:cubicBezTo>
                          <a:pt x="221" y="35"/>
                          <a:pt x="221" y="34"/>
                          <a:pt x="220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77" name="Freeform 1858">
                    <a:extLst>
                      <a:ext uri="{FF2B5EF4-FFF2-40B4-BE49-F238E27FC236}">
                        <a16:creationId xmlns="" xmlns:a16="http://schemas.microsoft.com/office/drawing/2014/main" id="{0CEBB75A-174B-45C2-A35E-05A8211B81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78" y="2195"/>
                    <a:ext cx="50" cy="54"/>
                  </a:xfrm>
                  <a:custGeom>
                    <a:avLst/>
                    <a:gdLst>
                      <a:gd name="T0" fmla="*/ 7 w 52"/>
                      <a:gd name="T1" fmla="*/ 4 h 56"/>
                      <a:gd name="T2" fmla="*/ 7 w 52"/>
                      <a:gd name="T3" fmla="*/ 5 h 56"/>
                      <a:gd name="T4" fmla="*/ 7 w 52"/>
                      <a:gd name="T5" fmla="*/ 5 h 56"/>
                      <a:gd name="T6" fmla="*/ 5 w 52"/>
                      <a:gd name="T7" fmla="*/ 13 h 56"/>
                      <a:gd name="T8" fmla="*/ 3 w 52"/>
                      <a:gd name="T9" fmla="*/ 25 h 56"/>
                      <a:gd name="T10" fmla="*/ 1 w 52"/>
                      <a:gd name="T11" fmla="*/ 34 h 56"/>
                      <a:gd name="T12" fmla="*/ 0 w 52"/>
                      <a:gd name="T13" fmla="*/ 40 h 56"/>
                      <a:gd name="T14" fmla="*/ 1 w 52"/>
                      <a:gd name="T15" fmla="*/ 44 h 56"/>
                      <a:gd name="T16" fmla="*/ 3 w 52"/>
                      <a:gd name="T17" fmla="*/ 45 h 56"/>
                      <a:gd name="T18" fmla="*/ 3 w 52"/>
                      <a:gd name="T19" fmla="*/ 46 h 56"/>
                      <a:gd name="T20" fmla="*/ 3 w 52"/>
                      <a:gd name="T21" fmla="*/ 46 h 56"/>
                      <a:gd name="T22" fmla="*/ 3 w 52"/>
                      <a:gd name="T23" fmla="*/ 47 h 56"/>
                      <a:gd name="T24" fmla="*/ 3 w 52"/>
                      <a:gd name="T25" fmla="*/ 48 h 56"/>
                      <a:gd name="T26" fmla="*/ 3 w 52"/>
                      <a:gd name="T27" fmla="*/ 49 h 56"/>
                      <a:gd name="T28" fmla="*/ 3 w 52"/>
                      <a:gd name="T29" fmla="*/ 50 h 56"/>
                      <a:gd name="T30" fmla="*/ 3 w 52"/>
                      <a:gd name="T31" fmla="*/ 50 h 56"/>
                      <a:gd name="T32" fmla="*/ 4 w 52"/>
                      <a:gd name="T33" fmla="*/ 51 h 56"/>
                      <a:gd name="T34" fmla="*/ 6 w 52"/>
                      <a:gd name="T35" fmla="*/ 51 h 56"/>
                      <a:gd name="T36" fmla="*/ 20 w 52"/>
                      <a:gd name="T37" fmla="*/ 55 h 56"/>
                      <a:gd name="T38" fmla="*/ 23 w 52"/>
                      <a:gd name="T39" fmla="*/ 56 h 56"/>
                      <a:gd name="T40" fmla="*/ 23 w 52"/>
                      <a:gd name="T41" fmla="*/ 56 h 56"/>
                      <a:gd name="T42" fmla="*/ 28 w 52"/>
                      <a:gd name="T43" fmla="*/ 55 h 56"/>
                      <a:gd name="T44" fmla="*/ 35 w 52"/>
                      <a:gd name="T45" fmla="*/ 55 h 56"/>
                      <a:gd name="T46" fmla="*/ 35 w 52"/>
                      <a:gd name="T47" fmla="*/ 55 h 56"/>
                      <a:gd name="T48" fmla="*/ 44 w 52"/>
                      <a:gd name="T49" fmla="*/ 53 h 56"/>
                      <a:gd name="T50" fmla="*/ 50 w 52"/>
                      <a:gd name="T51" fmla="*/ 46 h 56"/>
                      <a:gd name="T52" fmla="*/ 52 w 52"/>
                      <a:gd name="T53" fmla="*/ 44 h 56"/>
                      <a:gd name="T54" fmla="*/ 52 w 52"/>
                      <a:gd name="T55" fmla="*/ 44 h 56"/>
                      <a:gd name="T56" fmla="*/ 51 w 52"/>
                      <a:gd name="T57" fmla="*/ 40 h 56"/>
                      <a:gd name="T58" fmla="*/ 51 w 52"/>
                      <a:gd name="T59" fmla="*/ 40 h 56"/>
                      <a:gd name="T60" fmla="*/ 50 w 52"/>
                      <a:gd name="T61" fmla="*/ 37 h 56"/>
                      <a:gd name="T62" fmla="*/ 50 w 52"/>
                      <a:gd name="T63" fmla="*/ 36 h 56"/>
                      <a:gd name="T64" fmla="*/ 51 w 52"/>
                      <a:gd name="T65" fmla="*/ 33 h 56"/>
                      <a:gd name="T66" fmla="*/ 51 w 52"/>
                      <a:gd name="T67" fmla="*/ 33 h 56"/>
                      <a:gd name="T68" fmla="*/ 51 w 52"/>
                      <a:gd name="T69" fmla="*/ 30 h 56"/>
                      <a:gd name="T70" fmla="*/ 51 w 52"/>
                      <a:gd name="T71" fmla="*/ 27 h 56"/>
                      <a:gd name="T72" fmla="*/ 47 w 52"/>
                      <a:gd name="T73" fmla="*/ 22 h 56"/>
                      <a:gd name="T74" fmla="*/ 44 w 52"/>
                      <a:gd name="T75" fmla="*/ 19 h 56"/>
                      <a:gd name="T76" fmla="*/ 40 w 52"/>
                      <a:gd name="T77" fmla="*/ 17 h 56"/>
                      <a:gd name="T78" fmla="*/ 31 w 52"/>
                      <a:gd name="T79" fmla="*/ 10 h 56"/>
                      <a:gd name="T80" fmla="*/ 30 w 52"/>
                      <a:gd name="T81" fmla="*/ 9 h 56"/>
                      <a:gd name="T82" fmla="*/ 29 w 52"/>
                      <a:gd name="T83" fmla="*/ 10 h 56"/>
                      <a:gd name="T84" fmla="*/ 27 w 52"/>
                      <a:gd name="T85" fmla="*/ 12 h 56"/>
                      <a:gd name="T86" fmla="*/ 26 w 52"/>
                      <a:gd name="T87" fmla="*/ 12 h 56"/>
                      <a:gd name="T88" fmla="*/ 23 w 52"/>
                      <a:gd name="T89" fmla="*/ 9 h 56"/>
                      <a:gd name="T90" fmla="*/ 20 w 52"/>
                      <a:gd name="T91" fmla="*/ 4 h 56"/>
                      <a:gd name="T92" fmla="*/ 12 w 52"/>
                      <a:gd name="T93" fmla="*/ 1 h 56"/>
                      <a:gd name="T94" fmla="*/ 11 w 52"/>
                      <a:gd name="T95" fmla="*/ 1 h 56"/>
                      <a:gd name="T96" fmla="*/ 10 w 52"/>
                      <a:gd name="T97" fmla="*/ 1 h 56"/>
                      <a:gd name="T98" fmla="*/ 9 w 52"/>
                      <a:gd name="T99" fmla="*/ 1 h 56"/>
                      <a:gd name="T100" fmla="*/ 7 w 52"/>
                      <a:gd name="T101" fmla="*/ 4 h 5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52" h="56">
                        <a:moveTo>
                          <a:pt x="7" y="4"/>
                        </a:moveTo>
                        <a:cubicBezTo>
                          <a:pt x="7" y="4"/>
                          <a:pt x="7" y="4"/>
                          <a:pt x="7" y="5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7" y="8"/>
                          <a:pt x="6" y="10"/>
                          <a:pt x="5" y="13"/>
                        </a:cubicBezTo>
                        <a:cubicBezTo>
                          <a:pt x="4" y="16"/>
                          <a:pt x="3" y="20"/>
                          <a:pt x="3" y="25"/>
                        </a:cubicBezTo>
                        <a:cubicBezTo>
                          <a:pt x="3" y="30"/>
                          <a:pt x="2" y="32"/>
                          <a:pt x="1" y="34"/>
                        </a:cubicBezTo>
                        <a:cubicBezTo>
                          <a:pt x="1" y="35"/>
                          <a:pt x="0" y="37"/>
                          <a:pt x="0" y="40"/>
                        </a:cubicBezTo>
                        <a:cubicBezTo>
                          <a:pt x="0" y="43"/>
                          <a:pt x="1" y="44"/>
                          <a:pt x="1" y="44"/>
                        </a:cubicBezTo>
                        <a:cubicBezTo>
                          <a:pt x="2" y="44"/>
                          <a:pt x="2" y="44"/>
                          <a:pt x="3" y="45"/>
                        </a:cubicBezTo>
                        <a:cubicBezTo>
                          <a:pt x="3" y="45"/>
                          <a:pt x="3" y="45"/>
                          <a:pt x="3" y="46"/>
                        </a:cubicBezTo>
                        <a:cubicBezTo>
                          <a:pt x="3" y="46"/>
                          <a:pt x="3" y="46"/>
                          <a:pt x="3" y="46"/>
                        </a:cubicBezTo>
                        <a:cubicBezTo>
                          <a:pt x="3" y="46"/>
                          <a:pt x="3" y="47"/>
                          <a:pt x="3" y="47"/>
                        </a:cubicBezTo>
                        <a:cubicBezTo>
                          <a:pt x="3" y="47"/>
                          <a:pt x="3" y="48"/>
                          <a:pt x="3" y="48"/>
                        </a:cubicBezTo>
                        <a:cubicBezTo>
                          <a:pt x="3" y="48"/>
                          <a:pt x="3" y="48"/>
                          <a:pt x="3" y="49"/>
                        </a:cubicBezTo>
                        <a:cubicBezTo>
                          <a:pt x="3" y="49"/>
                          <a:pt x="3" y="49"/>
                          <a:pt x="3" y="50"/>
                        </a:cubicBezTo>
                        <a:cubicBezTo>
                          <a:pt x="3" y="50"/>
                          <a:pt x="3" y="50"/>
                          <a:pt x="3" y="50"/>
                        </a:cubicBezTo>
                        <a:cubicBezTo>
                          <a:pt x="3" y="51"/>
                          <a:pt x="4" y="51"/>
                          <a:pt x="4" y="51"/>
                        </a:cubicBezTo>
                        <a:cubicBezTo>
                          <a:pt x="5" y="51"/>
                          <a:pt x="6" y="51"/>
                          <a:pt x="6" y="51"/>
                        </a:cubicBezTo>
                        <a:cubicBezTo>
                          <a:pt x="11" y="51"/>
                          <a:pt x="16" y="53"/>
                          <a:pt x="20" y="55"/>
                        </a:cubicBezTo>
                        <a:cubicBezTo>
                          <a:pt x="22" y="56"/>
                          <a:pt x="22" y="56"/>
                          <a:pt x="23" y="56"/>
                        </a:cubicBezTo>
                        <a:cubicBezTo>
                          <a:pt x="23" y="56"/>
                          <a:pt x="23" y="56"/>
                          <a:pt x="23" y="56"/>
                        </a:cubicBezTo>
                        <a:cubicBezTo>
                          <a:pt x="24" y="55"/>
                          <a:pt x="25" y="54"/>
                          <a:pt x="28" y="55"/>
                        </a:cubicBezTo>
                        <a:cubicBezTo>
                          <a:pt x="30" y="55"/>
                          <a:pt x="32" y="55"/>
                          <a:pt x="35" y="55"/>
                        </a:cubicBezTo>
                        <a:cubicBezTo>
                          <a:pt x="35" y="55"/>
                          <a:pt x="35" y="55"/>
                          <a:pt x="35" y="55"/>
                        </a:cubicBezTo>
                        <a:cubicBezTo>
                          <a:pt x="38" y="55"/>
                          <a:pt x="41" y="55"/>
                          <a:pt x="44" y="53"/>
                        </a:cubicBezTo>
                        <a:cubicBezTo>
                          <a:pt x="47" y="51"/>
                          <a:pt x="48" y="49"/>
                          <a:pt x="50" y="46"/>
                        </a:cubicBezTo>
                        <a:cubicBezTo>
                          <a:pt x="51" y="46"/>
                          <a:pt x="51" y="45"/>
                          <a:pt x="52" y="44"/>
                        </a:cubicBezTo>
                        <a:cubicBezTo>
                          <a:pt x="52" y="44"/>
                          <a:pt x="52" y="44"/>
                          <a:pt x="52" y="44"/>
                        </a:cubicBezTo>
                        <a:cubicBezTo>
                          <a:pt x="51" y="43"/>
                          <a:pt x="51" y="41"/>
                          <a:pt x="51" y="40"/>
                        </a:cubicBezTo>
                        <a:cubicBezTo>
                          <a:pt x="51" y="40"/>
                          <a:pt x="51" y="40"/>
                          <a:pt x="51" y="40"/>
                        </a:cubicBezTo>
                        <a:cubicBezTo>
                          <a:pt x="51" y="39"/>
                          <a:pt x="50" y="38"/>
                          <a:pt x="50" y="37"/>
                        </a:cubicBezTo>
                        <a:cubicBezTo>
                          <a:pt x="50" y="37"/>
                          <a:pt x="50" y="36"/>
                          <a:pt x="50" y="36"/>
                        </a:cubicBezTo>
                        <a:cubicBezTo>
                          <a:pt x="50" y="35"/>
                          <a:pt x="50" y="34"/>
                          <a:pt x="51" y="33"/>
                        </a:cubicBezTo>
                        <a:cubicBezTo>
                          <a:pt x="51" y="33"/>
                          <a:pt x="51" y="33"/>
                          <a:pt x="51" y="33"/>
                        </a:cubicBezTo>
                        <a:cubicBezTo>
                          <a:pt x="51" y="32"/>
                          <a:pt x="51" y="31"/>
                          <a:pt x="51" y="30"/>
                        </a:cubicBezTo>
                        <a:cubicBezTo>
                          <a:pt x="51" y="29"/>
                          <a:pt x="51" y="28"/>
                          <a:pt x="51" y="27"/>
                        </a:cubicBezTo>
                        <a:cubicBezTo>
                          <a:pt x="51" y="25"/>
                          <a:pt x="49" y="23"/>
                          <a:pt x="47" y="22"/>
                        </a:cubicBezTo>
                        <a:cubicBezTo>
                          <a:pt x="46" y="21"/>
                          <a:pt x="45" y="20"/>
                          <a:pt x="44" y="19"/>
                        </a:cubicBezTo>
                        <a:cubicBezTo>
                          <a:pt x="43" y="19"/>
                          <a:pt x="42" y="18"/>
                          <a:pt x="40" y="17"/>
                        </a:cubicBezTo>
                        <a:cubicBezTo>
                          <a:pt x="37" y="15"/>
                          <a:pt x="33" y="13"/>
                          <a:pt x="31" y="10"/>
                        </a:cubicBezTo>
                        <a:cubicBezTo>
                          <a:pt x="31" y="9"/>
                          <a:pt x="30" y="9"/>
                          <a:pt x="30" y="9"/>
                        </a:cubicBezTo>
                        <a:cubicBezTo>
                          <a:pt x="30" y="9"/>
                          <a:pt x="30" y="10"/>
                          <a:pt x="29" y="10"/>
                        </a:cubicBezTo>
                        <a:cubicBezTo>
                          <a:pt x="29" y="11"/>
                          <a:pt x="28" y="12"/>
                          <a:pt x="27" y="12"/>
                        </a:cubicBezTo>
                        <a:cubicBezTo>
                          <a:pt x="26" y="12"/>
                          <a:pt x="26" y="12"/>
                          <a:pt x="26" y="12"/>
                        </a:cubicBezTo>
                        <a:cubicBezTo>
                          <a:pt x="24" y="12"/>
                          <a:pt x="24" y="11"/>
                          <a:pt x="23" y="9"/>
                        </a:cubicBezTo>
                        <a:cubicBezTo>
                          <a:pt x="22" y="8"/>
                          <a:pt x="22" y="6"/>
                          <a:pt x="20" y="4"/>
                        </a:cubicBezTo>
                        <a:cubicBezTo>
                          <a:pt x="17" y="1"/>
                          <a:pt x="15" y="0"/>
                          <a:pt x="12" y="1"/>
                        </a:cubicBezTo>
                        <a:cubicBezTo>
                          <a:pt x="12" y="1"/>
                          <a:pt x="11" y="1"/>
                          <a:pt x="11" y="1"/>
                        </a:cubicBezTo>
                        <a:cubicBezTo>
                          <a:pt x="11" y="1"/>
                          <a:pt x="10" y="1"/>
                          <a:pt x="10" y="1"/>
                        </a:cubicBezTo>
                        <a:cubicBezTo>
                          <a:pt x="10" y="1"/>
                          <a:pt x="9" y="1"/>
                          <a:pt x="9" y="1"/>
                        </a:cubicBezTo>
                        <a:cubicBezTo>
                          <a:pt x="8" y="2"/>
                          <a:pt x="7" y="3"/>
                          <a:pt x="7" y="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78" name="Freeform 1859">
                    <a:extLst>
                      <a:ext uri="{FF2B5EF4-FFF2-40B4-BE49-F238E27FC236}">
                        <a16:creationId xmlns="" xmlns:a16="http://schemas.microsoft.com/office/drawing/2014/main" id="{48DC4F63-6FD0-4863-86B5-87DDEB0496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27" y="2234"/>
                    <a:ext cx="1" cy="4"/>
                  </a:xfrm>
                  <a:custGeom>
                    <a:avLst/>
                    <a:gdLst>
                      <a:gd name="T0" fmla="*/ 0 w 1"/>
                      <a:gd name="T1" fmla="*/ 0 h 4"/>
                      <a:gd name="T2" fmla="*/ 1 w 1"/>
                      <a:gd name="T3" fmla="*/ 4 h 4"/>
                      <a:gd name="T4" fmla="*/ 0 w 1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4">
                        <a:moveTo>
                          <a:pt x="0" y="0"/>
                        </a:moveTo>
                        <a:cubicBezTo>
                          <a:pt x="0" y="1"/>
                          <a:pt x="0" y="3"/>
                          <a:pt x="1" y="4"/>
                        </a:cubicBezTo>
                        <a:cubicBezTo>
                          <a:pt x="0" y="3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79" name="Freeform 1860">
                    <a:extLst>
                      <a:ext uri="{FF2B5EF4-FFF2-40B4-BE49-F238E27FC236}">
                        <a16:creationId xmlns="" xmlns:a16="http://schemas.microsoft.com/office/drawing/2014/main" id="{F3EA301D-1A84-45CB-B9C0-9C6A02FB47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26" y="2231"/>
                    <a:ext cx="1" cy="3"/>
                  </a:xfrm>
                  <a:custGeom>
                    <a:avLst/>
                    <a:gdLst>
                      <a:gd name="T0" fmla="*/ 0 w 1"/>
                      <a:gd name="T1" fmla="*/ 0 h 3"/>
                      <a:gd name="T2" fmla="*/ 1 w 1"/>
                      <a:gd name="T3" fmla="*/ 3 h 3"/>
                      <a:gd name="T4" fmla="*/ 0 w 1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3">
                        <a:moveTo>
                          <a:pt x="0" y="0"/>
                        </a:moveTo>
                        <a:cubicBezTo>
                          <a:pt x="0" y="1"/>
                          <a:pt x="1" y="2"/>
                          <a:pt x="1" y="3"/>
                        </a:cubicBezTo>
                        <a:cubicBezTo>
                          <a:pt x="1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0" name="Freeform 1861">
                    <a:extLst>
                      <a:ext uri="{FF2B5EF4-FFF2-40B4-BE49-F238E27FC236}">
                        <a16:creationId xmlns="" xmlns:a16="http://schemas.microsoft.com/office/drawing/2014/main" id="{E43C33FB-893E-485E-B283-35BBC45A8E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06" y="2204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1" y="1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1" name="Freeform 1862">
                    <a:extLst>
                      <a:ext uri="{FF2B5EF4-FFF2-40B4-BE49-F238E27FC236}">
                        <a16:creationId xmlns="" xmlns:a16="http://schemas.microsoft.com/office/drawing/2014/main" id="{7518D47E-3FA0-4558-99C7-4591DA991F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27" y="2224"/>
                    <a:ext cx="0" cy="3"/>
                  </a:xfrm>
                  <a:custGeom>
                    <a:avLst/>
                    <a:gdLst>
                      <a:gd name="T0" fmla="*/ 0 h 3"/>
                      <a:gd name="T1" fmla="*/ 3 h 3"/>
                      <a:gd name="T2" fmla="*/ 0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3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2" name="Freeform 1863">
                    <a:extLst>
                      <a:ext uri="{FF2B5EF4-FFF2-40B4-BE49-F238E27FC236}">
                        <a16:creationId xmlns="" xmlns:a16="http://schemas.microsoft.com/office/drawing/2014/main" id="{593013D4-6521-4C74-9D1C-02F16F206B0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26" y="2227"/>
                    <a:ext cx="1" cy="3"/>
                  </a:xfrm>
                  <a:custGeom>
                    <a:avLst/>
                    <a:gdLst>
                      <a:gd name="T0" fmla="*/ 0 w 1"/>
                      <a:gd name="T1" fmla="*/ 3 h 3"/>
                      <a:gd name="T2" fmla="*/ 1 w 1"/>
                      <a:gd name="T3" fmla="*/ 0 h 3"/>
                      <a:gd name="T4" fmla="*/ 0 w 1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3">
                        <a:moveTo>
                          <a:pt x="0" y="3"/>
                        </a:moveTo>
                        <a:cubicBezTo>
                          <a:pt x="0" y="2"/>
                          <a:pt x="0" y="1"/>
                          <a:pt x="1" y="0"/>
                        </a:cubicBezTo>
                        <a:cubicBezTo>
                          <a:pt x="0" y="1"/>
                          <a:pt x="0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3" name="Freeform 1864">
                    <a:extLst>
                      <a:ext uri="{FF2B5EF4-FFF2-40B4-BE49-F238E27FC236}">
                        <a16:creationId xmlns="" xmlns:a16="http://schemas.microsoft.com/office/drawing/2014/main" id="{D47114FB-0D6B-44C8-B586-EF0572F77F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8" y="2196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4" name="Freeform 1865">
                    <a:extLst>
                      <a:ext uri="{FF2B5EF4-FFF2-40B4-BE49-F238E27FC236}">
                        <a16:creationId xmlns="" xmlns:a16="http://schemas.microsoft.com/office/drawing/2014/main" id="{BE0C51F0-1DAB-456B-8B11-A1A4294507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08" y="2205"/>
                    <a:ext cx="8" cy="7"/>
                  </a:xfrm>
                  <a:custGeom>
                    <a:avLst/>
                    <a:gdLst>
                      <a:gd name="T0" fmla="*/ 9 w 9"/>
                      <a:gd name="T1" fmla="*/ 7 h 7"/>
                      <a:gd name="T2" fmla="*/ 0 w 9"/>
                      <a:gd name="T3" fmla="*/ 0 h 7"/>
                      <a:gd name="T4" fmla="*/ 9 w 9"/>
                      <a:gd name="T5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9" h="7">
                        <a:moveTo>
                          <a:pt x="9" y="7"/>
                        </a:moveTo>
                        <a:cubicBezTo>
                          <a:pt x="6" y="5"/>
                          <a:pt x="2" y="3"/>
                          <a:pt x="0" y="0"/>
                        </a:cubicBezTo>
                        <a:cubicBezTo>
                          <a:pt x="2" y="3"/>
                          <a:pt x="6" y="5"/>
                          <a:pt x="9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5" name="Freeform 1866">
                    <a:extLst>
                      <a:ext uri="{FF2B5EF4-FFF2-40B4-BE49-F238E27FC236}">
                        <a16:creationId xmlns="" xmlns:a16="http://schemas.microsoft.com/office/drawing/2014/main" id="{1274471C-534C-4455-A654-098053BA06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4" y="2481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2 h 2"/>
                      <a:gd name="T3" fmla="*/ 0 h 2"/>
                      <a:gd name="T4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6" name="Freeform 1867">
                    <a:extLst>
                      <a:ext uri="{FF2B5EF4-FFF2-40B4-BE49-F238E27FC236}">
                        <a16:creationId xmlns="" xmlns:a16="http://schemas.microsoft.com/office/drawing/2014/main" id="{9B4B4C0C-F06F-4168-B3DC-6EEEF3B774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5" y="2491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0 w 1"/>
                      <a:gd name="T3" fmla="*/ 2 h 2"/>
                      <a:gd name="T4" fmla="*/ 1 w 1"/>
                      <a:gd name="T5" fmla="*/ 1 h 2"/>
                      <a:gd name="T6" fmla="*/ 0 w 1"/>
                      <a:gd name="T7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2"/>
                          <a:pt x="1" y="2"/>
                          <a:pt x="1" y="1"/>
                        </a:cubicBezTo>
                        <a:cubicBezTo>
                          <a:pt x="1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7" name="Freeform 1868">
                    <a:extLst>
                      <a:ext uri="{FF2B5EF4-FFF2-40B4-BE49-F238E27FC236}">
                        <a16:creationId xmlns="" xmlns:a16="http://schemas.microsoft.com/office/drawing/2014/main" id="{9F04E6B8-1F8B-4383-A5E2-20855A06CD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1" y="2345"/>
                    <a:ext cx="7" cy="5"/>
                  </a:xfrm>
                  <a:custGeom>
                    <a:avLst/>
                    <a:gdLst>
                      <a:gd name="T0" fmla="*/ 2 w 7"/>
                      <a:gd name="T1" fmla="*/ 5 h 6"/>
                      <a:gd name="T2" fmla="*/ 3 w 7"/>
                      <a:gd name="T3" fmla="*/ 6 h 6"/>
                      <a:gd name="T4" fmla="*/ 7 w 7"/>
                      <a:gd name="T5" fmla="*/ 3 h 6"/>
                      <a:gd name="T6" fmla="*/ 6 w 7"/>
                      <a:gd name="T7" fmla="*/ 1 h 6"/>
                      <a:gd name="T8" fmla="*/ 5 w 7"/>
                      <a:gd name="T9" fmla="*/ 0 h 6"/>
                      <a:gd name="T10" fmla="*/ 3 w 7"/>
                      <a:gd name="T11" fmla="*/ 1 h 6"/>
                      <a:gd name="T12" fmla="*/ 0 w 7"/>
                      <a:gd name="T13" fmla="*/ 3 h 6"/>
                      <a:gd name="T14" fmla="*/ 2 w 7"/>
                      <a:gd name="T15" fmla="*/ 5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7" h="6">
                        <a:moveTo>
                          <a:pt x="2" y="5"/>
                        </a:moveTo>
                        <a:cubicBezTo>
                          <a:pt x="3" y="6"/>
                          <a:pt x="3" y="6"/>
                          <a:pt x="3" y="6"/>
                        </a:cubicBezTo>
                        <a:cubicBezTo>
                          <a:pt x="4" y="6"/>
                          <a:pt x="6" y="5"/>
                          <a:pt x="7" y="3"/>
                        </a:cubicBezTo>
                        <a:cubicBezTo>
                          <a:pt x="7" y="2"/>
                          <a:pt x="7" y="2"/>
                          <a:pt x="6" y="1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4" y="0"/>
                          <a:pt x="4" y="1"/>
                          <a:pt x="3" y="1"/>
                        </a:cubicBezTo>
                        <a:cubicBezTo>
                          <a:pt x="2" y="2"/>
                          <a:pt x="2" y="3"/>
                          <a:pt x="0" y="3"/>
                        </a:cubicBezTo>
                        <a:cubicBezTo>
                          <a:pt x="1" y="4"/>
                          <a:pt x="2" y="5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8" name="Freeform 1869">
                    <a:extLst>
                      <a:ext uri="{FF2B5EF4-FFF2-40B4-BE49-F238E27FC236}">
                        <a16:creationId xmlns="" xmlns:a16="http://schemas.microsoft.com/office/drawing/2014/main" id="{F62437B5-A67C-4B2C-A932-DC5B2C3044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4" y="2501"/>
                    <a:ext cx="34" cy="23"/>
                  </a:xfrm>
                  <a:custGeom>
                    <a:avLst/>
                    <a:gdLst>
                      <a:gd name="T0" fmla="*/ 20 w 35"/>
                      <a:gd name="T1" fmla="*/ 23 h 24"/>
                      <a:gd name="T2" fmla="*/ 22 w 35"/>
                      <a:gd name="T3" fmla="*/ 24 h 24"/>
                      <a:gd name="T4" fmla="*/ 30 w 35"/>
                      <a:gd name="T5" fmla="*/ 21 h 24"/>
                      <a:gd name="T6" fmla="*/ 35 w 35"/>
                      <a:gd name="T7" fmla="*/ 20 h 24"/>
                      <a:gd name="T8" fmla="*/ 30 w 35"/>
                      <a:gd name="T9" fmla="*/ 20 h 24"/>
                      <a:gd name="T10" fmla="*/ 9 w 35"/>
                      <a:gd name="T11" fmla="*/ 7 h 24"/>
                      <a:gd name="T12" fmla="*/ 6 w 35"/>
                      <a:gd name="T13" fmla="*/ 4 h 24"/>
                      <a:gd name="T14" fmla="*/ 3 w 35"/>
                      <a:gd name="T15" fmla="*/ 0 h 24"/>
                      <a:gd name="T16" fmla="*/ 3 w 35"/>
                      <a:gd name="T17" fmla="*/ 0 h 24"/>
                      <a:gd name="T18" fmla="*/ 2 w 35"/>
                      <a:gd name="T19" fmla="*/ 0 h 24"/>
                      <a:gd name="T20" fmla="*/ 1 w 35"/>
                      <a:gd name="T21" fmla="*/ 0 h 24"/>
                      <a:gd name="T22" fmla="*/ 1 w 35"/>
                      <a:gd name="T23" fmla="*/ 1 h 24"/>
                      <a:gd name="T24" fmla="*/ 1 w 35"/>
                      <a:gd name="T25" fmla="*/ 3 h 24"/>
                      <a:gd name="T26" fmla="*/ 1 w 35"/>
                      <a:gd name="T27" fmla="*/ 4 h 24"/>
                      <a:gd name="T28" fmla="*/ 0 w 35"/>
                      <a:gd name="T29" fmla="*/ 6 h 24"/>
                      <a:gd name="T30" fmla="*/ 0 w 35"/>
                      <a:gd name="T31" fmla="*/ 9 h 24"/>
                      <a:gd name="T32" fmla="*/ 0 w 35"/>
                      <a:gd name="T33" fmla="*/ 10 h 24"/>
                      <a:gd name="T34" fmla="*/ 0 w 35"/>
                      <a:gd name="T35" fmla="*/ 11 h 24"/>
                      <a:gd name="T36" fmla="*/ 0 w 35"/>
                      <a:gd name="T37" fmla="*/ 13 h 24"/>
                      <a:gd name="T38" fmla="*/ 0 w 35"/>
                      <a:gd name="T39" fmla="*/ 15 h 24"/>
                      <a:gd name="T40" fmla="*/ 0 w 35"/>
                      <a:gd name="T41" fmla="*/ 16 h 24"/>
                      <a:gd name="T42" fmla="*/ 0 w 35"/>
                      <a:gd name="T43" fmla="*/ 17 h 24"/>
                      <a:gd name="T44" fmla="*/ 0 w 35"/>
                      <a:gd name="T45" fmla="*/ 18 h 24"/>
                      <a:gd name="T46" fmla="*/ 0 w 35"/>
                      <a:gd name="T47" fmla="*/ 19 h 24"/>
                      <a:gd name="T48" fmla="*/ 1 w 35"/>
                      <a:gd name="T49" fmla="*/ 20 h 24"/>
                      <a:gd name="T50" fmla="*/ 1 w 35"/>
                      <a:gd name="T51" fmla="*/ 21 h 24"/>
                      <a:gd name="T52" fmla="*/ 1 w 35"/>
                      <a:gd name="T53" fmla="*/ 22 h 24"/>
                      <a:gd name="T54" fmla="*/ 1 w 35"/>
                      <a:gd name="T55" fmla="*/ 22 h 24"/>
                      <a:gd name="T56" fmla="*/ 3 w 35"/>
                      <a:gd name="T57" fmla="*/ 22 h 24"/>
                      <a:gd name="T58" fmla="*/ 10 w 35"/>
                      <a:gd name="T59" fmla="*/ 22 h 24"/>
                      <a:gd name="T60" fmla="*/ 13 w 35"/>
                      <a:gd name="T61" fmla="*/ 22 h 24"/>
                      <a:gd name="T62" fmla="*/ 14 w 35"/>
                      <a:gd name="T63" fmla="*/ 22 h 24"/>
                      <a:gd name="T64" fmla="*/ 16 w 35"/>
                      <a:gd name="T65" fmla="*/ 22 h 24"/>
                      <a:gd name="T66" fmla="*/ 16 w 35"/>
                      <a:gd name="T67" fmla="*/ 22 h 24"/>
                      <a:gd name="T68" fmla="*/ 18 w 35"/>
                      <a:gd name="T69" fmla="*/ 22 h 24"/>
                      <a:gd name="T70" fmla="*/ 18 w 35"/>
                      <a:gd name="T71" fmla="*/ 23 h 24"/>
                      <a:gd name="T72" fmla="*/ 19 w 35"/>
                      <a:gd name="T73" fmla="*/ 23 h 24"/>
                      <a:gd name="T74" fmla="*/ 20 w 35"/>
                      <a:gd name="T75" fmla="*/ 23 h 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35" h="24">
                        <a:moveTo>
                          <a:pt x="20" y="23"/>
                        </a:moveTo>
                        <a:cubicBezTo>
                          <a:pt x="21" y="24"/>
                          <a:pt x="21" y="24"/>
                          <a:pt x="22" y="24"/>
                        </a:cubicBezTo>
                        <a:cubicBezTo>
                          <a:pt x="24" y="22"/>
                          <a:pt x="27" y="21"/>
                          <a:pt x="30" y="21"/>
                        </a:cubicBezTo>
                        <a:cubicBezTo>
                          <a:pt x="32" y="21"/>
                          <a:pt x="34" y="21"/>
                          <a:pt x="35" y="20"/>
                        </a:cubicBezTo>
                        <a:cubicBezTo>
                          <a:pt x="34" y="20"/>
                          <a:pt x="32" y="20"/>
                          <a:pt x="30" y="20"/>
                        </a:cubicBezTo>
                        <a:cubicBezTo>
                          <a:pt x="24" y="19"/>
                          <a:pt x="16" y="13"/>
                          <a:pt x="9" y="7"/>
                        </a:cubicBezTo>
                        <a:cubicBezTo>
                          <a:pt x="8" y="6"/>
                          <a:pt x="7" y="5"/>
                          <a:pt x="6" y="4"/>
                        </a:cubicBezTo>
                        <a:cubicBezTo>
                          <a:pt x="4" y="3"/>
                          <a:pt x="4" y="1"/>
                          <a:pt x="3" y="0"/>
                        </a:cubicBezTo>
                        <a:cubicBezTo>
                          <a:pt x="3" y="0"/>
                          <a:pt x="3" y="0"/>
                          <a:pt x="3" y="0"/>
                        </a:cubicBezTo>
                        <a:cubicBezTo>
                          <a:pt x="3" y="0"/>
                          <a:pt x="3" y="0"/>
                          <a:pt x="2" y="0"/>
                        </a:cubicBezTo>
                        <a:cubicBezTo>
                          <a:pt x="2" y="0"/>
                          <a:pt x="1" y="0"/>
                          <a:pt x="1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2"/>
                          <a:pt x="1" y="2"/>
                          <a:pt x="1" y="3"/>
                        </a:cubicBezTo>
                        <a:cubicBezTo>
                          <a:pt x="1" y="3"/>
                          <a:pt x="1" y="4"/>
                          <a:pt x="1" y="4"/>
                        </a:cubicBezTo>
                        <a:cubicBezTo>
                          <a:pt x="1" y="5"/>
                          <a:pt x="0" y="6"/>
                          <a:pt x="0" y="6"/>
                        </a:cubicBezTo>
                        <a:cubicBezTo>
                          <a:pt x="0" y="7"/>
                          <a:pt x="0" y="8"/>
                          <a:pt x="0" y="9"/>
                        </a:cubicBezTo>
                        <a:cubicBezTo>
                          <a:pt x="0" y="9"/>
                          <a:pt x="0" y="10"/>
                          <a:pt x="0" y="10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12"/>
                          <a:pt x="0" y="13"/>
                          <a:pt x="0" y="13"/>
                        </a:cubicBezTo>
                        <a:cubicBezTo>
                          <a:pt x="0" y="14"/>
                          <a:pt x="0" y="14"/>
                          <a:pt x="0" y="15"/>
                        </a:cubicBezTo>
                        <a:cubicBezTo>
                          <a:pt x="0" y="15"/>
                          <a:pt x="0" y="16"/>
                          <a:pt x="0" y="16"/>
                        </a:cubicBezTo>
                        <a:cubicBezTo>
                          <a:pt x="0" y="16"/>
                          <a:pt x="0" y="17"/>
                          <a:pt x="0" y="17"/>
                        </a:cubicBezTo>
                        <a:cubicBezTo>
                          <a:pt x="0" y="17"/>
                          <a:pt x="0" y="18"/>
                          <a:pt x="0" y="18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0" y="20"/>
                          <a:pt x="1" y="20"/>
                          <a:pt x="1" y="20"/>
                        </a:cubicBezTo>
                        <a:cubicBezTo>
                          <a:pt x="1" y="20"/>
                          <a:pt x="1" y="21"/>
                          <a:pt x="1" y="21"/>
                        </a:cubicBezTo>
                        <a:cubicBezTo>
                          <a:pt x="1" y="21"/>
                          <a:pt x="1" y="22"/>
                          <a:pt x="1" y="22"/>
                        </a:cubicBezTo>
                        <a:cubicBezTo>
                          <a:pt x="1" y="22"/>
                          <a:pt x="1" y="22"/>
                          <a:pt x="1" y="22"/>
                        </a:cubicBezTo>
                        <a:cubicBezTo>
                          <a:pt x="1" y="22"/>
                          <a:pt x="2" y="22"/>
                          <a:pt x="3" y="22"/>
                        </a:cubicBezTo>
                        <a:cubicBezTo>
                          <a:pt x="5" y="22"/>
                          <a:pt x="7" y="22"/>
                          <a:pt x="10" y="22"/>
                        </a:cubicBezTo>
                        <a:cubicBezTo>
                          <a:pt x="11" y="22"/>
                          <a:pt x="12" y="22"/>
                          <a:pt x="13" y="22"/>
                        </a:cubicBezTo>
                        <a:cubicBezTo>
                          <a:pt x="13" y="22"/>
                          <a:pt x="14" y="22"/>
                          <a:pt x="14" y="22"/>
                        </a:cubicBezTo>
                        <a:cubicBezTo>
                          <a:pt x="14" y="22"/>
                          <a:pt x="15" y="22"/>
                          <a:pt x="16" y="22"/>
                        </a:cubicBezTo>
                        <a:cubicBezTo>
                          <a:pt x="16" y="22"/>
                          <a:pt x="16" y="22"/>
                          <a:pt x="16" y="22"/>
                        </a:cubicBezTo>
                        <a:cubicBezTo>
                          <a:pt x="17" y="22"/>
                          <a:pt x="17" y="22"/>
                          <a:pt x="18" y="22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9" y="23"/>
                          <a:pt x="19" y="23"/>
                          <a:pt x="19" y="23"/>
                        </a:cubicBezTo>
                        <a:cubicBezTo>
                          <a:pt x="19" y="23"/>
                          <a:pt x="20" y="23"/>
                          <a:pt x="20" y="2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89" name="Freeform 1870">
                    <a:extLst>
                      <a:ext uri="{FF2B5EF4-FFF2-40B4-BE49-F238E27FC236}">
                        <a16:creationId xmlns="" xmlns:a16="http://schemas.microsoft.com/office/drawing/2014/main" id="{D6588BEB-0B43-4F13-BE4B-92B33D91D1D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2" y="2100"/>
                    <a:ext cx="214" cy="381"/>
                  </a:xfrm>
                  <a:custGeom>
                    <a:avLst/>
                    <a:gdLst>
                      <a:gd name="T0" fmla="*/ 181 w 223"/>
                      <a:gd name="T1" fmla="*/ 97 h 399"/>
                      <a:gd name="T2" fmla="*/ 216 w 223"/>
                      <a:gd name="T3" fmla="*/ 62 h 399"/>
                      <a:gd name="T4" fmla="*/ 217 w 223"/>
                      <a:gd name="T5" fmla="*/ 43 h 399"/>
                      <a:gd name="T6" fmla="*/ 217 w 223"/>
                      <a:gd name="T7" fmla="*/ 48 h 399"/>
                      <a:gd name="T8" fmla="*/ 215 w 223"/>
                      <a:gd name="T9" fmla="*/ 54 h 399"/>
                      <a:gd name="T10" fmla="*/ 213 w 223"/>
                      <a:gd name="T11" fmla="*/ 59 h 399"/>
                      <a:gd name="T12" fmla="*/ 209 w 223"/>
                      <a:gd name="T13" fmla="*/ 61 h 399"/>
                      <a:gd name="T14" fmla="*/ 193 w 223"/>
                      <a:gd name="T15" fmla="*/ 68 h 399"/>
                      <a:gd name="T16" fmla="*/ 178 w 223"/>
                      <a:gd name="T17" fmla="*/ 66 h 399"/>
                      <a:gd name="T18" fmla="*/ 171 w 223"/>
                      <a:gd name="T19" fmla="*/ 55 h 399"/>
                      <a:gd name="T20" fmla="*/ 157 w 223"/>
                      <a:gd name="T21" fmla="*/ 28 h 399"/>
                      <a:gd name="T22" fmla="*/ 133 w 223"/>
                      <a:gd name="T23" fmla="*/ 15 h 399"/>
                      <a:gd name="T24" fmla="*/ 127 w 223"/>
                      <a:gd name="T25" fmla="*/ 10 h 399"/>
                      <a:gd name="T26" fmla="*/ 122 w 223"/>
                      <a:gd name="T27" fmla="*/ 4 h 399"/>
                      <a:gd name="T28" fmla="*/ 118 w 223"/>
                      <a:gd name="T29" fmla="*/ 1 h 399"/>
                      <a:gd name="T30" fmla="*/ 109 w 223"/>
                      <a:gd name="T31" fmla="*/ 3 h 399"/>
                      <a:gd name="T32" fmla="*/ 85 w 223"/>
                      <a:gd name="T33" fmla="*/ 0 h 399"/>
                      <a:gd name="T34" fmla="*/ 77 w 223"/>
                      <a:gd name="T35" fmla="*/ 5 h 399"/>
                      <a:gd name="T36" fmla="*/ 73 w 223"/>
                      <a:gd name="T37" fmla="*/ 12 h 399"/>
                      <a:gd name="T38" fmla="*/ 72 w 223"/>
                      <a:gd name="T39" fmla="*/ 17 h 399"/>
                      <a:gd name="T40" fmla="*/ 71 w 223"/>
                      <a:gd name="T41" fmla="*/ 20 h 399"/>
                      <a:gd name="T42" fmla="*/ 57 w 223"/>
                      <a:gd name="T43" fmla="*/ 40 h 399"/>
                      <a:gd name="T44" fmla="*/ 58 w 223"/>
                      <a:gd name="T45" fmla="*/ 60 h 399"/>
                      <a:gd name="T46" fmla="*/ 40 w 223"/>
                      <a:gd name="T47" fmla="*/ 88 h 399"/>
                      <a:gd name="T48" fmla="*/ 37 w 223"/>
                      <a:gd name="T49" fmla="*/ 107 h 399"/>
                      <a:gd name="T50" fmla="*/ 42 w 223"/>
                      <a:gd name="T51" fmla="*/ 144 h 399"/>
                      <a:gd name="T52" fmla="*/ 35 w 223"/>
                      <a:gd name="T53" fmla="*/ 168 h 399"/>
                      <a:gd name="T54" fmla="*/ 27 w 223"/>
                      <a:gd name="T55" fmla="*/ 201 h 399"/>
                      <a:gd name="T56" fmla="*/ 24 w 223"/>
                      <a:gd name="T57" fmla="*/ 215 h 399"/>
                      <a:gd name="T58" fmla="*/ 18 w 223"/>
                      <a:gd name="T59" fmla="*/ 238 h 399"/>
                      <a:gd name="T60" fmla="*/ 18 w 223"/>
                      <a:gd name="T61" fmla="*/ 274 h 399"/>
                      <a:gd name="T62" fmla="*/ 27 w 223"/>
                      <a:gd name="T63" fmla="*/ 289 h 399"/>
                      <a:gd name="T64" fmla="*/ 21 w 223"/>
                      <a:gd name="T65" fmla="*/ 303 h 399"/>
                      <a:gd name="T66" fmla="*/ 19 w 223"/>
                      <a:gd name="T67" fmla="*/ 320 h 399"/>
                      <a:gd name="T68" fmla="*/ 12 w 223"/>
                      <a:gd name="T69" fmla="*/ 337 h 399"/>
                      <a:gd name="T70" fmla="*/ 1 w 223"/>
                      <a:gd name="T71" fmla="*/ 360 h 399"/>
                      <a:gd name="T72" fmla="*/ 14 w 223"/>
                      <a:gd name="T73" fmla="*/ 376 h 399"/>
                      <a:gd name="T74" fmla="*/ 19 w 223"/>
                      <a:gd name="T75" fmla="*/ 395 h 399"/>
                      <a:gd name="T76" fmla="*/ 45 w 223"/>
                      <a:gd name="T77" fmla="*/ 397 h 399"/>
                      <a:gd name="T78" fmla="*/ 51 w 223"/>
                      <a:gd name="T79" fmla="*/ 397 h 399"/>
                      <a:gd name="T80" fmla="*/ 49 w 223"/>
                      <a:gd name="T81" fmla="*/ 370 h 399"/>
                      <a:gd name="T82" fmla="*/ 77 w 223"/>
                      <a:gd name="T83" fmla="*/ 340 h 399"/>
                      <a:gd name="T84" fmla="*/ 74 w 223"/>
                      <a:gd name="T85" fmla="*/ 324 h 399"/>
                      <a:gd name="T86" fmla="*/ 88 w 223"/>
                      <a:gd name="T87" fmla="*/ 286 h 399"/>
                      <a:gd name="T88" fmla="*/ 99 w 223"/>
                      <a:gd name="T89" fmla="*/ 258 h 399"/>
                      <a:gd name="T90" fmla="*/ 93 w 223"/>
                      <a:gd name="T91" fmla="*/ 234 h 399"/>
                      <a:gd name="T92" fmla="*/ 123 w 223"/>
                      <a:gd name="T93" fmla="*/ 232 h 399"/>
                      <a:gd name="T94" fmla="*/ 124 w 223"/>
                      <a:gd name="T95" fmla="*/ 210 h 399"/>
                      <a:gd name="T96" fmla="*/ 185 w 223"/>
                      <a:gd name="T97" fmla="*/ 187 h 399"/>
                      <a:gd name="T98" fmla="*/ 182 w 223"/>
                      <a:gd name="T99" fmla="*/ 165 h 399"/>
                      <a:gd name="T100" fmla="*/ 172 w 223"/>
                      <a:gd name="T101" fmla="*/ 148 h 399"/>
                      <a:gd name="T102" fmla="*/ 174 w 223"/>
                      <a:gd name="T103" fmla="*/ 112 h 399"/>
                      <a:gd name="T104" fmla="*/ 177 w 223"/>
                      <a:gd name="T105" fmla="*/ 101 h 3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223" h="399">
                        <a:moveTo>
                          <a:pt x="177" y="101"/>
                        </a:moveTo>
                        <a:cubicBezTo>
                          <a:pt x="179" y="98"/>
                          <a:pt x="179" y="98"/>
                          <a:pt x="179" y="98"/>
                        </a:cubicBezTo>
                        <a:cubicBezTo>
                          <a:pt x="180" y="98"/>
                          <a:pt x="180" y="97"/>
                          <a:pt x="180" y="97"/>
                        </a:cubicBezTo>
                        <a:cubicBezTo>
                          <a:pt x="181" y="97"/>
                          <a:pt x="181" y="97"/>
                          <a:pt x="181" y="97"/>
                        </a:cubicBezTo>
                        <a:cubicBezTo>
                          <a:pt x="181" y="97"/>
                          <a:pt x="181" y="97"/>
                          <a:pt x="181" y="97"/>
                        </a:cubicBezTo>
                        <a:cubicBezTo>
                          <a:pt x="181" y="96"/>
                          <a:pt x="182" y="96"/>
                          <a:pt x="182" y="95"/>
                        </a:cubicBezTo>
                        <a:cubicBezTo>
                          <a:pt x="185" y="92"/>
                          <a:pt x="188" y="89"/>
                          <a:pt x="190" y="86"/>
                        </a:cubicBezTo>
                        <a:cubicBezTo>
                          <a:pt x="194" y="79"/>
                          <a:pt x="202" y="71"/>
                          <a:pt x="208" y="67"/>
                        </a:cubicBezTo>
                        <a:cubicBezTo>
                          <a:pt x="208" y="66"/>
                          <a:pt x="209" y="65"/>
                          <a:pt x="210" y="65"/>
                        </a:cubicBezTo>
                        <a:cubicBezTo>
                          <a:pt x="212" y="64"/>
                          <a:pt x="214" y="63"/>
                          <a:pt x="216" y="62"/>
                        </a:cubicBezTo>
                        <a:cubicBezTo>
                          <a:pt x="218" y="61"/>
                          <a:pt x="222" y="59"/>
                          <a:pt x="223" y="58"/>
                        </a:cubicBezTo>
                        <a:cubicBezTo>
                          <a:pt x="223" y="57"/>
                          <a:pt x="223" y="46"/>
                          <a:pt x="221" y="44"/>
                        </a:cubicBezTo>
                        <a:cubicBezTo>
                          <a:pt x="221" y="44"/>
                          <a:pt x="220" y="43"/>
                          <a:pt x="218" y="43"/>
                        </a:cubicBezTo>
                        <a:cubicBezTo>
                          <a:pt x="218" y="43"/>
                          <a:pt x="218" y="43"/>
                          <a:pt x="217" y="43"/>
                        </a:cubicBezTo>
                        <a:cubicBezTo>
                          <a:pt x="217" y="43"/>
                          <a:pt x="217" y="43"/>
                          <a:pt x="217" y="43"/>
                        </a:cubicBezTo>
                        <a:cubicBezTo>
                          <a:pt x="217" y="44"/>
                          <a:pt x="217" y="44"/>
                          <a:pt x="217" y="44"/>
                        </a:cubicBezTo>
                        <a:cubicBezTo>
                          <a:pt x="217" y="44"/>
                          <a:pt x="217" y="44"/>
                          <a:pt x="217" y="45"/>
                        </a:cubicBezTo>
                        <a:cubicBezTo>
                          <a:pt x="217" y="45"/>
                          <a:pt x="217" y="46"/>
                          <a:pt x="217" y="46"/>
                        </a:cubicBezTo>
                        <a:cubicBezTo>
                          <a:pt x="217" y="46"/>
                          <a:pt x="217" y="47"/>
                          <a:pt x="217" y="47"/>
                        </a:cubicBezTo>
                        <a:cubicBezTo>
                          <a:pt x="217" y="47"/>
                          <a:pt x="217" y="48"/>
                          <a:pt x="217" y="48"/>
                        </a:cubicBezTo>
                        <a:cubicBezTo>
                          <a:pt x="217" y="49"/>
                          <a:pt x="217" y="49"/>
                          <a:pt x="217" y="49"/>
                        </a:cubicBezTo>
                        <a:cubicBezTo>
                          <a:pt x="217" y="50"/>
                          <a:pt x="216" y="50"/>
                          <a:pt x="216" y="51"/>
                        </a:cubicBezTo>
                        <a:cubicBezTo>
                          <a:pt x="216" y="51"/>
                          <a:pt x="216" y="51"/>
                          <a:pt x="216" y="52"/>
                        </a:cubicBezTo>
                        <a:cubicBezTo>
                          <a:pt x="216" y="52"/>
                          <a:pt x="216" y="52"/>
                          <a:pt x="216" y="53"/>
                        </a:cubicBezTo>
                        <a:cubicBezTo>
                          <a:pt x="216" y="53"/>
                          <a:pt x="216" y="54"/>
                          <a:pt x="215" y="54"/>
                        </a:cubicBezTo>
                        <a:cubicBezTo>
                          <a:pt x="215" y="54"/>
                          <a:pt x="215" y="55"/>
                          <a:pt x="215" y="55"/>
                        </a:cubicBezTo>
                        <a:cubicBezTo>
                          <a:pt x="215" y="56"/>
                          <a:pt x="215" y="56"/>
                          <a:pt x="215" y="56"/>
                        </a:cubicBezTo>
                        <a:cubicBezTo>
                          <a:pt x="214" y="57"/>
                          <a:pt x="214" y="57"/>
                          <a:pt x="214" y="57"/>
                        </a:cubicBezTo>
                        <a:cubicBezTo>
                          <a:pt x="214" y="58"/>
                          <a:pt x="214" y="58"/>
                          <a:pt x="214" y="58"/>
                        </a:cubicBezTo>
                        <a:cubicBezTo>
                          <a:pt x="213" y="58"/>
                          <a:pt x="213" y="59"/>
                          <a:pt x="213" y="59"/>
                        </a:cubicBezTo>
                        <a:cubicBezTo>
                          <a:pt x="213" y="59"/>
                          <a:pt x="213" y="59"/>
                          <a:pt x="213" y="59"/>
                        </a:cubicBezTo>
                        <a:cubicBezTo>
                          <a:pt x="212" y="61"/>
                          <a:pt x="211" y="61"/>
                          <a:pt x="209" y="61"/>
                        </a:cubicBezTo>
                        <a:cubicBezTo>
                          <a:pt x="209" y="61"/>
                          <a:pt x="209" y="61"/>
                          <a:pt x="209" y="61"/>
                        </a:cubicBezTo>
                        <a:cubicBezTo>
                          <a:pt x="209" y="61"/>
                          <a:pt x="209" y="61"/>
                          <a:pt x="209" y="61"/>
                        </a:cubicBezTo>
                        <a:cubicBezTo>
                          <a:pt x="209" y="61"/>
                          <a:pt x="209" y="61"/>
                          <a:pt x="209" y="61"/>
                        </a:cubicBezTo>
                        <a:cubicBezTo>
                          <a:pt x="208" y="61"/>
                          <a:pt x="207" y="62"/>
                          <a:pt x="206" y="63"/>
                        </a:cubicBezTo>
                        <a:cubicBezTo>
                          <a:pt x="204" y="65"/>
                          <a:pt x="202" y="66"/>
                          <a:pt x="200" y="66"/>
                        </a:cubicBezTo>
                        <a:cubicBezTo>
                          <a:pt x="200" y="66"/>
                          <a:pt x="200" y="66"/>
                          <a:pt x="200" y="66"/>
                        </a:cubicBezTo>
                        <a:cubicBezTo>
                          <a:pt x="199" y="66"/>
                          <a:pt x="198" y="66"/>
                          <a:pt x="198" y="66"/>
                        </a:cubicBezTo>
                        <a:cubicBezTo>
                          <a:pt x="196" y="67"/>
                          <a:pt x="194" y="68"/>
                          <a:pt x="193" y="68"/>
                        </a:cubicBezTo>
                        <a:cubicBezTo>
                          <a:pt x="192" y="68"/>
                          <a:pt x="191" y="68"/>
                          <a:pt x="191" y="68"/>
                        </a:cubicBezTo>
                        <a:cubicBezTo>
                          <a:pt x="190" y="68"/>
                          <a:pt x="190" y="68"/>
                          <a:pt x="190" y="67"/>
                        </a:cubicBezTo>
                        <a:cubicBezTo>
                          <a:pt x="189" y="67"/>
                          <a:pt x="187" y="67"/>
                          <a:pt x="185" y="67"/>
                        </a:cubicBezTo>
                        <a:cubicBezTo>
                          <a:pt x="182" y="67"/>
                          <a:pt x="180" y="67"/>
                          <a:pt x="179" y="66"/>
                        </a:cubicBezTo>
                        <a:cubicBezTo>
                          <a:pt x="179" y="66"/>
                          <a:pt x="178" y="66"/>
                          <a:pt x="178" y="66"/>
                        </a:cubicBezTo>
                        <a:cubicBezTo>
                          <a:pt x="177" y="66"/>
                          <a:pt x="175" y="66"/>
                          <a:pt x="174" y="66"/>
                        </a:cubicBezTo>
                        <a:cubicBezTo>
                          <a:pt x="172" y="65"/>
                          <a:pt x="169" y="65"/>
                          <a:pt x="168" y="64"/>
                        </a:cubicBezTo>
                        <a:cubicBezTo>
                          <a:pt x="168" y="64"/>
                          <a:pt x="167" y="63"/>
                          <a:pt x="167" y="62"/>
                        </a:cubicBezTo>
                        <a:cubicBezTo>
                          <a:pt x="167" y="60"/>
                          <a:pt x="169" y="60"/>
                          <a:pt x="169" y="59"/>
                        </a:cubicBezTo>
                        <a:cubicBezTo>
                          <a:pt x="170" y="58"/>
                          <a:pt x="171" y="58"/>
                          <a:pt x="171" y="55"/>
                        </a:cubicBezTo>
                        <a:cubicBezTo>
                          <a:pt x="171" y="51"/>
                          <a:pt x="175" y="47"/>
                          <a:pt x="177" y="44"/>
                        </a:cubicBezTo>
                        <a:cubicBezTo>
                          <a:pt x="178" y="42"/>
                          <a:pt x="179" y="41"/>
                          <a:pt x="180" y="40"/>
                        </a:cubicBezTo>
                        <a:cubicBezTo>
                          <a:pt x="179" y="39"/>
                          <a:pt x="174" y="38"/>
                          <a:pt x="171" y="37"/>
                        </a:cubicBezTo>
                        <a:cubicBezTo>
                          <a:pt x="165" y="34"/>
                          <a:pt x="161" y="32"/>
                          <a:pt x="159" y="30"/>
                        </a:cubicBezTo>
                        <a:cubicBezTo>
                          <a:pt x="159" y="29"/>
                          <a:pt x="158" y="28"/>
                          <a:pt x="157" y="28"/>
                        </a:cubicBezTo>
                        <a:cubicBezTo>
                          <a:pt x="155" y="26"/>
                          <a:pt x="152" y="25"/>
                          <a:pt x="148" y="25"/>
                        </a:cubicBezTo>
                        <a:cubicBezTo>
                          <a:pt x="145" y="24"/>
                          <a:pt x="143" y="23"/>
                          <a:pt x="141" y="22"/>
                        </a:cubicBezTo>
                        <a:cubicBezTo>
                          <a:pt x="140" y="21"/>
                          <a:pt x="140" y="21"/>
                          <a:pt x="139" y="20"/>
                        </a:cubicBezTo>
                        <a:cubicBezTo>
                          <a:pt x="138" y="19"/>
                          <a:pt x="137" y="18"/>
                          <a:pt x="135" y="17"/>
                        </a:cubicBezTo>
                        <a:cubicBezTo>
                          <a:pt x="134" y="16"/>
                          <a:pt x="133" y="16"/>
                          <a:pt x="133" y="15"/>
                        </a:cubicBezTo>
                        <a:cubicBezTo>
                          <a:pt x="132" y="15"/>
                          <a:pt x="132" y="15"/>
                          <a:pt x="132" y="14"/>
                        </a:cubicBezTo>
                        <a:cubicBezTo>
                          <a:pt x="131" y="14"/>
                          <a:pt x="131" y="14"/>
                          <a:pt x="130" y="13"/>
                        </a:cubicBezTo>
                        <a:cubicBezTo>
                          <a:pt x="130" y="13"/>
                          <a:pt x="130" y="13"/>
                          <a:pt x="129" y="12"/>
                        </a:cubicBezTo>
                        <a:cubicBezTo>
                          <a:pt x="129" y="12"/>
                          <a:pt x="129" y="12"/>
                          <a:pt x="128" y="11"/>
                        </a:cubicBezTo>
                        <a:cubicBezTo>
                          <a:pt x="128" y="11"/>
                          <a:pt x="127" y="11"/>
                          <a:pt x="127" y="10"/>
                        </a:cubicBezTo>
                        <a:cubicBezTo>
                          <a:pt x="127" y="10"/>
                          <a:pt x="126" y="9"/>
                          <a:pt x="126" y="9"/>
                        </a:cubicBezTo>
                        <a:cubicBezTo>
                          <a:pt x="126" y="9"/>
                          <a:pt x="125" y="8"/>
                          <a:pt x="125" y="8"/>
                        </a:cubicBezTo>
                        <a:cubicBezTo>
                          <a:pt x="124" y="7"/>
                          <a:pt x="124" y="7"/>
                          <a:pt x="124" y="7"/>
                        </a:cubicBezTo>
                        <a:cubicBezTo>
                          <a:pt x="123" y="6"/>
                          <a:pt x="123" y="6"/>
                          <a:pt x="123" y="6"/>
                        </a:cubicBezTo>
                        <a:cubicBezTo>
                          <a:pt x="122" y="5"/>
                          <a:pt x="122" y="5"/>
                          <a:pt x="122" y="4"/>
                        </a:cubicBezTo>
                        <a:cubicBezTo>
                          <a:pt x="121" y="4"/>
                          <a:pt x="121" y="4"/>
                          <a:pt x="121" y="3"/>
                        </a:cubicBezTo>
                        <a:cubicBezTo>
                          <a:pt x="121" y="3"/>
                          <a:pt x="120" y="3"/>
                          <a:pt x="120" y="2"/>
                        </a:cubicBezTo>
                        <a:cubicBezTo>
                          <a:pt x="120" y="2"/>
                          <a:pt x="120" y="2"/>
                          <a:pt x="119" y="1"/>
                        </a:cubicBezTo>
                        <a:cubicBezTo>
                          <a:pt x="119" y="1"/>
                          <a:pt x="119" y="1"/>
                          <a:pt x="119" y="1"/>
                        </a:cubicBezTo>
                        <a:cubicBezTo>
                          <a:pt x="119" y="1"/>
                          <a:pt x="119" y="1"/>
                          <a:pt x="118" y="1"/>
                        </a:cubicBezTo>
                        <a:cubicBezTo>
                          <a:pt x="116" y="0"/>
                          <a:pt x="114" y="0"/>
                          <a:pt x="112" y="0"/>
                        </a:cubicBezTo>
                        <a:cubicBezTo>
                          <a:pt x="111" y="0"/>
                          <a:pt x="111" y="0"/>
                          <a:pt x="110" y="0"/>
                        </a:cubicBezTo>
                        <a:cubicBezTo>
                          <a:pt x="110" y="0"/>
                          <a:pt x="110" y="0"/>
                          <a:pt x="110" y="0"/>
                        </a:cubicBezTo>
                        <a:cubicBezTo>
                          <a:pt x="110" y="1"/>
                          <a:pt x="110" y="1"/>
                          <a:pt x="110" y="2"/>
                        </a:cubicBezTo>
                        <a:cubicBezTo>
                          <a:pt x="109" y="2"/>
                          <a:pt x="109" y="3"/>
                          <a:pt x="109" y="3"/>
                        </a:cubicBezTo>
                        <a:cubicBezTo>
                          <a:pt x="108" y="6"/>
                          <a:pt x="106" y="9"/>
                          <a:pt x="104" y="9"/>
                        </a:cubicBezTo>
                        <a:cubicBezTo>
                          <a:pt x="103" y="9"/>
                          <a:pt x="102" y="8"/>
                          <a:pt x="101" y="6"/>
                        </a:cubicBezTo>
                        <a:cubicBezTo>
                          <a:pt x="99" y="4"/>
                          <a:pt x="96" y="3"/>
                          <a:pt x="91" y="2"/>
                        </a:cubicBezTo>
                        <a:cubicBezTo>
                          <a:pt x="89" y="2"/>
                          <a:pt x="89" y="2"/>
                          <a:pt x="89" y="2"/>
                        </a:cubicBezTo>
                        <a:cubicBezTo>
                          <a:pt x="87" y="2"/>
                          <a:pt x="86" y="1"/>
                          <a:pt x="85" y="0"/>
                        </a:cubicBezTo>
                        <a:cubicBezTo>
                          <a:pt x="84" y="0"/>
                          <a:pt x="84" y="0"/>
                          <a:pt x="84" y="0"/>
                        </a:cubicBezTo>
                        <a:cubicBezTo>
                          <a:pt x="84" y="0"/>
                          <a:pt x="83" y="0"/>
                          <a:pt x="81" y="2"/>
                        </a:cubicBezTo>
                        <a:cubicBezTo>
                          <a:pt x="80" y="3"/>
                          <a:pt x="80" y="3"/>
                          <a:pt x="79" y="4"/>
                        </a:cubicBezTo>
                        <a:cubicBezTo>
                          <a:pt x="79" y="4"/>
                          <a:pt x="78" y="5"/>
                          <a:pt x="77" y="5"/>
                        </a:cubicBezTo>
                        <a:cubicBezTo>
                          <a:pt x="77" y="5"/>
                          <a:pt x="77" y="5"/>
                          <a:pt x="77" y="5"/>
                        </a:cubicBezTo>
                        <a:cubicBezTo>
                          <a:pt x="76" y="7"/>
                          <a:pt x="74" y="8"/>
                          <a:pt x="73" y="9"/>
                        </a:cubicBezTo>
                        <a:cubicBezTo>
                          <a:pt x="73" y="9"/>
                          <a:pt x="73" y="9"/>
                          <a:pt x="73" y="9"/>
                        </a:cubicBezTo>
                        <a:cubicBezTo>
                          <a:pt x="73" y="9"/>
                          <a:pt x="73" y="9"/>
                          <a:pt x="73" y="10"/>
                        </a:cubicBezTo>
                        <a:cubicBezTo>
                          <a:pt x="73" y="10"/>
                          <a:pt x="73" y="10"/>
                          <a:pt x="73" y="11"/>
                        </a:cubicBezTo>
                        <a:cubicBezTo>
                          <a:pt x="73" y="11"/>
                          <a:pt x="73" y="11"/>
                          <a:pt x="73" y="12"/>
                        </a:cubicBezTo>
                        <a:cubicBezTo>
                          <a:pt x="73" y="12"/>
                          <a:pt x="73" y="12"/>
                          <a:pt x="73" y="13"/>
                        </a:cubicBezTo>
                        <a:cubicBezTo>
                          <a:pt x="73" y="13"/>
                          <a:pt x="73" y="13"/>
                          <a:pt x="73" y="14"/>
                        </a:cubicBezTo>
                        <a:cubicBezTo>
                          <a:pt x="72" y="14"/>
                          <a:pt x="72" y="14"/>
                          <a:pt x="72" y="15"/>
                        </a:cubicBezTo>
                        <a:cubicBezTo>
                          <a:pt x="72" y="15"/>
                          <a:pt x="72" y="15"/>
                          <a:pt x="72" y="15"/>
                        </a:cubicBezTo>
                        <a:cubicBezTo>
                          <a:pt x="72" y="16"/>
                          <a:pt x="72" y="16"/>
                          <a:pt x="72" y="17"/>
                        </a:cubicBezTo>
                        <a:cubicBezTo>
                          <a:pt x="72" y="17"/>
                          <a:pt x="72" y="17"/>
                          <a:pt x="72" y="17"/>
                        </a:cubicBezTo>
                        <a:cubicBezTo>
                          <a:pt x="72" y="18"/>
                          <a:pt x="72" y="18"/>
                          <a:pt x="72" y="18"/>
                        </a:cubicBezTo>
                        <a:cubicBezTo>
                          <a:pt x="72" y="19"/>
                          <a:pt x="72" y="19"/>
                          <a:pt x="72" y="19"/>
                        </a:cubicBezTo>
                        <a:cubicBezTo>
                          <a:pt x="71" y="19"/>
                          <a:pt x="71" y="20"/>
                          <a:pt x="71" y="20"/>
                        </a:cubicBezTo>
                        <a:cubicBezTo>
                          <a:pt x="71" y="20"/>
                          <a:pt x="71" y="20"/>
                          <a:pt x="71" y="20"/>
                        </a:cubicBezTo>
                        <a:cubicBezTo>
                          <a:pt x="71" y="21"/>
                          <a:pt x="71" y="21"/>
                          <a:pt x="71" y="22"/>
                        </a:cubicBezTo>
                        <a:cubicBezTo>
                          <a:pt x="70" y="23"/>
                          <a:pt x="68" y="24"/>
                          <a:pt x="64" y="27"/>
                        </a:cubicBezTo>
                        <a:cubicBezTo>
                          <a:pt x="62" y="28"/>
                          <a:pt x="58" y="30"/>
                          <a:pt x="58" y="31"/>
                        </a:cubicBezTo>
                        <a:cubicBezTo>
                          <a:pt x="58" y="32"/>
                          <a:pt x="58" y="33"/>
                          <a:pt x="58" y="34"/>
                        </a:cubicBezTo>
                        <a:cubicBezTo>
                          <a:pt x="58" y="36"/>
                          <a:pt x="59" y="38"/>
                          <a:pt x="57" y="40"/>
                        </a:cubicBezTo>
                        <a:cubicBezTo>
                          <a:pt x="57" y="41"/>
                          <a:pt x="58" y="42"/>
                          <a:pt x="58" y="43"/>
                        </a:cubicBezTo>
                        <a:cubicBezTo>
                          <a:pt x="58" y="44"/>
                          <a:pt x="59" y="45"/>
                          <a:pt x="59" y="46"/>
                        </a:cubicBezTo>
                        <a:cubicBezTo>
                          <a:pt x="60" y="48"/>
                          <a:pt x="60" y="51"/>
                          <a:pt x="57" y="53"/>
                        </a:cubicBezTo>
                        <a:cubicBezTo>
                          <a:pt x="57" y="53"/>
                          <a:pt x="58" y="54"/>
                          <a:pt x="58" y="54"/>
                        </a:cubicBezTo>
                        <a:cubicBezTo>
                          <a:pt x="59" y="55"/>
                          <a:pt x="60" y="58"/>
                          <a:pt x="58" y="60"/>
                        </a:cubicBezTo>
                        <a:cubicBezTo>
                          <a:pt x="57" y="61"/>
                          <a:pt x="56" y="62"/>
                          <a:pt x="55" y="62"/>
                        </a:cubicBezTo>
                        <a:cubicBezTo>
                          <a:pt x="54" y="63"/>
                          <a:pt x="52" y="63"/>
                          <a:pt x="52" y="64"/>
                        </a:cubicBezTo>
                        <a:cubicBezTo>
                          <a:pt x="52" y="67"/>
                          <a:pt x="51" y="73"/>
                          <a:pt x="47" y="75"/>
                        </a:cubicBezTo>
                        <a:cubicBezTo>
                          <a:pt x="45" y="76"/>
                          <a:pt x="43" y="80"/>
                          <a:pt x="43" y="84"/>
                        </a:cubicBezTo>
                        <a:cubicBezTo>
                          <a:pt x="43" y="86"/>
                          <a:pt x="41" y="87"/>
                          <a:pt x="40" y="88"/>
                        </a:cubicBezTo>
                        <a:cubicBezTo>
                          <a:pt x="40" y="88"/>
                          <a:pt x="40" y="88"/>
                          <a:pt x="40" y="88"/>
                        </a:cubicBezTo>
                        <a:cubicBezTo>
                          <a:pt x="40" y="88"/>
                          <a:pt x="40" y="88"/>
                          <a:pt x="40" y="89"/>
                        </a:cubicBezTo>
                        <a:cubicBezTo>
                          <a:pt x="42" y="93"/>
                          <a:pt x="43" y="98"/>
                          <a:pt x="42" y="101"/>
                        </a:cubicBezTo>
                        <a:cubicBezTo>
                          <a:pt x="41" y="102"/>
                          <a:pt x="40" y="103"/>
                          <a:pt x="39" y="103"/>
                        </a:cubicBezTo>
                        <a:cubicBezTo>
                          <a:pt x="38" y="103"/>
                          <a:pt x="37" y="106"/>
                          <a:pt x="37" y="107"/>
                        </a:cubicBezTo>
                        <a:cubicBezTo>
                          <a:pt x="37" y="109"/>
                          <a:pt x="36" y="111"/>
                          <a:pt x="34" y="112"/>
                        </a:cubicBezTo>
                        <a:cubicBezTo>
                          <a:pt x="34" y="113"/>
                          <a:pt x="33" y="118"/>
                          <a:pt x="35" y="121"/>
                        </a:cubicBezTo>
                        <a:cubicBezTo>
                          <a:pt x="39" y="126"/>
                          <a:pt x="39" y="130"/>
                          <a:pt x="39" y="133"/>
                        </a:cubicBezTo>
                        <a:cubicBezTo>
                          <a:pt x="39" y="134"/>
                          <a:pt x="40" y="135"/>
                          <a:pt x="41" y="136"/>
                        </a:cubicBezTo>
                        <a:cubicBezTo>
                          <a:pt x="42" y="138"/>
                          <a:pt x="43" y="141"/>
                          <a:pt x="42" y="144"/>
                        </a:cubicBezTo>
                        <a:cubicBezTo>
                          <a:pt x="42" y="145"/>
                          <a:pt x="41" y="146"/>
                          <a:pt x="41" y="148"/>
                        </a:cubicBezTo>
                        <a:cubicBezTo>
                          <a:pt x="41" y="150"/>
                          <a:pt x="40" y="153"/>
                          <a:pt x="38" y="154"/>
                        </a:cubicBezTo>
                        <a:cubicBezTo>
                          <a:pt x="38" y="154"/>
                          <a:pt x="38" y="156"/>
                          <a:pt x="38" y="157"/>
                        </a:cubicBezTo>
                        <a:cubicBezTo>
                          <a:pt x="37" y="159"/>
                          <a:pt x="37" y="161"/>
                          <a:pt x="35" y="162"/>
                        </a:cubicBezTo>
                        <a:cubicBezTo>
                          <a:pt x="35" y="163"/>
                          <a:pt x="35" y="166"/>
                          <a:pt x="35" y="168"/>
                        </a:cubicBezTo>
                        <a:cubicBezTo>
                          <a:pt x="36" y="171"/>
                          <a:pt x="37" y="175"/>
                          <a:pt x="35" y="176"/>
                        </a:cubicBezTo>
                        <a:cubicBezTo>
                          <a:pt x="34" y="177"/>
                          <a:pt x="34" y="177"/>
                          <a:pt x="33" y="178"/>
                        </a:cubicBezTo>
                        <a:cubicBezTo>
                          <a:pt x="30" y="180"/>
                          <a:pt x="27" y="181"/>
                          <a:pt x="27" y="186"/>
                        </a:cubicBezTo>
                        <a:cubicBezTo>
                          <a:pt x="27" y="189"/>
                          <a:pt x="27" y="192"/>
                          <a:pt x="28" y="194"/>
                        </a:cubicBezTo>
                        <a:cubicBezTo>
                          <a:pt x="28" y="197"/>
                          <a:pt x="28" y="199"/>
                          <a:pt x="27" y="201"/>
                        </a:cubicBezTo>
                        <a:cubicBezTo>
                          <a:pt x="27" y="201"/>
                          <a:pt x="28" y="202"/>
                          <a:pt x="28" y="202"/>
                        </a:cubicBezTo>
                        <a:cubicBezTo>
                          <a:pt x="29" y="203"/>
                          <a:pt x="31" y="204"/>
                          <a:pt x="30" y="208"/>
                        </a:cubicBezTo>
                        <a:cubicBezTo>
                          <a:pt x="30" y="212"/>
                          <a:pt x="26" y="212"/>
                          <a:pt x="25" y="212"/>
                        </a:cubicBezTo>
                        <a:cubicBezTo>
                          <a:pt x="24" y="212"/>
                          <a:pt x="24" y="212"/>
                          <a:pt x="24" y="212"/>
                        </a:cubicBezTo>
                        <a:cubicBezTo>
                          <a:pt x="24" y="213"/>
                          <a:pt x="24" y="214"/>
                          <a:pt x="24" y="215"/>
                        </a:cubicBezTo>
                        <a:cubicBezTo>
                          <a:pt x="24" y="218"/>
                          <a:pt x="25" y="222"/>
                          <a:pt x="21" y="222"/>
                        </a:cubicBezTo>
                        <a:cubicBezTo>
                          <a:pt x="20" y="222"/>
                          <a:pt x="20" y="226"/>
                          <a:pt x="20" y="227"/>
                        </a:cubicBezTo>
                        <a:cubicBezTo>
                          <a:pt x="20" y="231"/>
                          <a:pt x="19" y="233"/>
                          <a:pt x="18" y="234"/>
                        </a:cubicBezTo>
                        <a:cubicBezTo>
                          <a:pt x="17" y="235"/>
                          <a:pt x="17" y="235"/>
                          <a:pt x="17" y="235"/>
                        </a:cubicBezTo>
                        <a:cubicBezTo>
                          <a:pt x="17" y="236"/>
                          <a:pt x="17" y="237"/>
                          <a:pt x="18" y="238"/>
                        </a:cubicBezTo>
                        <a:cubicBezTo>
                          <a:pt x="19" y="240"/>
                          <a:pt x="19" y="241"/>
                          <a:pt x="19" y="243"/>
                        </a:cubicBezTo>
                        <a:cubicBezTo>
                          <a:pt x="19" y="244"/>
                          <a:pt x="20" y="245"/>
                          <a:pt x="20" y="246"/>
                        </a:cubicBezTo>
                        <a:cubicBezTo>
                          <a:pt x="20" y="251"/>
                          <a:pt x="21" y="256"/>
                          <a:pt x="17" y="257"/>
                        </a:cubicBezTo>
                        <a:cubicBezTo>
                          <a:pt x="16" y="258"/>
                          <a:pt x="16" y="264"/>
                          <a:pt x="16" y="265"/>
                        </a:cubicBezTo>
                        <a:cubicBezTo>
                          <a:pt x="19" y="267"/>
                          <a:pt x="19" y="271"/>
                          <a:pt x="18" y="274"/>
                        </a:cubicBezTo>
                        <a:cubicBezTo>
                          <a:pt x="18" y="274"/>
                          <a:pt x="18" y="274"/>
                          <a:pt x="19" y="274"/>
                        </a:cubicBezTo>
                        <a:cubicBezTo>
                          <a:pt x="20" y="276"/>
                          <a:pt x="22" y="278"/>
                          <a:pt x="19" y="282"/>
                        </a:cubicBezTo>
                        <a:cubicBezTo>
                          <a:pt x="18" y="282"/>
                          <a:pt x="18" y="283"/>
                          <a:pt x="18" y="283"/>
                        </a:cubicBezTo>
                        <a:cubicBezTo>
                          <a:pt x="19" y="284"/>
                          <a:pt x="20" y="284"/>
                          <a:pt x="21" y="284"/>
                        </a:cubicBezTo>
                        <a:cubicBezTo>
                          <a:pt x="24" y="283"/>
                          <a:pt x="27" y="286"/>
                          <a:pt x="27" y="289"/>
                        </a:cubicBezTo>
                        <a:cubicBezTo>
                          <a:pt x="27" y="290"/>
                          <a:pt x="26" y="291"/>
                          <a:pt x="26" y="292"/>
                        </a:cubicBezTo>
                        <a:cubicBezTo>
                          <a:pt x="25" y="292"/>
                          <a:pt x="24" y="293"/>
                          <a:pt x="23" y="293"/>
                        </a:cubicBezTo>
                        <a:cubicBezTo>
                          <a:pt x="22" y="293"/>
                          <a:pt x="22" y="293"/>
                          <a:pt x="21" y="293"/>
                        </a:cubicBezTo>
                        <a:cubicBezTo>
                          <a:pt x="24" y="295"/>
                          <a:pt x="25" y="297"/>
                          <a:pt x="24" y="299"/>
                        </a:cubicBezTo>
                        <a:cubicBezTo>
                          <a:pt x="24" y="300"/>
                          <a:pt x="23" y="302"/>
                          <a:pt x="21" y="303"/>
                        </a:cubicBezTo>
                        <a:cubicBezTo>
                          <a:pt x="20" y="303"/>
                          <a:pt x="20" y="303"/>
                          <a:pt x="20" y="305"/>
                        </a:cubicBezTo>
                        <a:cubicBezTo>
                          <a:pt x="20" y="306"/>
                          <a:pt x="21" y="308"/>
                          <a:pt x="20" y="310"/>
                        </a:cubicBezTo>
                        <a:cubicBezTo>
                          <a:pt x="20" y="311"/>
                          <a:pt x="20" y="313"/>
                          <a:pt x="21" y="314"/>
                        </a:cubicBezTo>
                        <a:cubicBezTo>
                          <a:pt x="21" y="315"/>
                          <a:pt x="22" y="317"/>
                          <a:pt x="21" y="319"/>
                        </a:cubicBezTo>
                        <a:cubicBezTo>
                          <a:pt x="21" y="319"/>
                          <a:pt x="20" y="320"/>
                          <a:pt x="19" y="320"/>
                        </a:cubicBezTo>
                        <a:cubicBezTo>
                          <a:pt x="19" y="320"/>
                          <a:pt x="19" y="321"/>
                          <a:pt x="19" y="322"/>
                        </a:cubicBezTo>
                        <a:cubicBezTo>
                          <a:pt x="19" y="324"/>
                          <a:pt x="19" y="328"/>
                          <a:pt x="15" y="328"/>
                        </a:cubicBezTo>
                        <a:cubicBezTo>
                          <a:pt x="14" y="328"/>
                          <a:pt x="14" y="328"/>
                          <a:pt x="14" y="330"/>
                        </a:cubicBezTo>
                        <a:cubicBezTo>
                          <a:pt x="13" y="332"/>
                          <a:pt x="13" y="334"/>
                          <a:pt x="11" y="335"/>
                        </a:cubicBezTo>
                        <a:cubicBezTo>
                          <a:pt x="11" y="335"/>
                          <a:pt x="12" y="336"/>
                          <a:pt x="12" y="337"/>
                        </a:cubicBezTo>
                        <a:cubicBezTo>
                          <a:pt x="13" y="338"/>
                          <a:pt x="15" y="342"/>
                          <a:pt x="11" y="344"/>
                        </a:cubicBezTo>
                        <a:cubicBezTo>
                          <a:pt x="10" y="345"/>
                          <a:pt x="10" y="346"/>
                          <a:pt x="10" y="347"/>
                        </a:cubicBezTo>
                        <a:cubicBezTo>
                          <a:pt x="10" y="349"/>
                          <a:pt x="9" y="352"/>
                          <a:pt x="6" y="352"/>
                        </a:cubicBezTo>
                        <a:cubicBezTo>
                          <a:pt x="3" y="352"/>
                          <a:pt x="2" y="356"/>
                          <a:pt x="1" y="358"/>
                        </a:cubicBezTo>
                        <a:cubicBezTo>
                          <a:pt x="1" y="359"/>
                          <a:pt x="1" y="359"/>
                          <a:pt x="1" y="360"/>
                        </a:cubicBezTo>
                        <a:cubicBezTo>
                          <a:pt x="0" y="363"/>
                          <a:pt x="0" y="365"/>
                          <a:pt x="1" y="367"/>
                        </a:cubicBezTo>
                        <a:cubicBezTo>
                          <a:pt x="4" y="369"/>
                          <a:pt x="3" y="372"/>
                          <a:pt x="3" y="373"/>
                        </a:cubicBezTo>
                        <a:cubicBezTo>
                          <a:pt x="3" y="373"/>
                          <a:pt x="3" y="374"/>
                          <a:pt x="3" y="374"/>
                        </a:cubicBezTo>
                        <a:cubicBezTo>
                          <a:pt x="3" y="374"/>
                          <a:pt x="5" y="374"/>
                          <a:pt x="7" y="374"/>
                        </a:cubicBezTo>
                        <a:cubicBezTo>
                          <a:pt x="10" y="374"/>
                          <a:pt x="13" y="374"/>
                          <a:pt x="14" y="376"/>
                        </a:cubicBezTo>
                        <a:cubicBezTo>
                          <a:pt x="14" y="377"/>
                          <a:pt x="15" y="378"/>
                          <a:pt x="14" y="380"/>
                        </a:cubicBezTo>
                        <a:cubicBezTo>
                          <a:pt x="13" y="383"/>
                          <a:pt x="13" y="388"/>
                          <a:pt x="14" y="390"/>
                        </a:cubicBezTo>
                        <a:cubicBezTo>
                          <a:pt x="15" y="390"/>
                          <a:pt x="16" y="392"/>
                          <a:pt x="17" y="393"/>
                        </a:cubicBezTo>
                        <a:cubicBezTo>
                          <a:pt x="17" y="393"/>
                          <a:pt x="18" y="395"/>
                          <a:pt x="18" y="395"/>
                        </a:cubicBezTo>
                        <a:cubicBezTo>
                          <a:pt x="18" y="395"/>
                          <a:pt x="18" y="395"/>
                          <a:pt x="19" y="395"/>
                        </a:cubicBezTo>
                        <a:cubicBezTo>
                          <a:pt x="21" y="394"/>
                          <a:pt x="27" y="394"/>
                          <a:pt x="32" y="394"/>
                        </a:cubicBezTo>
                        <a:cubicBezTo>
                          <a:pt x="35" y="394"/>
                          <a:pt x="37" y="394"/>
                          <a:pt x="39" y="394"/>
                        </a:cubicBezTo>
                        <a:cubicBezTo>
                          <a:pt x="40" y="395"/>
                          <a:pt x="41" y="395"/>
                          <a:pt x="42" y="395"/>
                        </a:cubicBezTo>
                        <a:cubicBezTo>
                          <a:pt x="42" y="396"/>
                          <a:pt x="42" y="396"/>
                          <a:pt x="42" y="396"/>
                        </a:cubicBezTo>
                        <a:cubicBezTo>
                          <a:pt x="43" y="396"/>
                          <a:pt x="44" y="397"/>
                          <a:pt x="45" y="397"/>
                        </a:cubicBezTo>
                        <a:cubicBezTo>
                          <a:pt x="45" y="397"/>
                          <a:pt x="45" y="397"/>
                          <a:pt x="45" y="398"/>
                        </a:cubicBezTo>
                        <a:cubicBezTo>
                          <a:pt x="45" y="398"/>
                          <a:pt x="46" y="397"/>
                          <a:pt x="46" y="397"/>
                        </a:cubicBezTo>
                        <a:cubicBezTo>
                          <a:pt x="48" y="397"/>
                          <a:pt x="50" y="398"/>
                          <a:pt x="51" y="399"/>
                        </a:cubicBezTo>
                        <a:cubicBezTo>
                          <a:pt x="52" y="399"/>
                          <a:pt x="52" y="399"/>
                          <a:pt x="53" y="399"/>
                        </a:cubicBezTo>
                        <a:cubicBezTo>
                          <a:pt x="52" y="398"/>
                          <a:pt x="51" y="397"/>
                          <a:pt x="51" y="397"/>
                        </a:cubicBezTo>
                        <a:cubicBezTo>
                          <a:pt x="48" y="394"/>
                          <a:pt x="47" y="392"/>
                          <a:pt x="47" y="390"/>
                        </a:cubicBezTo>
                        <a:cubicBezTo>
                          <a:pt x="47" y="390"/>
                          <a:pt x="47" y="388"/>
                          <a:pt x="47" y="387"/>
                        </a:cubicBezTo>
                        <a:cubicBezTo>
                          <a:pt x="46" y="385"/>
                          <a:pt x="46" y="384"/>
                          <a:pt x="46" y="382"/>
                        </a:cubicBezTo>
                        <a:cubicBezTo>
                          <a:pt x="46" y="382"/>
                          <a:pt x="46" y="381"/>
                          <a:pt x="46" y="381"/>
                        </a:cubicBezTo>
                        <a:cubicBezTo>
                          <a:pt x="46" y="378"/>
                          <a:pt x="45" y="373"/>
                          <a:pt x="49" y="370"/>
                        </a:cubicBezTo>
                        <a:cubicBezTo>
                          <a:pt x="50" y="369"/>
                          <a:pt x="51" y="368"/>
                          <a:pt x="52" y="367"/>
                        </a:cubicBezTo>
                        <a:cubicBezTo>
                          <a:pt x="53" y="366"/>
                          <a:pt x="54" y="365"/>
                          <a:pt x="57" y="365"/>
                        </a:cubicBezTo>
                        <a:cubicBezTo>
                          <a:pt x="58" y="365"/>
                          <a:pt x="61" y="363"/>
                          <a:pt x="61" y="359"/>
                        </a:cubicBezTo>
                        <a:cubicBezTo>
                          <a:pt x="61" y="352"/>
                          <a:pt x="65" y="350"/>
                          <a:pt x="70" y="345"/>
                        </a:cubicBezTo>
                        <a:cubicBezTo>
                          <a:pt x="72" y="343"/>
                          <a:pt x="75" y="342"/>
                          <a:pt x="77" y="340"/>
                        </a:cubicBezTo>
                        <a:cubicBezTo>
                          <a:pt x="79" y="339"/>
                          <a:pt x="82" y="337"/>
                          <a:pt x="82" y="336"/>
                        </a:cubicBezTo>
                        <a:cubicBezTo>
                          <a:pt x="82" y="334"/>
                          <a:pt x="83" y="331"/>
                          <a:pt x="83" y="328"/>
                        </a:cubicBezTo>
                        <a:cubicBezTo>
                          <a:pt x="84" y="327"/>
                          <a:pt x="84" y="326"/>
                          <a:pt x="84" y="325"/>
                        </a:cubicBezTo>
                        <a:cubicBezTo>
                          <a:pt x="83" y="325"/>
                          <a:pt x="81" y="324"/>
                          <a:pt x="79" y="324"/>
                        </a:cubicBezTo>
                        <a:cubicBezTo>
                          <a:pt x="77" y="324"/>
                          <a:pt x="76" y="324"/>
                          <a:pt x="74" y="324"/>
                        </a:cubicBezTo>
                        <a:cubicBezTo>
                          <a:pt x="72" y="323"/>
                          <a:pt x="67" y="319"/>
                          <a:pt x="65" y="314"/>
                        </a:cubicBezTo>
                        <a:cubicBezTo>
                          <a:pt x="64" y="310"/>
                          <a:pt x="64" y="307"/>
                          <a:pt x="66" y="303"/>
                        </a:cubicBezTo>
                        <a:cubicBezTo>
                          <a:pt x="68" y="299"/>
                          <a:pt x="74" y="293"/>
                          <a:pt x="85" y="292"/>
                        </a:cubicBezTo>
                        <a:cubicBezTo>
                          <a:pt x="85" y="292"/>
                          <a:pt x="85" y="291"/>
                          <a:pt x="85" y="291"/>
                        </a:cubicBezTo>
                        <a:cubicBezTo>
                          <a:pt x="85" y="290"/>
                          <a:pt x="85" y="288"/>
                          <a:pt x="88" y="286"/>
                        </a:cubicBezTo>
                        <a:cubicBezTo>
                          <a:pt x="89" y="285"/>
                          <a:pt x="90" y="284"/>
                          <a:pt x="90" y="280"/>
                        </a:cubicBezTo>
                        <a:cubicBezTo>
                          <a:pt x="90" y="276"/>
                          <a:pt x="90" y="267"/>
                          <a:pt x="96" y="267"/>
                        </a:cubicBezTo>
                        <a:cubicBezTo>
                          <a:pt x="97" y="267"/>
                          <a:pt x="97" y="267"/>
                          <a:pt x="97" y="266"/>
                        </a:cubicBezTo>
                        <a:cubicBezTo>
                          <a:pt x="96" y="265"/>
                          <a:pt x="95" y="264"/>
                          <a:pt x="95" y="262"/>
                        </a:cubicBezTo>
                        <a:cubicBezTo>
                          <a:pt x="95" y="261"/>
                          <a:pt x="95" y="259"/>
                          <a:pt x="99" y="258"/>
                        </a:cubicBezTo>
                        <a:cubicBezTo>
                          <a:pt x="99" y="258"/>
                          <a:pt x="98" y="258"/>
                          <a:pt x="98" y="258"/>
                        </a:cubicBezTo>
                        <a:cubicBezTo>
                          <a:pt x="98" y="257"/>
                          <a:pt x="97" y="256"/>
                          <a:pt x="96" y="256"/>
                        </a:cubicBezTo>
                        <a:cubicBezTo>
                          <a:pt x="93" y="256"/>
                          <a:pt x="93" y="252"/>
                          <a:pt x="93" y="250"/>
                        </a:cubicBezTo>
                        <a:cubicBezTo>
                          <a:pt x="93" y="249"/>
                          <a:pt x="93" y="247"/>
                          <a:pt x="93" y="247"/>
                        </a:cubicBezTo>
                        <a:cubicBezTo>
                          <a:pt x="92" y="244"/>
                          <a:pt x="90" y="238"/>
                          <a:pt x="93" y="234"/>
                        </a:cubicBezTo>
                        <a:cubicBezTo>
                          <a:pt x="93" y="234"/>
                          <a:pt x="94" y="233"/>
                          <a:pt x="96" y="233"/>
                        </a:cubicBezTo>
                        <a:cubicBezTo>
                          <a:pt x="97" y="233"/>
                          <a:pt x="100" y="234"/>
                          <a:pt x="103" y="235"/>
                        </a:cubicBezTo>
                        <a:cubicBezTo>
                          <a:pt x="106" y="236"/>
                          <a:pt x="109" y="238"/>
                          <a:pt x="112" y="238"/>
                        </a:cubicBezTo>
                        <a:cubicBezTo>
                          <a:pt x="119" y="239"/>
                          <a:pt x="123" y="235"/>
                          <a:pt x="123" y="234"/>
                        </a:cubicBezTo>
                        <a:cubicBezTo>
                          <a:pt x="123" y="233"/>
                          <a:pt x="123" y="232"/>
                          <a:pt x="123" y="232"/>
                        </a:cubicBezTo>
                        <a:cubicBezTo>
                          <a:pt x="122" y="229"/>
                          <a:pt x="121" y="224"/>
                          <a:pt x="125" y="221"/>
                        </a:cubicBezTo>
                        <a:cubicBezTo>
                          <a:pt x="126" y="221"/>
                          <a:pt x="126" y="220"/>
                          <a:pt x="126" y="220"/>
                        </a:cubicBezTo>
                        <a:cubicBezTo>
                          <a:pt x="126" y="220"/>
                          <a:pt x="126" y="220"/>
                          <a:pt x="126" y="219"/>
                        </a:cubicBezTo>
                        <a:cubicBezTo>
                          <a:pt x="125" y="218"/>
                          <a:pt x="124" y="217"/>
                          <a:pt x="124" y="216"/>
                        </a:cubicBezTo>
                        <a:cubicBezTo>
                          <a:pt x="123" y="213"/>
                          <a:pt x="123" y="211"/>
                          <a:pt x="124" y="210"/>
                        </a:cubicBezTo>
                        <a:cubicBezTo>
                          <a:pt x="126" y="207"/>
                          <a:pt x="129" y="207"/>
                          <a:pt x="131" y="209"/>
                        </a:cubicBezTo>
                        <a:cubicBezTo>
                          <a:pt x="131" y="209"/>
                          <a:pt x="132" y="209"/>
                          <a:pt x="136" y="209"/>
                        </a:cubicBezTo>
                        <a:cubicBezTo>
                          <a:pt x="141" y="209"/>
                          <a:pt x="150" y="208"/>
                          <a:pt x="158" y="207"/>
                        </a:cubicBezTo>
                        <a:cubicBezTo>
                          <a:pt x="172" y="204"/>
                          <a:pt x="178" y="200"/>
                          <a:pt x="178" y="198"/>
                        </a:cubicBezTo>
                        <a:cubicBezTo>
                          <a:pt x="179" y="195"/>
                          <a:pt x="181" y="192"/>
                          <a:pt x="185" y="187"/>
                        </a:cubicBezTo>
                        <a:cubicBezTo>
                          <a:pt x="187" y="185"/>
                          <a:pt x="188" y="183"/>
                          <a:pt x="189" y="182"/>
                        </a:cubicBezTo>
                        <a:cubicBezTo>
                          <a:pt x="189" y="182"/>
                          <a:pt x="189" y="181"/>
                          <a:pt x="189" y="180"/>
                        </a:cubicBezTo>
                        <a:cubicBezTo>
                          <a:pt x="188" y="179"/>
                          <a:pt x="187" y="178"/>
                          <a:pt x="185" y="178"/>
                        </a:cubicBezTo>
                        <a:cubicBezTo>
                          <a:pt x="183" y="178"/>
                          <a:pt x="181" y="176"/>
                          <a:pt x="180" y="174"/>
                        </a:cubicBezTo>
                        <a:cubicBezTo>
                          <a:pt x="179" y="171"/>
                          <a:pt x="180" y="167"/>
                          <a:pt x="182" y="165"/>
                        </a:cubicBezTo>
                        <a:cubicBezTo>
                          <a:pt x="183" y="164"/>
                          <a:pt x="183" y="164"/>
                          <a:pt x="182" y="164"/>
                        </a:cubicBezTo>
                        <a:cubicBezTo>
                          <a:pt x="182" y="163"/>
                          <a:pt x="180" y="162"/>
                          <a:pt x="177" y="161"/>
                        </a:cubicBezTo>
                        <a:cubicBezTo>
                          <a:pt x="174" y="161"/>
                          <a:pt x="168" y="159"/>
                          <a:pt x="166" y="155"/>
                        </a:cubicBezTo>
                        <a:cubicBezTo>
                          <a:pt x="166" y="154"/>
                          <a:pt x="166" y="152"/>
                          <a:pt x="168" y="150"/>
                        </a:cubicBezTo>
                        <a:cubicBezTo>
                          <a:pt x="170" y="149"/>
                          <a:pt x="171" y="148"/>
                          <a:pt x="172" y="148"/>
                        </a:cubicBezTo>
                        <a:cubicBezTo>
                          <a:pt x="172" y="148"/>
                          <a:pt x="172" y="148"/>
                          <a:pt x="172" y="148"/>
                        </a:cubicBezTo>
                        <a:cubicBezTo>
                          <a:pt x="170" y="147"/>
                          <a:pt x="169" y="145"/>
                          <a:pt x="169" y="139"/>
                        </a:cubicBezTo>
                        <a:cubicBezTo>
                          <a:pt x="169" y="136"/>
                          <a:pt x="170" y="134"/>
                          <a:pt x="171" y="132"/>
                        </a:cubicBezTo>
                        <a:cubicBezTo>
                          <a:pt x="171" y="131"/>
                          <a:pt x="172" y="129"/>
                          <a:pt x="172" y="125"/>
                        </a:cubicBezTo>
                        <a:cubicBezTo>
                          <a:pt x="172" y="119"/>
                          <a:pt x="173" y="115"/>
                          <a:pt x="174" y="112"/>
                        </a:cubicBezTo>
                        <a:cubicBezTo>
                          <a:pt x="175" y="109"/>
                          <a:pt x="176" y="107"/>
                          <a:pt x="176" y="105"/>
                        </a:cubicBezTo>
                        <a:cubicBezTo>
                          <a:pt x="176" y="105"/>
                          <a:pt x="176" y="104"/>
                          <a:pt x="176" y="104"/>
                        </a:cubicBezTo>
                        <a:cubicBezTo>
                          <a:pt x="176" y="104"/>
                          <a:pt x="176" y="103"/>
                          <a:pt x="176" y="103"/>
                        </a:cubicBezTo>
                        <a:cubicBezTo>
                          <a:pt x="176" y="103"/>
                          <a:pt x="177" y="102"/>
                          <a:pt x="177" y="102"/>
                        </a:cubicBezTo>
                        <a:cubicBezTo>
                          <a:pt x="177" y="101"/>
                          <a:pt x="177" y="101"/>
                          <a:pt x="177" y="101"/>
                        </a:cubicBezTo>
                        <a:cubicBezTo>
                          <a:pt x="177" y="101"/>
                          <a:pt x="177" y="101"/>
                          <a:pt x="178" y="101"/>
                        </a:cubicBezTo>
                        <a:lnTo>
                          <a:pt x="177" y="10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0" name="Freeform 1871">
                    <a:extLst>
                      <a:ext uri="{FF2B5EF4-FFF2-40B4-BE49-F238E27FC236}">
                        <a16:creationId xmlns="" xmlns:a16="http://schemas.microsoft.com/office/drawing/2014/main" id="{D1CBED59-C121-4A54-A544-CD4B16DDB9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2" y="2194"/>
                    <a:ext cx="2" cy="2"/>
                  </a:xfrm>
                  <a:custGeom>
                    <a:avLst/>
                    <a:gdLst>
                      <a:gd name="T0" fmla="*/ 0 w 2"/>
                      <a:gd name="T1" fmla="*/ 3 h 3"/>
                      <a:gd name="T2" fmla="*/ 1 w 2"/>
                      <a:gd name="T3" fmla="*/ 3 h 3"/>
                      <a:gd name="T4" fmla="*/ 1 w 2"/>
                      <a:gd name="T5" fmla="*/ 2 h 3"/>
                      <a:gd name="T6" fmla="*/ 1 w 2"/>
                      <a:gd name="T7" fmla="*/ 1 h 3"/>
                      <a:gd name="T8" fmla="*/ 2 w 2"/>
                      <a:gd name="T9" fmla="*/ 0 h 3"/>
                      <a:gd name="T10" fmla="*/ 0 w 2"/>
                      <a:gd name="T11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3">
                        <a:moveTo>
                          <a:pt x="0" y="3"/>
                        </a:moveTo>
                        <a:cubicBezTo>
                          <a:pt x="1" y="3"/>
                          <a:pt x="1" y="3"/>
                          <a:pt x="1" y="3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1"/>
                        </a:cubicBezTo>
                        <a:cubicBezTo>
                          <a:pt x="2" y="1"/>
                          <a:pt x="2" y="1"/>
                          <a:pt x="2" y="0"/>
                        </a:cubicBezTo>
                        <a:lnTo>
                          <a:pt x="0" y="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1" name="Freeform 1872">
                    <a:extLst>
                      <a:ext uri="{FF2B5EF4-FFF2-40B4-BE49-F238E27FC236}">
                        <a16:creationId xmlns="" xmlns:a16="http://schemas.microsoft.com/office/drawing/2014/main" id="{30E91149-40DC-4527-9634-C03C1192A2F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21" y="2141"/>
                    <a:ext cx="5" cy="14"/>
                  </a:xfrm>
                  <a:custGeom>
                    <a:avLst/>
                    <a:gdLst>
                      <a:gd name="T0" fmla="*/ 3 w 5"/>
                      <a:gd name="T1" fmla="*/ 1 h 15"/>
                      <a:gd name="T2" fmla="*/ 0 w 5"/>
                      <a:gd name="T3" fmla="*/ 0 h 15"/>
                      <a:gd name="T4" fmla="*/ 3 w 5"/>
                      <a:gd name="T5" fmla="*/ 1 h 15"/>
                      <a:gd name="T6" fmla="*/ 5 w 5"/>
                      <a:gd name="T7" fmla="*/ 15 h 15"/>
                      <a:gd name="T8" fmla="*/ 3 w 5"/>
                      <a:gd name="T9" fmla="*/ 1 h 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5" h="15">
                        <a:moveTo>
                          <a:pt x="3" y="1"/>
                        </a:moveTo>
                        <a:cubicBezTo>
                          <a:pt x="3" y="1"/>
                          <a:pt x="2" y="0"/>
                          <a:pt x="0" y="0"/>
                        </a:cubicBezTo>
                        <a:cubicBezTo>
                          <a:pt x="2" y="0"/>
                          <a:pt x="3" y="1"/>
                          <a:pt x="3" y="1"/>
                        </a:cubicBezTo>
                        <a:cubicBezTo>
                          <a:pt x="5" y="3"/>
                          <a:pt x="5" y="14"/>
                          <a:pt x="5" y="15"/>
                        </a:cubicBezTo>
                        <a:cubicBezTo>
                          <a:pt x="5" y="14"/>
                          <a:pt x="5" y="3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2" name="Freeform 1873">
                    <a:extLst>
                      <a:ext uri="{FF2B5EF4-FFF2-40B4-BE49-F238E27FC236}">
                        <a16:creationId xmlns="" xmlns:a16="http://schemas.microsoft.com/office/drawing/2014/main" id="{84ADBE2E-9E16-434E-9041-3A81CC0FC51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20" y="214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3" name="Freeform 1874">
                    <a:extLst>
                      <a:ext uri="{FF2B5EF4-FFF2-40B4-BE49-F238E27FC236}">
                        <a16:creationId xmlns="" xmlns:a16="http://schemas.microsoft.com/office/drawing/2014/main" id="{050D9E3E-543A-483B-A674-0A4FB2FCAC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4" y="2164"/>
                    <a:ext cx="18" cy="18"/>
                  </a:xfrm>
                  <a:custGeom>
                    <a:avLst/>
                    <a:gdLst>
                      <a:gd name="T0" fmla="*/ 18 w 18"/>
                      <a:gd name="T1" fmla="*/ 0 h 19"/>
                      <a:gd name="T2" fmla="*/ 0 w 18"/>
                      <a:gd name="T3" fmla="*/ 19 h 19"/>
                      <a:gd name="T4" fmla="*/ 18 w 18"/>
                      <a:gd name="T5" fmla="*/ 0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8" h="19">
                        <a:moveTo>
                          <a:pt x="18" y="0"/>
                        </a:moveTo>
                        <a:cubicBezTo>
                          <a:pt x="12" y="4"/>
                          <a:pt x="4" y="12"/>
                          <a:pt x="0" y="19"/>
                        </a:cubicBezTo>
                        <a:cubicBezTo>
                          <a:pt x="4" y="12"/>
                          <a:pt x="12" y="4"/>
                          <a:pt x="1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4" name="Freeform 1875">
                    <a:extLst>
                      <a:ext uri="{FF2B5EF4-FFF2-40B4-BE49-F238E27FC236}">
                        <a16:creationId xmlns="" xmlns:a16="http://schemas.microsoft.com/office/drawing/2014/main" id="{DB0B0ADC-8277-4472-9E72-80F1A275A6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5" y="2193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5" name="Freeform 1876">
                    <a:extLst>
                      <a:ext uri="{FF2B5EF4-FFF2-40B4-BE49-F238E27FC236}">
                        <a16:creationId xmlns="" xmlns:a16="http://schemas.microsoft.com/office/drawing/2014/main" id="{76C9B819-1073-48EF-9A60-9BC5D964CF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2" y="219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6" name="Freeform 1877">
                    <a:extLst>
                      <a:ext uri="{FF2B5EF4-FFF2-40B4-BE49-F238E27FC236}">
                        <a16:creationId xmlns="" xmlns:a16="http://schemas.microsoft.com/office/drawing/2014/main" id="{963FFC0B-5A5B-48EA-A956-1B4A43C450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77" y="224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7" name="Freeform 1878">
                    <a:extLst>
                      <a:ext uri="{FF2B5EF4-FFF2-40B4-BE49-F238E27FC236}">
                        <a16:creationId xmlns="" xmlns:a16="http://schemas.microsoft.com/office/drawing/2014/main" id="{CDCC4F23-A9B6-4B5E-A6DA-B4409D1056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1" y="219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8" name="Freeform 1879">
                    <a:extLst>
                      <a:ext uri="{FF2B5EF4-FFF2-40B4-BE49-F238E27FC236}">
                        <a16:creationId xmlns="" xmlns:a16="http://schemas.microsoft.com/office/drawing/2014/main" id="{9FC767ED-867E-4DB3-BE9F-6E12D73AB7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3" y="2195"/>
                    <a:ext cx="0" cy="0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199" name="Freeform 1880">
                    <a:extLst>
                      <a:ext uri="{FF2B5EF4-FFF2-40B4-BE49-F238E27FC236}">
                        <a16:creationId xmlns="" xmlns:a16="http://schemas.microsoft.com/office/drawing/2014/main" id="{4D2DDD38-5DEF-4455-9DA5-F722A00022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4" y="2341"/>
                    <a:ext cx="5" cy="16"/>
                  </a:xfrm>
                  <a:custGeom>
                    <a:avLst/>
                    <a:gdLst>
                      <a:gd name="T0" fmla="*/ 0 w 5"/>
                      <a:gd name="T1" fmla="*/ 11 h 17"/>
                      <a:gd name="T2" fmla="*/ 0 w 5"/>
                      <a:gd name="T3" fmla="*/ 17 h 17"/>
                      <a:gd name="T4" fmla="*/ 0 w 5"/>
                      <a:gd name="T5" fmla="*/ 17 h 17"/>
                      <a:gd name="T6" fmla="*/ 3 w 5"/>
                      <a:gd name="T7" fmla="*/ 16 h 17"/>
                      <a:gd name="T8" fmla="*/ 3 w 5"/>
                      <a:gd name="T9" fmla="*/ 16 h 17"/>
                      <a:gd name="T10" fmla="*/ 5 w 5"/>
                      <a:gd name="T11" fmla="*/ 6 h 17"/>
                      <a:gd name="T12" fmla="*/ 5 w 5"/>
                      <a:gd name="T13" fmla="*/ 0 h 17"/>
                      <a:gd name="T14" fmla="*/ 5 w 5"/>
                      <a:gd name="T15" fmla="*/ 0 h 17"/>
                      <a:gd name="T16" fmla="*/ 3 w 5"/>
                      <a:gd name="T17" fmla="*/ 1 h 17"/>
                      <a:gd name="T18" fmla="*/ 0 w 5"/>
                      <a:gd name="T19" fmla="*/ 11 h 1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</a:cxnLst>
                    <a:rect l="0" t="0" r="r" b="b"/>
                    <a:pathLst>
                      <a:path w="5" h="17">
                        <a:moveTo>
                          <a:pt x="0" y="11"/>
                        </a:moveTo>
                        <a:cubicBezTo>
                          <a:pt x="0" y="13"/>
                          <a:pt x="0" y="16"/>
                          <a:pt x="0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1" y="17"/>
                          <a:pt x="2" y="17"/>
                          <a:pt x="3" y="16"/>
                        </a:cubicBezTo>
                        <a:cubicBezTo>
                          <a:pt x="3" y="16"/>
                          <a:pt x="3" y="16"/>
                          <a:pt x="3" y="16"/>
                        </a:cubicBezTo>
                        <a:cubicBezTo>
                          <a:pt x="5" y="16"/>
                          <a:pt x="5" y="9"/>
                          <a:pt x="5" y="6"/>
                        </a:cubicBezTo>
                        <a:cubicBezTo>
                          <a:pt x="5" y="4"/>
                          <a:pt x="5" y="2"/>
                          <a:pt x="5" y="0"/>
                        </a:cubicBez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4" y="1"/>
                          <a:pt x="4" y="1"/>
                          <a:pt x="3" y="1"/>
                        </a:cubicBezTo>
                        <a:cubicBezTo>
                          <a:pt x="3" y="1"/>
                          <a:pt x="1" y="1"/>
                          <a:pt x="0" y="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0" name="Freeform 1881">
                    <a:extLst>
                      <a:ext uri="{FF2B5EF4-FFF2-40B4-BE49-F238E27FC236}">
                        <a16:creationId xmlns="" xmlns:a16="http://schemas.microsoft.com/office/drawing/2014/main" id="{B168BCB6-F9BE-4322-8C0E-8D229FF4CD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8" y="2531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1 w 1"/>
                      <a:gd name="T3" fmla="*/ 2 h 2"/>
                      <a:gd name="T4" fmla="*/ 1 w 1"/>
                      <a:gd name="T5" fmla="*/ 2 h 2"/>
                      <a:gd name="T6" fmla="*/ 1 w 1"/>
                      <a:gd name="T7" fmla="*/ 0 h 2"/>
                      <a:gd name="T8" fmla="*/ 0 w 1"/>
                      <a:gd name="T9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1" name="Freeform 1882">
                    <a:extLst>
                      <a:ext uri="{FF2B5EF4-FFF2-40B4-BE49-F238E27FC236}">
                        <a16:creationId xmlns="" xmlns:a16="http://schemas.microsoft.com/office/drawing/2014/main" id="{30178810-2114-40E9-AC01-229D38385D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3" y="2490"/>
                    <a:ext cx="6" cy="2"/>
                  </a:xfrm>
                  <a:custGeom>
                    <a:avLst/>
                    <a:gdLst>
                      <a:gd name="T0" fmla="*/ 3 w 6"/>
                      <a:gd name="T1" fmla="*/ 0 h 2"/>
                      <a:gd name="T2" fmla="*/ 0 w 6"/>
                      <a:gd name="T3" fmla="*/ 2 h 2"/>
                      <a:gd name="T4" fmla="*/ 6 w 6"/>
                      <a:gd name="T5" fmla="*/ 0 h 2"/>
                      <a:gd name="T6" fmla="*/ 4 w 6"/>
                      <a:gd name="T7" fmla="*/ 0 h 2"/>
                      <a:gd name="T8" fmla="*/ 3 w 6"/>
                      <a:gd name="T9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2">
                        <a:moveTo>
                          <a:pt x="3" y="0"/>
                        </a:moveTo>
                        <a:cubicBezTo>
                          <a:pt x="3" y="1"/>
                          <a:pt x="2" y="1"/>
                          <a:pt x="0" y="2"/>
                        </a:cubicBezTo>
                        <a:cubicBezTo>
                          <a:pt x="3" y="2"/>
                          <a:pt x="5" y="1"/>
                          <a:pt x="6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4" y="0"/>
                          <a:pt x="4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2" name="Freeform 1883">
                    <a:extLst>
                      <a:ext uri="{FF2B5EF4-FFF2-40B4-BE49-F238E27FC236}">
                        <a16:creationId xmlns="" xmlns:a16="http://schemas.microsoft.com/office/drawing/2014/main" id="{095702B2-E0BC-4ACB-AE61-C70BB16B08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8" y="2483"/>
                    <a:ext cx="6" cy="4"/>
                  </a:xfrm>
                  <a:custGeom>
                    <a:avLst/>
                    <a:gdLst>
                      <a:gd name="T0" fmla="*/ 2 w 7"/>
                      <a:gd name="T1" fmla="*/ 0 h 4"/>
                      <a:gd name="T2" fmla="*/ 2 w 7"/>
                      <a:gd name="T3" fmla="*/ 0 h 4"/>
                      <a:gd name="T4" fmla="*/ 1 w 7"/>
                      <a:gd name="T5" fmla="*/ 1 h 4"/>
                      <a:gd name="T6" fmla="*/ 1 w 7"/>
                      <a:gd name="T7" fmla="*/ 4 h 4"/>
                      <a:gd name="T8" fmla="*/ 2 w 7"/>
                      <a:gd name="T9" fmla="*/ 4 h 4"/>
                      <a:gd name="T10" fmla="*/ 6 w 7"/>
                      <a:gd name="T11" fmla="*/ 1 h 4"/>
                      <a:gd name="T12" fmla="*/ 6 w 7"/>
                      <a:gd name="T13" fmla="*/ 1 h 4"/>
                      <a:gd name="T14" fmla="*/ 7 w 7"/>
                      <a:gd name="T15" fmla="*/ 0 h 4"/>
                      <a:gd name="T16" fmla="*/ 2 w 7"/>
                      <a:gd name="T17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7" h="4">
                        <a:moveTo>
                          <a:pt x="2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0" y="2"/>
                          <a:pt x="0" y="3"/>
                          <a:pt x="1" y="4"/>
                        </a:cubicBezTo>
                        <a:cubicBezTo>
                          <a:pt x="1" y="4"/>
                          <a:pt x="1" y="4"/>
                          <a:pt x="2" y="4"/>
                        </a:cubicBezTo>
                        <a:cubicBezTo>
                          <a:pt x="3" y="4"/>
                          <a:pt x="5" y="2"/>
                          <a:pt x="6" y="1"/>
                        </a:cubicBezTo>
                        <a:cubicBezTo>
                          <a:pt x="6" y="1"/>
                          <a:pt x="6" y="1"/>
                          <a:pt x="6" y="1"/>
                        </a:cubicBezTo>
                        <a:cubicBezTo>
                          <a:pt x="6" y="1"/>
                          <a:pt x="7" y="0"/>
                          <a:pt x="7" y="0"/>
                        </a:cubicBezTo>
                        <a:cubicBezTo>
                          <a:pt x="5" y="0"/>
                          <a:pt x="4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3" name="Freeform 1884">
                    <a:extLst>
                      <a:ext uri="{FF2B5EF4-FFF2-40B4-BE49-F238E27FC236}">
                        <a16:creationId xmlns="" xmlns:a16="http://schemas.microsoft.com/office/drawing/2014/main" id="{F69EC3DB-D400-499A-BECB-718562BE4C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0" y="2496"/>
                    <a:ext cx="26" cy="13"/>
                  </a:xfrm>
                  <a:custGeom>
                    <a:avLst/>
                    <a:gdLst>
                      <a:gd name="T0" fmla="*/ 27 w 28"/>
                      <a:gd name="T1" fmla="*/ 0 h 14"/>
                      <a:gd name="T2" fmla="*/ 16 w 28"/>
                      <a:gd name="T3" fmla="*/ 2 h 14"/>
                      <a:gd name="T4" fmla="*/ 15 w 28"/>
                      <a:gd name="T5" fmla="*/ 2 h 14"/>
                      <a:gd name="T6" fmla="*/ 14 w 28"/>
                      <a:gd name="T7" fmla="*/ 6 h 14"/>
                      <a:gd name="T8" fmla="*/ 13 w 28"/>
                      <a:gd name="T9" fmla="*/ 8 h 14"/>
                      <a:gd name="T10" fmla="*/ 4 w 28"/>
                      <a:gd name="T11" fmla="*/ 7 h 14"/>
                      <a:gd name="T12" fmla="*/ 0 w 28"/>
                      <a:gd name="T13" fmla="*/ 6 h 14"/>
                      <a:gd name="T14" fmla="*/ 2 w 28"/>
                      <a:gd name="T15" fmla="*/ 10 h 14"/>
                      <a:gd name="T16" fmla="*/ 4 w 28"/>
                      <a:gd name="T17" fmla="*/ 11 h 14"/>
                      <a:gd name="T18" fmla="*/ 5 w 28"/>
                      <a:gd name="T19" fmla="*/ 11 h 14"/>
                      <a:gd name="T20" fmla="*/ 8 w 28"/>
                      <a:gd name="T21" fmla="*/ 11 h 14"/>
                      <a:gd name="T22" fmla="*/ 12 w 28"/>
                      <a:gd name="T23" fmla="*/ 12 h 14"/>
                      <a:gd name="T24" fmla="*/ 14 w 28"/>
                      <a:gd name="T25" fmla="*/ 14 h 14"/>
                      <a:gd name="T26" fmla="*/ 13 w 28"/>
                      <a:gd name="T27" fmla="*/ 11 h 14"/>
                      <a:gd name="T28" fmla="*/ 21 w 28"/>
                      <a:gd name="T29" fmla="*/ 8 h 14"/>
                      <a:gd name="T30" fmla="*/ 26 w 28"/>
                      <a:gd name="T31" fmla="*/ 7 h 14"/>
                      <a:gd name="T32" fmla="*/ 27 w 28"/>
                      <a:gd name="T33" fmla="*/ 2 h 14"/>
                      <a:gd name="T34" fmla="*/ 27 w 28"/>
                      <a:gd name="T35" fmla="*/ 0 h 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</a:cxnLst>
                    <a:rect l="0" t="0" r="r" b="b"/>
                    <a:pathLst>
                      <a:path w="28" h="14">
                        <a:moveTo>
                          <a:pt x="27" y="0"/>
                        </a:moveTo>
                        <a:cubicBezTo>
                          <a:pt x="24" y="3"/>
                          <a:pt x="19" y="4"/>
                          <a:pt x="16" y="2"/>
                        </a:cubicBezTo>
                        <a:cubicBezTo>
                          <a:pt x="16" y="1"/>
                          <a:pt x="15" y="1"/>
                          <a:pt x="15" y="2"/>
                        </a:cubicBezTo>
                        <a:cubicBezTo>
                          <a:pt x="14" y="3"/>
                          <a:pt x="14" y="4"/>
                          <a:pt x="14" y="6"/>
                        </a:cubicBezTo>
                        <a:cubicBezTo>
                          <a:pt x="14" y="7"/>
                          <a:pt x="13" y="8"/>
                          <a:pt x="13" y="8"/>
                        </a:cubicBezTo>
                        <a:cubicBezTo>
                          <a:pt x="11" y="10"/>
                          <a:pt x="8" y="9"/>
                          <a:pt x="4" y="7"/>
                        </a:cubicBezTo>
                        <a:cubicBezTo>
                          <a:pt x="2" y="7"/>
                          <a:pt x="1" y="6"/>
                          <a:pt x="0" y="6"/>
                        </a:cubicBezTo>
                        <a:cubicBezTo>
                          <a:pt x="0" y="7"/>
                          <a:pt x="1" y="8"/>
                          <a:pt x="2" y="10"/>
                        </a:cubicBezTo>
                        <a:cubicBezTo>
                          <a:pt x="3" y="11"/>
                          <a:pt x="4" y="11"/>
                          <a:pt x="4" y="11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6" y="11"/>
                          <a:pt x="7" y="11"/>
                          <a:pt x="8" y="11"/>
                        </a:cubicBezTo>
                        <a:cubicBezTo>
                          <a:pt x="9" y="11"/>
                          <a:pt x="10" y="11"/>
                          <a:pt x="12" y="12"/>
                        </a:cubicBezTo>
                        <a:cubicBezTo>
                          <a:pt x="12" y="13"/>
                          <a:pt x="13" y="13"/>
                          <a:pt x="14" y="14"/>
                        </a:cubicBezTo>
                        <a:cubicBezTo>
                          <a:pt x="13" y="13"/>
                          <a:pt x="13" y="12"/>
                          <a:pt x="13" y="11"/>
                        </a:cubicBezTo>
                        <a:cubicBezTo>
                          <a:pt x="14" y="8"/>
                          <a:pt x="18" y="6"/>
                          <a:pt x="21" y="8"/>
                        </a:cubicBezTo>
                        <a:cubicBezTo>
                          <a:pt x="23" y="9"/>
                          <a:pt x="25" y="8"/>
                          <a:pt x="26" y="7"/>
                        </a:cubicBezTo>
                        <a:cubicBezTo>
                          <a:pt x="27" y="6"/>
                          <a:pt x="28" y="4"/>
                          <a:pt x="27" y="2"/>
                        </a:cubicBezTo>
                        <a:cubicBezTo>
                          <a:pt x="27" y="2"/>
                          <a:pt x="27" y="1"/>
                          <a:pt x="2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4" name="Freeform 1885">
                    <a:extLst>
                      <a:ext uri="{FF2B5EF4-FFF2-40B4-BE49-F238E27FC236}">
                        <a16:creationId xmlns="" xmlns:a16="http://schemas.microsoft.com/office/drawing/2014/main" id="{5B4BE5F4-AF6E-41E2-80A3-F6010829B3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4" y="2379"/>
                    <a:ext cx="3" cy="4"/>
                  </a:xfrm>
                  <a:custGeom>
                    <a:avLst/>
                    <a:gdLst>
                      <a:gd name="T0" fmla="*/ 2 w 3"/>
                      <a:gd name="T1" fmla="*/ 2 h 4"/>
                      <a:gd name="T2" fmla="*/ 0 w 3"/>
                      <a:gd name="T3" fmla="*/ 0 h 4"/>
                      <a:gd name="T4" fmla="*/ 1 w 3"/>
                      <a:gd name="T5" fmla="*/ 1 h 4"/>
                      <a:gd name="T6" fmla="*/ 3 w 3"/>
                      <a:gd name="T7" fmla="*/ 4 h 4"/>
                      <a:gd name="T8" fmla="*/ 2 w 3"/>
                      <a:gd name="T9" fmla="*/ 2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4">
                        <a:moveTo>
                          <a:pt x="2" y="2"/>
                        </a:moveTo>
                        <a:cubicBezTo>
                          <a:pt x="2" y="1"/>
                          <a:pt x="1" y="0"/>
                          <a:pt x="0" y="0"/>
                        </a:cubicBezTo>
                        <a:cubicBezTo>
                          <a:pt x="0" y="0"/>
                          <a:pt x="1" y="1"/>
                          <a:pt x="1" y="1"/>
                        </a:cubicBezTo>
                        <a:cubicBezTo>
                          <a:pt x="2" y="2"/>
                          <a:pt x="2" y="3"/>
                          <a:pt x="3" y="4"/>
                        </a:cubicBezTo>
                        <a:cubicBezTo>
                          <a:pt x="3" y="3"/>
                          <a:pt x="3" y="3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5" name="Freeform 1886">
                    <a:extLst>
                      <a:ext uri="{FF2B5EF4-FFF2-40B4-BE49-F238E27FC236}">
                        <a16:creationId xmlns="" xmlns:a16="http://schemas.microsoft.com/office/drawing/2014/main" id="{EF2EF3CB-4467-4EAE-95FE-ED68C2729B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3" y="2491"/>
                    <a:ext cx="5" cy="5"/>
                  </a:xfrm>
                  <a:custGeom>
                    <a:avLst/>
                    <a:gdLst>
                      <a:gd name="T0" fmla="*/ 3 w 5"/>
                      <a:gd name="T1" fmla="*/ 0 h 5"/>
                      <a:gd name="T2" fmla="*/ 1 w 5"/>
                      <a:gd name="T3" fmla="*/ 3 h 5"/>
                      <a:gd name="T4" fmla="*/ 0 w 5"/>
                      <a:gd name="T5" fmla="*/ 5 h 5"/>
                      <a:gd name="T6" fmla="*/ 1 w 5"/>
                      <a:gd name="T7" fmla="*/ 4 h 5"/>
                      <a:gd name="T8" fmla="*/ 5 w 5"/>
                      <a:gd name="T9" fmla="*/ 1 h 5"/>
                      <a:gd name="T10" fmla="*/ 3 w 5"/>
                      <a:gd name="T11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5" h="5">
                        <a:moveTo>
                          <a:pt x="3" y="0"/>
                        </a:moveTo>
                        <a:cubicBezTo>
                          <a:pt x="2" y="0"/>
                          <a:pt x="1" y="2"/>
                          <a:pt x="1" y="3"/>
                        </a:cubicBezTo>
                        <a:cubicBezTo>
                          <a:pt x="1" y="4"/>
                          <a:pt x="0" y="5"/>
                          <a:pt x="0" y="5"/>
                        </a:cubicBezTo>
                        <a:cubicBezTo>
                          <a:pt x="0" y="5"/>
                          <a:pt x="0" y="5"/>
                          <a:pt x="1" y="4"/>
                        </a:cubicBezTo>
                        <a:cubicBezTo>
                          <a:pt x="2" y="3"/>
                          <a:pt x="3" y="2"/>
                          <a:pt x="5" y="1"/>
                        </a:cubicBezTo>
                        <a:cubicBezTo>
                          <a:pt x="4" y="1"/>
                          <a:pt x="4" y="1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6" name="Freeform 1887">
                    <a:extLst>
                      <a:ext uri="{FF2B5EF4-FFF2-40B4-BE49-F238E27FC236}">
                        <a16:creationId xmlns="" xmlns:a16="http://schemas.microsoft.com/office/drawing/2014/main" id="{92AD20C2-9CAF-4BE8-BF06-AA82ADD7C7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2" y="2504"/>
                    <a:ext cx="2" cy="5"/>
                  </a:xfrm>
                  <a:custGeom>
                    <a:avLst/>
                    <a:gdLst>
                      <a:gd name="T0" fmla="*/ 2 w 2"/>
                      <a:gd name="T1" fmla="*/ 5 h 5"/>
                      <a:gd name="T2" fmla="*/ 1 w 2"/>
                      <a:gd name="T3" fmla="*/ 3 h 5"/>
                      <a:gd name="T4" fmla="*/ 1 w 2"/>
                      <a:gd name="T5" fmla="*/ 0 h 5"/>
                      <a:gd name="T6" fmla="*/ 1 w 2"/>
                      <a:gd name="T7" fmla="*/ 5 h 5"/>
                      <a:gd name="T8" fmla="*/ 2 w 2"/>
                      <a:gd name="T9" fmla="*/ 5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5">
                        <a:moveTo>
                          <a:pt x="2" y="5"/>
                        </a:moveTo>
                        <a:cubicBezTo>
                          <a:pt x="1" y="5"/>
                          <a:pt x="1" y="4"/>
                          <a:pt x="1" y="3"/>
                        </a:cubicBezTo>
                        <a:cubicBezTo>
                          <a:pt x="1" y="2"/>
                          <a:pt x="1" y="0"/>
                          <a:pt x="1" y="0"/>
                        </a:cubicBezTo>
                        <a:cubicBezTo>
                          <a:pt x="0" y="0"/>
                          <a:pt x="0" y="2"/>
                          <a:pt x="1" y="5"/>
                        </a:cubicBezTo>
                        <a:cubicBezTo>
                          <a:pt x="1" y="5"/>
                          <a:pt x="1" y="5"/>
                          <a:pt x="2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7" name="Freeform 1888">
                    <a:extLst>
                      <a:ext uri="{FF2B5EF4-FFF2-40B4-BE49-F238E27FC236}">
                        <a16:creationId xmlns="" xmlns:a16="http://schemas.microsoft.com/office/drawing/2014/main" id="{486B17BE-3508-4BC7-97E5-9F716CEF62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0" y="2052"/>
                    <a:ext cx="89" cy="478"/>
                  </a:xfrm>
                  <a:custGeom>
                    <a:avLst/>
                    <a:gdLst>
                      <a:gd name="T0" fmla="*/ 85 w 92"/>
                      <a:gd name="T1" fmla="*/ 60 h 500"/>
                      <a:gd name="T2" fmla="*/ 80 w 92"/>
                      <a:gd name="T3" fmla="*/ 39 h 500"/>
                      <a:gd name="T4" fmla="*/ 73 w 92"/>
                      <a:gd name="T5" fmla="*/ 15 h 500"/>
                      <a:gd name="T6" fmla="*/ 67 w 92"/>
                      <a:gd name="T7" fmla="*/ 0 h 500"/>
                      <a:gd name="T8" fmla="*/ 65 w 92"/>
                      <a:gd name="T9" fmla="*/ 6 h 500"/>
                      <a:gd name="T10" fmla="*/ 61 w 92"/>
                      <a:gd name="T11" fmla="*/ 10 h 500"/>
                      <a:gd name="T12" fmla="*/ 58 w 92"/>
                      <a:gd name="T13" fmla="*/ 79 h 500"/>
                      <a:gd name="T14" fmla="*/ 44 w 92"/>
                      <a:gd name="T15" fmla="*/ 133 h 500"/>
                      <a:gd name="T16" fmla="*/ 45 w 92"/>
                      <a:gd name="T17" fmla="*/ 182 h 500"/>
                      <a:gd name="T18" fmla="*/ 30 w 92"/>
                      <a:gd name="T19" fmla="*/ 229 h 500"/>
                      <a:gd name="T20" fmla="*/ 24 w 92"/>
                      <a:gd name="T21" fmla="*/ 259 h 500"/>
                      <a:gd name="T22" fmla="*/ 20 w 92"/>
                      <a:gd name="T23" fmla="*/ 293 h 500"/>
                      <a:gd name="T24" fmla="*/ 31 w 92"/>
                      <a:gd name="T25" fmla="*/ 298 h 500"/>
                      <a:gd name="T26" fmla="*/ 30 w 92"/>
                      <a:gd name="T27" fmla="*/ 317 h 500"/>
                      <a:gd name="T28" fmla="*/ 27 w 92"/>
                      <a:gd name="T29" fmla="*/ 338 h 500"/>
                      <a:gd name="T30" fmla="*/ 21 w 92"/>
                      <a:gd name="T31" fmla="*/ 353 h 500"/>
                      <a:gd name="T32" fmla="*/ 12 w 92"/>
                      <a:gd name="T33" fmla="*/ 357 h 500"/>
                      <a:gd name="T34" fmla="*/ 7 w 92"/>
                      <a:gd name="T35" fmla="*/ 362 h 500"/>
                      <a:gd name="T36" fmla="*/ 12 w 92"/>
                      <a:gd name="T37" fmla="*/ 368 h 500"/>
                      <a:gd name="T38" fmla="*/ 24 w 92"/>
                      <a:gd name="T39" fmla="*/ 388 h 500"/>
                      <a:gd name="T40" fmla="*/ 5 w 92"/>
                      <a:gd name="T41" fmla="*/ 389 h 500"/>
                      <a:gd name="T42" fmla="*/ 11 w 92"/>
                      <a:gd name="T43" fmla="*/ 390 h 500"/>
                      <a:gd name="T44" fmla="*/ 2 w 92"/>
                      <a:gd name="T45" fmla="*/ 410 h 500"/>
                      <a:gd name="T46" fmla="*/ 7 w 92"/>
                      <a:gd name="T47" fmla="*/ 413 h 500"/>
                      <a:gd name="T48" fmla="*/ 16 w 92"/>
                      <a:gd name="T49" fmla="*/ 411 h 500"/>
                      <a:gd name="T50" fmla="*/ 7 w 92"/>
                      <a:gd name="T51" fmla="*/ 429 h 500"/>
                      <a:gd name="T52" fmla="*/ 22 w 92"/>
                      <a:gd name="T53" fmla="*/ 435 h 500"/>
                      <a:gd name="T54" fmla="*/ 33 w 92"/>
                      <a:gd name="T55" fmla="*/ 445 h 500"/>
                      <a:gd name="T56" fmla="*/ 48 w 92"/>
                      <a:gd name="T57" fmla="*/ 459 h 500"/>
                      <a:gd name="T58" fmla="*/ 57 w 92"/>
                      <a:gd name="T59" fmla="*/ 466 h 500"/>
                      <a:gd name="T60" fmla="*/ 63 w 92"/>
                      <a:gd name="T61" fmla="*/ 475 h 500"/>
                      <a:gd name="T62" fmla="*/ 55 w 92"/>
                      <a:gd name="T63" fmla="*/ 483 h 500"/>
                      <a:gd name="T64" fmla="*/ 47 w 92"/>
                      <a:gd name="T65" fmla="*/ 482 h 500"/>
                      <a:gd name="T66" fmla="*/ 53 w 92"/>
                      <a:gd name="T67" fmla="*/ 492 h 500"/>
                      <a:gd name="T68" fmla="*/ 66 w 92"/>
                      <a:gd name="T69" fmla="*/ 497 h 500"/>
                      <a:gd name="T70" fmla="*/ 77 w 92"/>
                      <a:gd name="T71" fmla="*/ 495 h 500"/>
                      <a:gd name="T72" fmla="*/ 75 w 92"/>
                      <a:gd name="T73" fmla="*/ 494 h 500"/>
                      <a:gd name="T74" fmla="*/ 74 w 92"/>
                      <a:gd name="T75" fmla="*/ 492 h 500"/>
                      <a:gd name="T76" fmla="*/ 73 w 92"/>
                      <a:gd name="T77" fmla="*/ 486 h 500"/>
                      <a:gd name="T78" fmla="*/ 73 w 92"/>
                      <a:gd name="T79" fmla="*/ 476 h 500"/>
                      <a:gd name="T80" fmla="*/ 74 w 92"/>
                      <a:gd name="T81" fmla="*/ 458 h 500"/>
                      <a:gd name="T82" fmla="*/ 64 w 92"/>
                      <a:gd name="T83" fmla="*/ 450 h 500"/>
                      <a:gd name="T84" fmla="*/ 41 w 92"/>
                      <a:gd name="T85" fmla="*/ 449 h 500"/>
                      <a:gd name="T86" fmla="*/ 34 w 92"/>
                      <a:gd name="T87" fmla="*/ 443 h 500"/>
                      <a:gd name="T88" fmla="*/ 20 w 92"/>
                      <a:gd name="T89" fmla="*/ 409 h 500"/>
                      <a:gd name="T90" fmla="*/ 32 w 92"/>
                      <a:gd name="T91" fmla="*/ 382 h 500"/>
                      <a:gd name="T92" fmla="*/ 40 w 92"/>
                      <a:gd name="T93" fmla="*/ 365 h 500"/>
                      <a:gd name="T94" fmla="*/ 40 w 92"/>
                      <a:gd name="T95" fmla="*/ 345 h 500"/>
                      <a:gd name="T96" fmla="*/ 43 w 92"/>
                      <a:gd name="T97" fmla="*/ 338 h 500"/>
                      <a:gd name="T98" fmla="*/ 37 w 92"/>
                      <a:gd name="T99" fmla="*/ 319 h 500"/>
                      <a:gd name="T100" fmla="*/ 36 w 92"/>
                      <a:gd name="T101" fmla="*/ 285 h 500"/>
                      <a:gd name="T102" fmla="*/ 47 w 92"/>
                      <a:gd name="T103" fmla="*/ 258 h 500"/>
                      <a:gd name="T104" fmla="*/ 54 w 92"/>
                      <a:gd name="T105" fmla="*/ 225 h 500"/>
                      <a:gd name="T106" fmla="*/ 60 w 92"/>
                      <a:gd name="T107" fmla="*/ 197 h 500"/>
                      <a:gd name="T108" fmla="*/ 54 w 92"/>
                      <a:gd name="T109" fmla="*/ 160 h 500"/>
                      <a:gd name="T110" fmla="*/ 60 w 92"/>
                      <a:gd name="T111" fmla="*/ 140 h 500"/>
                      <a:gd name="T112" fmla="*/ 78 w 92"/>
                      <a:gd name="T113" fmla="*/ 107 h 500"/>
                      <a:gd name="T114" fmla="*/ 77 w 92"/>
                      <a:gd name="T115" fmla="*/ 84 h 500"/>
                      <a:gd name="T116" fmla="*/ 91 w 92"/>
                      <a:gd name="T117" fmla="*/ 68 h 500"/>
                      <a:gd name="T118" fmla="*/ 91 w 92"/>
                      <a:gd name="T119" fmla="*/ 64 h 500"/>
                      <a:gd name="T120" fmla="*/ 88 w 92"/>
                      <a:gd name="T121" fmla="*/ 62 h 5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92" h="500">
                        <a:moveTo>
                          <a:pt x="88" y="62"/>
                        </a:moveTo>
                        <a:cubicBezTo>
                          <a:pt x="88" y="62"/>
                          <a:pt x="88" y="62"/>
                          <a:pt x="88" y="62"/>
                        </a:cubicBezTo>
                        <a:cubicBezTo>
                          <a:pt x="88" y="62"/>
                          <a:pt x="88" y="62"/>
                          <a:pt x="88" y="62"/>
                        </a:cubicBezTo>
                        <a:cubicBezTo>
                          <a:pt x="87" y="62"/>
                          <a:pt x="87" y="62"/>
                          <a:pt x="86" y="62"/>
                        </a:cubicBezTo>
                        <a:cubicBezTo>
                          <a:pt x="86" y="61"/>
                          <a:pt x="86" y="61"/>
                          <a:pt x="86" y="61"/>
                        </a:cubicBezTo>
                        <a:cubicBezTo>
                          <a:pt x="86" y="61"/>
                          <a:pt x="85" y="61"/>
                          <a:pt x="85" y="60"/>
                        </a:cubicBezTo>
                        <a:cubicBezTo>
                          <a:pt x="85" y="60"/>
                          <a:pt x="85" y="60"/>
                          <a:pt x="85" y="60"/>
                        </a:cubicBezTo>
                        <a:cubicBezTo>
                          <a:pt x="85" y="60"/>
                          <a:pt x="85" y="60"/>
                          <a:pt x="85" y="60"/>
                        </a:cubicBezTo>
                        <a:cubicBezTo>
                          <a:pt x="85" y="59"/>
                          <a:pt x="85" y="58"/>
                          <a:pt x="85" y="56"/>
                        </a:cubicBezTo>
                        <a:cubicBezTo>
                          <a:pt x="84" y="53"/>
                          <a:pt x="84" y="50"/>
                          <a:pt x="83" y="49"/>
                        </a:cubicBezTo>
                        <a:cubicBezTo>
                          <a:pt x="81" y="47"/>
                          <a:pt x="81" y="44"/>
                          <a:pt x="80" y="42"/>
                        </a:cubicBezTo>
                        <a:cubicBezTo>
                          <a:pt x="80" y="41"/>
                          <a:pt x="80" y="39"/>
                          <a:pt x="80" y="39"/>
                        </a:cubicBezTo>
                        <a:cubicBezTo>
                          <a:pt x="77" y="37"/>
                          <a:pt x="74" y="34"/>
                          <a:pt x="74" y="30"/>
                        </a:cubicBezTo>
                        <a:cubicBezTo>
                          <a:pt x="73" y="28"/>
                          <a:pt x="74" y="27"/>
                          <a:pt x="75" y="26"/>
                        </a:cubicBezTo>
                        <a:cubicBezTo>
                          <a:pt x="76" y="26"/>
                          <a:pt x="76" y="25"/>
                          <a:pt x="76" y="23"/>
                        </a:cubicBezTo>
                        <a:cubicBezTo>
                          <a:pt x="76" y="22"/>
                          <a:pt x="76" y="20"/>
                          <a:pt x="77" y="18"/>
                        </a:cubicBezTo>
                        <a:cubicBezTo>
                          <a:pt x="77" y="18"/>
                          <a:pt x="77" y="18"/>
                          <a:pt x="77" y="18"/>
                        </a:cubicBezTo>
                        <a:cubicBezTo>
                          <a:pt x="75" y="17"/>
                          <a:pt x="74" y="16"/>
                          <a:pt x="73" y="15"/>
                        </a:cubicBezTo>
                        <a:cubicBezTo>
                          <a:pt x="70" y="12"/>
                          <a:pt x="71" y="9"/>
                          <a:pt x="71" y="7"/>
                        </a:cubicBezTo>
                        <a:cubicBezTo>
                          <a:pt x="71" y="5"/>
                          <a:pt x="71" y="4"/>
                          <a:pt x="70" y="3"/>
                        </a:cubicBezTo>
                        <a:cubicBezTo>
                          <a:pt x="70" y="2"/>
                          <a:pt x="69" y="2"/>
                          <a:pt x="69" y="1"/>
                        </a:cubicBezTo>
                        <a:cubicBezTo>
                          <a:pt x="68" y="1"/>
                          <a:pt x="68" y="1"/>
                          <a:pt x="68" y="1"/>
                        </a:cubicBezTo>
                        <a:cubicBezTo>
                          <a:pt x="68" y="1"/>
                          <a:pt x="68" y="0"/>
                          <a:pt x="67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7" y="0"/>
                          <a:pt x="67" y="0"/>
                          <a:pt x="67" y="0"/>
                        </a:cubicBezTo>
                        <a:cubicBezTo>
                          <a:pt x="67" y="1"/>
                          <a:pt x="67" y="1"/>
                          <a:pt x="67" y="2"/>
                        </a:cubicBezTo>
                        <a:cubicBezTo>
                          <a:pt x="67" y="2"/>
                          <a:pt x="66" y="2"/>
                          <a:pt x="66" y="3"/>
                        </a:cubicBezTo>
                        <a:cubicBezTo>
                          <a:pt x="66" y="3"/>
                          <a:pt x="66" y="3"/>
                          <a:pt x="66" y="4"/>
                        </a:cubicBezTo>
                        <a:cubicBezTo>
                          <a:pt x="66" y="4"/>
                          <a:pt x="65" y="5"/>
                          <a:pt x="65" y="5"/>
                        </a:cubicBezTo>
                        <a:cubicBezTo>
                          <a:pt x="65" y="5"/>
                          <a:pt x="65" y="5"/>
                          <a:pt x="65" y="6"/>
                        </a:cubicBezTo>
                        <a:cubicBezTo>
                          <a:pt x="64" y="6"/>
                          <a:pt x="63" y="7"/>
                          <a:pt x="63" y="7"/>
                        </a:cubicBezTo>
                        <a:cubicBezTo>
                          <a:pt x="63" y="7"/>
                          <a:pt x="62" y="7"/>
                          <a:pt x="62" y="7"/>
                        </a:cubicBezTo>
                        <a:cubicBezTo>
                          <a:pt x="62" y="7"/>
                          <a:pt x="62" y="7"/>
                          <a:pt x="62" y="7"/>
                        </a:cubicBezTo>
                        <a:cubicBezTo>
                          <a:pt x="62" y="7"/>
                          <a:pt x="62" y="8"/>
                          <a:pt x="61" y="8"/>
                        </a:cubicBezTo>
                        <a:cubicBezTo>
                          <a:pt x="61" y="8"/>
                          <a:pt x="61" y="8"/>
                          <a:pt x="61" y="8"/>
                        </a:cubicBezTo>
                        <a:cubicBezTo>
                          <a:pt x="61" y="9"/>
                          <a:pt x="61" y="9"/>
                          <a:pt x="61" y="10"/>
                        </a:cubicBezTo>
                        <a:cubicBezTo>
                          <a:pt x="61" y="12"/>
                          <a:pt x="61" y="15"/>
                          <a:pt x="61" y="16"/>
                        </a:cubicBezTo>
                        <a:cubicBezTo>
                          <a:pt x="63" y="21"/>
                          <a:pt x="64" y="39"/>
                          <a:pt x="62" y="47"/>
                        </a:cubicBezTo>
                        <a:cubicBezTo>
                          <a:pt x="61" y="54"/>
                          <a:pt x="59" y="60"/>
                          <a:pt x="58" y="64"/>
                        </a:cubicBezTo>
                        <a:cubicBezTo>
                          <a:pt x="57" y="65"/>
                          <a:pt x="57" y="65"/>
                          <a:pt x="58" y="66"/>
                        </a:cubicBezTo>
                        <a:cubicBezTo>
                          <a:pt x="60" y="68"/>
                          <a:pt x="60" y="70"/>
                          <a:pt x="59" y="71"/>
                        </a:cubicBezTo>
                        <a:cubicBezTo>
                          <a:pt x="58" y="72"/>
                          <a:pt x="58" y="75"/>
                          <a:pt x="58" y="79"/>
                        </a:cubicBezTo>
                        <a:cubicBezTo>
                          <a:pt x="58" y="81"/>
                          <a:pt x="58" y="83"/>
                          <a:pt x="58" y="85"/>
                        </a:cubicBezTo>
                        <a:cubicBezTo>
                          <a:pt x="58" y="90"/>
                          <a:pt x="56" y="97"/>
                          <a:pt x="55" y="103"/>
                        </a:cubicBezTo>
                        <a:cubicBezTo>
                          <a:pt x="54" y="106"/>
                          <a:pt x="53" y="109"/>
                          <a:pt x="53" y="111"/>
                        </a:cubicBezTo>
                        <a:cubicBezTo>
                          <a:pt x="53" y="113"/>
                          <a:pt x="52" y="115"/>
                          <a:pt x="51" y="116"/>
                        </a:cubicBezTo>
                        <a:cubicBezTo>
                          <a:pt x="50" y="118"/>
                          <a:pt x="50" y="120"/>
                          <a:pt x="50" y="122"/>
                        </a:cubicBezTo>
                        <a:cubicBezTo>
                          <a:pt x="50" y="127"/>
                          <a:pt x="47" y="131"/>
                          <a:pt x="44" y="133"/>
                        </a:cubicBezTo>
                        <a:cubicBezTo>
                          <a:pt x="44" y="134"/>
                          <a:pt x="46" y="136"/>
                          <a:pt x="46" y="138"/>
                        </a:cubicBezTo>
                        <a:cubicBezTo>
                          <a:pt x="48" y="141"/>
                          <a:pt x="49" y="143"/>
                          <a:pt x="49" y="146"/>
                        </a:cubicBezTo>
                        <a:cubicBezTo>
                          <a:pt x="49" y="148"/>
                          <a:pt x="48" y="149"/>
                          <a:pt x="47" y="151"/>
                        </a:cubicBezTo>
                        <a:cubicBezTo>
                          <a:pt x="45" y="153"/>
                          <a:pt x="44" y="154"/>
                          <a:pt x="45" y="157"/>
                        </a:cubicBezTo>
                        <a:cubicBezTo>
                          <a:pt x="46" y="164"/>
                          <a:pt x="45" y="174"/>
                          <a:pt x="45" y="179"/>
                        </a:cubicBezTo>
                        <a:cubicBezTo>
                          <a:pt x="45" y="181"/>
                          <a:pt x="45" y="182"/>
                          <a:pt x="45" y="182"/>
                        </a:cubicBezTo>
                        <a:cubicBezTo>
                          <a:pt x="45" y="184"/>
                          <a:pt x="44" y="185"/>
                          <a:pt x="43" y="186"/>
                        </a:cubicBezTo>
                        <a:cubicBezTo>
                          <a:pt x="43" y="187"/>
                          <a:pt x="42" y="188"/>
                          <a:pt x="42" y="190"/>
                        </a:cubicBezTo>
                        <a:cubicBezTo>
                          <a:pt x="43" y="193"/>
                          <a:pt x="42" y="195"/>
                          <a:pt x="41" y="197"/>
                        </a:cubicBezTo>
                        <a:cubicBezTo>
                          <a:pt x="40" y="199"/>
                          <a:pt x="39" y="201"/>
                          <a:pt x="38" y="204"/>
                        </a:cubicBezTo>
                        <a:cubicBezTo>
                          <a:pt x="38" y="210"/>
                          <a:pt x="34" y="218"/>
                          <a:pt x="32" y="224"/>
                        </a:cubicBezTo>
                        <a:cubicBezTo>
                          <a:pt x="31" y="226"/>
                          <a:pt x="30" y="227"/>
                          <a:pt x="30" y="229"/>
                        </a:cubicBezTo>
                        <a:cubicBezTo>
                          <a:pt x="29" y="230"/>
                          <a:pt x="29" y="232"/>
                          <a:pt x="28" y="233"/>
                        </a:cubicBezTo>
                        <a:cubicBezTo>
                          <a:pt x="27" y="236"/>
                          <a:pt x="26" y="239"/>
                          <a:pt x="22" y="239"/>
                        </a:cubicBezTo>
                        <a:cubicBezTo>
                          <a:pt x="22" y="239"/>
                          <a:pt x="22" y="239"/>
                          <a:pt x="22" y="239"/>
                        </a:cubicBezTo>
                        <a:cubicBezTo>
                          <a:pt x="22" y="240"/>
                          <a:pt x="21" y="241"/>
                          <a:pt x="23" y="245"/>
                        </a:cubicBezTo>
                        <a:cubicBezTo>
                          <a:pt x="24" y="247"/>
                          <a:pt x="24" y="250"/>
                          <a:pt x="23" y="252"/>
                        </a:cubicBezTo>
                        <a:cubicBezTo>
                          <a:pt x="23" y="255"/>
                          <a:pt x="23" y="257"/>
                          <a:pt x="24" y="259"/>
                        </a:cubicBezTo>
                        <a:cubicBezTo>
                          <a:pt x="27" y="264"/>
                          <a:pt x="26" y="267"/>
                          <a:pt x="25" y="271"/>
                        </a:cubicBezTo>
                        <a:cubicBezTo>
                          <a:pt x="25" y="272"/>
                          <a:pt x="25" y="272"/>
                          <a:pt x="25" y="272"/>
                        </a:cubicBezTo>
                        <a:cubicBezTo>
                          <a:pt x="24" y="274"/>
                          <a:pt x="23" y="275"/>
                          <a:pt x="23" y="276"/>
                        </a:cubicBezTo>
                        <a:cubicBezTo>
                          <a:pt x="22" y="278"/>
                          <a:pt x="21" y="279"/>
                          <a:pt x="21" y="281"/>
                        </a:cubicBezTo>
                        <a:cubicBezTo>
                          <a:pt x="21" y="283"/>
                          <a:pt x="21" y="285"/>
                          <a:pt x="20" y="286"/>
                        </a:cubicBezTo>
                        <a:cubicBezTo>
                          <a:pt x="19" y="289"/>
                          <a:pt x="19" y="291"/>
                          <a:pt x="20" y="293"/>
                        </a:cubicBezTo>
                        <a:cubicBezTo>
                          <a:pt x="21" y="295"/>
                          <a:pt x="21" y="297"/>
                          <a:pt x="21" y="298"/>
                        </a:cubicBezTo>
                        <a:cubicBezTo>
                          <a:pt x="22" y="298"/>
                          <a:pt x="22" y="298"/>
                          <a:pt x="23" y="298"/>
                        </a:cubicBezTo>
                        <a:cubicBezTo>
                          <a:pt x="23" y="298"/>
                          <a:pt x="23" y="298"/>
                          <a:pt x="23" y="298"/>
                        </a:cubicBezTo>
                        <a:cubicBezTo>
                          <a:pt x="23" y="297"/>
                          <a:pt x="23" y="295"/>
                          <a:pt x="26" y="294"/>
                        </a:cubicBezTo>
                        <a:cubicBezTo>
                          <a:pt x="28" y="293"/>
                          <a:pt x="29" y="294"/>
                          <a:pt x="30" y="295"/>
                        </a:cubicBezTo>
                        <a:cubicBezTo>
                          <a:pt x="31" y="296"/>
                          <a:pt x="31" y="297"/>
                          <a:pt x="31" y="298"/>
                        </a:cubicBezTo>
                        <a:cubicBezTo>
                          <a:pt x="31" y="298"/>
                          <a:pt x="31" y="298"/>
                          <a:pt x="31" y="298"/>
                        </a:cubicBezTo>
                        <a:cubicBezTo>
                          <a:pt x="33" y="299"/>
                          <a:pt x="34" y="300"/>
                          <a:pt x="34" y="302"/>
                        </a:cubicBezTo>
                        <a:cubicBezTo>
                          <a:pt x="35" y="303"/>
                          <a:pt x="34" y="305"/>
                          <a:pt x="31" y="307"/>
                        </a:cubicBezTo>
                        <a:cubicBezTo>
                          <a:pt x="31" y="307"/>
                          <a:pt x="31" y="308"/>
                          <a:pt x="31" y="310"/>
                        </a:cubicBezTo>
                        <a:cubicBezTo>
                          <a:pt x="32" y="312"/>
                          <a:pt x="32" y="314"/>
                          <a:pt x="31" y="316"/>
                        </a:cubicBezTo>
                        <a:cubicBezTo>
                          <a:pt x="30" y="317"/>
                          <a:pt x="30" y="317"/>
                          <a:pt x="30" y="317"/>
                        </a:cubicBezTo>
                        <a:cubicBezTo>
                          <a:pt x="29" y="319"/>
                          <a:pt x="28" y="321"/>
                          <a:pt x="28" y="323"/>
                        </a:cubicBezTo>
                        <a:cubicBezTo>
                          <a:pt x="30" y="326"/>
                          <a:pt x="29" y="327"/>
                          <a:pt x="28" y="328"/>
                        </a:cubicBezTo>
                        <a:cubicBezTo>
                          <a:pt x="27" y="329"/>
                          <a:pt x="27" y="330"/>
                          <a:pt x="27" y="331"/>
                        </a:cubicBezTo>
                        <a:cubicBezTo>
                          <a:pt x="27" y="333"/>
                          <a:pt x="27" y="333"/>
                          <a:pt x="27" y="334"/>
                        </a:cubicBezTo>
                        <a:cubicBezTo>
                          <a:pt x="28" y="335"/>
                          <a:pt x="28" y="337"/>
                          <a:pt x="27" y="338"/>
                        </a:cubicBezTo>
                        <a:cubicBezTo>
                          <a:pt x="27" y="338"/>
                          <a:pt x="27" y="338"/>
                          <a:pt x="27" y="338"/>
                        </a:cubicBezTo>
                        <a:cubicBezTo>
                          <a:pt x="28" y="339"/>
                          <a:pt x="28" y="340"/>
                          <a:pt x="27" y="342"/>
                        </a:cubicBezTo>
                        <a:cubicBezTo>
                          <a:pt x="27" y="342"/>
                          <a:pt x="27" y="343"/>
                          <a:pt x="26" y="343"/>
                        </a:cubicBezTo>
                        <a:cubicBezTo>
                          <a:pt x="26" y="344"/>
                          <a:pt x="27" y="346"/>
                          <a:pt x="27" y="347"/>
                        </a:cubicBezTo>
                        <a:cubicBezTo>
                          <a:pt x="28" y="348"/>
                          <a:pt x="28" y="349"/>
                          <a:pt x="27" y="350"/>
                        </a:cubicBezTo>
                        <a:cubicBezTo>
                          <a:pt x="27" y="352"/>
                          <a:pt x="25" y="352"/>
                          <a:pt x="24" y="352"/>
                        </a:cubicBezTo>
                        <a:cubicBezTo>
                          <a:pt x="23" y="352"/>
                          <a:pt x="22" y="352"/>
                          <a:pt x="21" y="353"/>
                        </a:cubicBezTo>
                        <a:cubicBezTo>
                          <a:pt x="21" y="353"/>
                          <a:pt x="21" y="353"/>
                          <a:pt x="21" y="353"/>
                        </a:cubicBezTo>
                        <a:cubicBezTo>
                          <a:pt x="21" y="353"/>
                          <a:pt x="21" y="353"/>
                          <a:pt x="22" y="354"/>
                        </a:cubicBezTo>
                        <a:cubicBezTo>
                          <a:pt x="22" y="355"/>
                          <a:pt x="24" y="357"/>
                          <a:pt x="22" y="360"/>
                        </a:cubicBezTo>
                        <a:cubicBezTo>
                          <a:pt x="22" y="361"/>
                          <a:pt x="21" y="362"/>
                          <a:pt x="19" y="362"/>
                        </a:cubicBezTo>
                        <a:cubicBezTo>
                          <a:pt x="17" y="362"/>
                          <a:pt x="15" y="359"/>
                          <a:pt x="13" y="358"/>
                        </a:cubicBezTo>
                        <a:cubicBezTo>
                          <a:pt x="12" y="357"/>
                          <a:pt x="12" y="357"/>
                          <a:pt x="12" y="357"/>
                        </a:cubicBezTo>
                        <a:cubicBezTo>
                          <a:pt x="11" y="357"/>
                          <a:pt x="11" y="356"/>
                          <a:pt x="11" y="355"/>
                        </a:cubicBezTo>
                        <a:cubicBezTo>
                          <a:pt x="11" y="355"/>
                          <a:pt x="11" y="355"/>
                          <a:pt x="11" y="355"/>
                        </a:cubicBezTo>
                        <a:cubicBezTo>
                          <a:pt x="10" y="356"/>
                          <a:pt x="9" y="356"/>
                          <a:pt x="8" y="357"/>
                        </a:cubicBezTo>
                        <a:cubicBezTo>
                          <a:pt x="7" y="357"/>
                          <a:pt x="6" y="357"/>
                          <a:pt x="5" y="358"/>
                        </a:cubicBezTo>
                        <a:cubicBezTo>
                          <a:pt x="5" y="358"/>
                          <a:pt x="6" y="359"/>
                          <a:pt x="6" y="359"/>
                        </a:cubicBezTo>
                        <a:cubicBezTo>
                          <a:pt x="6" y="360"/>
                          <a:pt x="7" y="361"/>
                          <a:pt x="7" y="362"/>
                        </a:cubicBezTo>
                        <a:cubicBezTo>
                          <a:pt x="7" y="363"/>
                          <a:pt x="6" y="363"/>
                          <a:pt x="5" y="364"/>
                        </a:cubicBezTo>
                        <a:cubicBezTo>
                          <a:pt x="4" y="364"/>
                          <a:pt x="3" y="364"/>
                          <a:pt x="3" y="365"/>
                        </a:cubicBezTo>
                        <a:cubicBezTo>
                          <a:pt x="5" y="365"/>
                          <a:pt x="6" y="366"/>
                          <a:pt x="7" y="368"/>
                        </a:cubicBezTo>
                        <a:cubicBezTo>
                          <a:pt x="7" y="368"/>
                          <a:pt x="7" y="369"/>
                          <a:pt x="7" y="369"/>
                        </a:cubicBezTo>
                        <a:cubicBezTo>
                          <a:pt x="7" y="369"/>
                          <a:pt x="7" y="368"/>
                          <a:pt x="7" y="368"/>
                        </a:cubicBezTo>
                        <a:cubicBezTo>
                          <a:pt x="9" y="368"/>
                          <a:pt x="10" y="368"/>
                          <a:pt x="12" y="368"/>
                        </a:cubicBezTo>
                        <a:cubicBezTo>
                          <a:pt x="15" y="369"/>
                          <a:pt x="16" y="371"/>
                          <a:pt x="16" y="374"/>
                        </a:cubicBezTo>
                        <a:cubicBezTo>
                          <a:pt x="16" y="376"/>
                          <a:pt x="15" y="378"/>
                          <a:pt x="13" y="378"/>
                        </a:cubicBezTo>
                        <a:cubicBezTo>
                          <a:pt x="12" y="378"/>
                          <a:pt x="11" y="380"/>
                          <a:pt x="11" y="382"/>
                        </a:cubicBezTo>
                        <a:cubicBezTo>
                          <a:pt x="11" y="382"/>
                          <a:pt x="13" y="382"/>
                          <a:pt x="15" y="382"/>
                        </a:cubicBezTo>
                        <a:cubicBezTo>
                          <a:pt x="17" y="382"/>
                          <a:pt x="19" y="381"/>
                          <a:pt x="20" y="382"/>
                        </a:cubicBezTo>
                        <a:cubicBezTo>
                          <a:pt x="23" y="383"/>
                          <a:pt x="24" y="385"/>
                          <a:pt x="24" y="388"/>
                        </a:cubicBezTo>
                        <a:cubicBezTo>
                          <a:pt x="23" y="389"/>
                          <a:pt x="22" y="391"/>
                          <a:pt x="21" y="391"/>
                        </a:cubicBezTo>
                        <a:cubicBezTo>
                          <a:pt x="20" y="391"/>
                          <a:pt x="19" y="390"/>
                          <a:pt x="18" y="390"/>
                        </a:cubicBezTo>
                        <a:cubicBezTo>
                          <a:pt x="17" y="388"/>
                          <a:pt x="15" y="387"/>
                          <a:pt x="15" y="387"/>
                        </a:cubicBezTo>
                        <a:cubicBezTo>
                          <a:pt x="14" y="387"/>
                          <a:pt x="14" y="387"/>
                          <a:pt x="14" y="387"/>
                        </a:cubicBezTo>
                        <a:cubicBezTo>
                          <a:pt x="13" y="390"/>
                          <a:pt x="11" y="390"/>
                          <a:pt x="10" y="390"/>
                        </a:cubicBezTo>
                        <a:cubicBezTo>
                          <a:pt x="8" y="390"/>
                          <a:pt x="7" y="390"/>
                          <a:pt x="5" y="389"/>
                        </a:cubicBezTo>
                        <a:cubicBezTo>
                          <a:pt x="5" y="389"/>
                          <a:pt x="5" y="389"/>
                          <a:pt x="5" y="389"/>
                        </a:cubicBezTo>
                        <a:cubicBezTo>
                          <a:pt x="4" y="389"/>
                          <a:pt x="1" y="391"/>
                          <a:pt x="0" y="392"/>
                        </a:cubicBezTo>
                        <a:cubicBezTo>
                          <a:pt x="1" y="393"/>
                          <a:pt x="2" y="395"/>
                          <a:pt x="2" y="396"/>
                        </a:cubicBezTo>
                        <a:cubicBezTo>
                          <a:pt x="3" y="396"/>
                          <a:pt x="3" y="396"/>
                          <a:pt x="3" y="396"/>
                        </a:cubicBezTo>
                        <a:cubicBezTo>
                          <a:pt x="4" y="396"/>
                          <a:pt x="6" y="395"/>
                          <a:pt x="6" y="394"/>
                        </a:cubicBezTo>
                        <a:cubicBezTo>
                          <a:pt x="7" y="392"/>
                          <a:pt x="9" y="390"/>
                          <a:pt x="11" y="390"/>
                        </a:cubicBezTo>
                        <a:cubicBezTo>
                          <a:pt x="11" y="390"/>
                          <a:pt x="14" y="391"/>
                          <a:pt x="15" y="395"/>
                        </a:cubicBezTo>
                        <a:cubicBezTo>
                          <a:pt x="15" y="399"/>
                          <a:pt x="11" y="400"/>
                          <a:pt x="10" y="400"/>
                        </a:cubicBezTo>
                        <a:cubicBezTo>
                          <a:pt x="10" y="400"/>
                          <a:pt x="9" y="401"/>
                          <a:pt x="9" y="401"/>
                        </a:cubicBezTo>
                        <a:cubicBezTo>
                          <a:pt x="8" y="403"/>
                          <a:pt x="6" y="406"/>
                          <a:pt x="2" y="408"/>
                        </a:cubicBezTo>
                        <a:cubicBezTo>
                          <a:pt x="2" y="409"/>
                          <a:pt x="2" y="409"/>
                          <a:pt x="2" y="409"/>
                        </a:cubicBezTo>
                        <a:cubicBezTo>
                          <a:pt x="2" y="409"/>
                          <a:pt x="2" y="410"/>
                          <a:pt x="2" y="410"/>
                        </a:cubicBezTo>
                        <a:cubicBezTo>
                          <a:pt x="3" y="409"/>
                          <a:pt x="4" y="409"/>
                          <a:pt x="4" y="409"/>
                        </a:cubicBezTo>
                        <a:cubicBezTo>
                          <a:pt x="5" y="409"/>
                          <a:pt x="5" y="409"/>
                          <a:pt x="5" y="409"/>
                        </a:cubicBezTo>
                        <a:cubicBezTo>
                          <a:pt x="6" y="410"/>
                          <a:pt x="6" y="410"/>
                          <a:pt x="6" y="410"/>
                        </a:cubicBezTo>
                        <a:cubicBezTo>
                          <a:pt x="7" y="411"/>
                          <a:pt x="6" y="412"/>
                          <a:pt x="6" y="412"/>
                        </a:cubicBezTo>
                        <a:cubicBezTo>
                          <a:pt x="6" y="413"/>
                          <a:pt x="6" y="413"/>
                          <a:pt x="6" y="413"/>
                        </a:cubicBezTo>
                        <a:cubicBezTo>
                          <a:pt x="7" y="413"/>
                          <a:pt x="7" y="413"/>
                          <a:pt x="7" y="413"/>
                        </a:cubicBezTo>
                        <a:cubicBezTo>
                          <a:pt x="7" y="413"/>
                          <a:pt x="8" y="413"/>
                          <a:pt x="8" y="413"/>
                        </a:cubicBezTo>
                        <a:cubicBezTo>
                          <a:pt x="8" y="412"/>
                          <a:pt x="8" y="412"/>
                          <a:pt x="8" y="411"/>
                        </a:cubicBezTo>
                        <a:cubicBezTo>
                          <a:pt x="7" y="409"/>
                          <a:pt x="8" y="406"/>
                          <a:pt x="9" y="404"/>
                        </a:cubicBezTo>
                        <a:cubicBezTo>
                          <a:pt x="10" y="403"/>
                          <a:pt x="11" y="402"/>
                          <a:pt x="13" y="402"/>
                        </a:cubicBezTo>
                        <a:cubicBezTo>
                          <a:pt x="13" y="402"/>
                          <a:pt x="15" y="403"/>
                          <a:pt x="16" y="404"/>
                        </a:cubicBezTo>
                        <a:cubicBezTo>
                          <a:pt x="19" y="407"/>
                          <a:pt x="17" y="410"/>
                          <a:pt x="16" y="411"/>
                        </a:cubicBezTo>
                        <a:cubicBezTo>
                          <a:pt x="15" y="412"/>
                          <a:pt x="15" y="413"/>
                          <a:pt x="15" y="413"/>
                        </a:cubicBezTo>
                        <a:cubicBezTo>
                          <a:pt x="15" y="415"/>
                          <a:pt x="14" y="416"/>
                          <a:pt x="14" y="418"/>
                        </a:cubicBezTo>
                        <a:cubicBezTo>
                          <a:pt x="14" y="419"/>
                          <a:pt x="13" y="421"/>
                          <a:pt x="13" y="422"/>
                        </a:cubicBezTo>
                        <a:cubicBezTo>
                          <a:pt x="13" y="424"/>
                          <a:pt x="11" y="425"/>
                          <a:pt x="10" y="425"/>
                        </a:cubicBezTo>
                        <a:cubicBezTo>
                          <a:pt x="10" y="426"/>
                          <a:pt x="10" y="426"/>
                          <a:pt x="10" y="426"/>
                        </a:cubicBezTo>
                        <a:cubicBezTo>
                          <a:pt x="10" y="428"/>
                          <a:pt x="9" y="429"/>
                          <a:pt x="7" y="429"/>
                        </a:cubicBezTo>
                        <a:cubicBezTo>
                          <a:pt x="8" y="431"/>
                          <a:pt x="7" y="432"/>
                          <a:pt x="7" y="432"/>
                        </a:cubicBezTo>
                        <a:cubicBezTo>
                          <a:pt x="8" y="432"/>
                          <a:pt x="9" y="432"/>
                          <a:pt x="11" y="432"/>
                        </a:cubicBezTo>
                        <a:cubicBezTo>
                          <a:pt x="12" y="432"/>
                          <a:pt x="12" y="433"/>
                          <a:pt x="13" y="433"/>
                        </a:cubicBezTo>
                        <a:cubicBezTo>
                          <a:pt x="13" y="433"/>
                          <a:pt x="13" y="433"/>
                          <a:pt x="13" y="433"/>
                        </a:cubicBezTo>
                        <a:cubicBezTo>
                          <a:pt x="13" y="433"/>
                          <a:pt x="14" y="433"/>
                          <a:pt x="15" y="432"/>
                        </a:cubicBezTo>
                        <a:cubicBezTo>
                          <a:pt x="18" y="431"/>
                          <a:pt x="21" y="433"/>
                          <a:pt x="22" y="435"/>
                        </a:cubicBezTo>
                        <a:cubicBezTo>
                          <a:pt x="22" y="437"/>
                          <a:pt x="21" y="439"/>
                          <a:pt x="19" y="440"/>
                        </a:cubicBezTo>
                        <a:cubicBezTo>
                          <a:pt x="18" y="440"/>
                          <a:pt x="18" y="440"/>
                          <a:pt x="17" y="440"/>
                        </a:cubicBezTo>
                        <a:cubicBezTo>
                          <a:pt x="19" y="440"/>
                          <a:pt x="21" y="441"/>
                          <a:pt x="21" y="443"/>
                        </a:cubicBezTo>
                        <a:cubicBezTo>
                          <a:pt x="21" y="443"/>
                          <a:pt x="21" y="443"/>
                          <a:pt x="21" y="443"/>
                        </a:cubicBezTo>
                        <a:cubicBezTo>
                          <a:pt x="22" y="440"/>
                          <a:pt x="23" y="439"/>
                          <a:pt x="25" y="439"/>
                        </a:cubicBezTo>
                        <a:cubicBezTo>
                          <a:pt x="28" y="439"/>
                          <a:pt x="32" y="442"/>
                          <a:pt x="33" y="445"/>
                        </a:cubicBezTo>
                        <a:cubicBezTo>
                          <a:pt x="33" y="446"/>
                          <a:pt x="33" y="447"/>
                          <a:pt x="32" y="448"/>
                        </a:cubicBezTo>
                        <a:cubicBezTo>
                          <a:pt x="32" y="449"/>
                          <a:pt x="31" y="449"/>
                          <a:pt x="30" y="450"/>
                        </a:cubicBezTo>
                        <a:cubicBezTo>
                          <a:pt x="31" y="449"/>
                          <a:pt x="32" y="449"/>
                          <a:pt x="33" y="449"/>
                        </a:cubicBezTo>
                        <a:cubicBezTo>
                          <a:pt x="36" y="449"/>
                          <a:pt x="44" y="450"/>
                          <a:pt x="45" y="454"/>
                        </a:cubicBezTo>
                        <a:cubicBezTo>
                          <a:pt x="45" y="455"/>
                          <a:pt x="45" y="456"/>
                          <a:pt x="45" y="456"/>
                        </a:cubicBezTo>
                        <a:cubicBezTo>
                          <a:pt x="46" y="456"/>
                          <a:pt x="47" y="457"/>
                          <a:pt x="48" y="459"/>
                        </a:cubicBezTo>
                        <a:cubicBezTo>
                          <a:pt x="48" y="459"/>
                          <a:pt x="48" y="459"/>
                          <a:pt x="48" y="460"/>
                        </a:cubicBezTo>
                        <a:cubicBezTo>
                          <a:pt x="51" y="456"/>
                          <a:pt x="56" y="454"/>
                          <a:pt x="59" y="453"/>
                        </a:cubicBezTo>
                        <a:cubicBezTo>
                          <a:pt x="62" y="452"/>
                          <a:pt x="64" y="454"/>
                          <a:pt x="64" y="455"/>
                        </a:cubicBezTo>
                        <a:cubicBezTo>
                          <a:pt x="65" y="458"/>
                          <a:pt x="62" y="461"/>
                          <a:pt x="58" y="463"/>
                        </a:cubicBezTo>
                        <a:cubicBezTo>
                          <a:pt x="56" y="463"/>
                          <a:pt x="56" y="464"/>
                          <a:pt x="56" y="464"/>
                        </a:cubicBezTo>
                        <a:cubicBezTo>
                          <a:pt x="56" y="464"/>
                          <a:pt x="56" y="464"/>
                          <a:pt x="57" y="466"/>
                        </a:cubicBezTo>
                        <a:cubicBezTo>
                          <a:pt x="58" y="467"/>
                          <a:pt x="60" y="466"/>
                          <a:pt x="61" y="466"/>
                        </a:cubicBezTo>
                        <a:cubicBezTo>
                          <a:pt x="63" y="465"/>
                          <a:pt x="66" y="464"/>
                          <a:pt x="68" y="466"/>
                        </a:cubicBezTo>
                        <a:cubicBezTo>
                          <a:pt x="69" y="467"/>
                          <a:pt x="69" y="469"/>
                          <a:pt x="69" y="469"/>
                        </a:cubicBezTo>
                        <a:cubicBezTo>
                          <a:pt x="68" y="471"/>
                          <a:pt x="66" y="472"/>
                          <a:pt x="65" y="472"/>
                        </a:cubicBezTo>
                        <a:cubicBezTo>
                          <a:pt x="64" y="473"/>
                          <a:pt x="62" y="473"/>
                          <a:pt x="62" y="473"/>
                        </a:cubicBezTo>
                        <a:cubicBezTo>
                          <a:pt x="62" y="474"/>
                          <a:pt x="62" y="475"/>
                          <a:pt x="63" y="475"/>
                        </a:cubicBezTo>
                        <a:cubicBezTo>
                          <a:pt x="63" y="477"/>
                          <a:pt x="64" y="478"/>
                          <a:pt x="64" y="480"/>
                        </a:cubicBezTo>
                        <a:cubicBezTo>
                          <a:pt x="63" y="481"/>
                          <a:pt x="63" y="482"/>
                          <a:pt x="61" y="482"/>
                        </a:cubicBezTo>
                        <a:cubicBezTo>
                          <a:pt x="61" y="483"/>
                          <a:pt x="60" y="483"/>
                          <a:pt x="59" y="483"/>
                        </a:cubicBezTo>
                        <a:cubicBezTo>
                          <a:pt x="58" y="483"/>
                          <a:pt x="57" y="482"/>
                          <a:pt x="56" y="480"/>
                        </a:cubicBezTo>
                        <a:cubicBezTo>
                          <a:pt x="56" y="481"/>
                          <a:pt x="56" y="481"/>
                          <a:pt x="56" y="482"/>
                        </a:cubicBezTo>
                        <a:cubicBezTo>
                          <a:pt x="55" y="483"/>
                          <a:pt x="55" y="483"/>
                          <a:pt x="55" y="483"/>
                        </a:cubicBezTo>
                        <a:cubicBezTo>
                          <a:pt x="54" y="483"/>
                          <a:pt x="54" y="483"/>
                          <a:pt x="54" y="483"/>
                        </a:cubicBezTo>
                        <a:cubicBezTo>
                          <a:pt x="52" y="483"/>
                          <a:pt x="49" y="480"/>
                          <a:pt x="46" y="478"/>
                        </a:cubicBezTo>
                        <a:cubicBezTo>
                          <a:pt x="46" y="478"/>
                          <a:pt x="46" y="477"/>
                          <a:pt x="46" y="477"/>
                        </a:cubicBezTo>
                        <a:cubicBezTo>
                          <a:pt x="46" y="478"/>
                          <a:pt x="46" y="478"/>
                          <a:pt x="46" y="478"/>
                        </a:cubicBezTo>
                        <a:cubicBezTo>
                          <a:pt x="46" y="478"/>
                          <a:pt x="46" y="479"/>
                          <a:pt x="46" y="479"/>
                        </a:cubicBezTo>
                        <a:cubicBezTo>
                          <a:pt x="47" y="480"/>
                          <a:pt x="48" y="481"/>
                          <a:pt x="47" y="482"/>
                        </a:cubicBezTo>
                        <a:cubicBezTo>
                          <a:pt x="47" y="484"/>
                          <a:pt x="45" y="484"/>
                          <a:pt x="44" y="484"/>
                        </a:cubicBezTo>
                        <a:cubicBezTo>
                          <a:pt x="41" y="484"/>
                          <a:pt x="41" y="485"/>
                          <a:pt x="41" y="485"/>
                        </a:cubicBezTo>
                        <a:cubicBezTo>
                          <a:pt x="41" y="485"/>
                          <a:pt x="41" y="485"/>
                          <a:pt x="41" y="485"/>
                        </a:cubicBezTo>
                        <a:cubicBezTo>
                          <a:pt x="41" y="485"/>
                          <a:pt x="42" y="485"/>
                          <a:pt x="42" y="485"/>
                        </a:cubicBezTo>
                        <a:cubicBezTo>
                          <a:pt x="44" y="485"/>
                          <a:pt x="46" y="485"/>
                          <a:pt x="48" y="485"/>
                        </a:cubicBezTo>
                        <a:cubicBezTo>
                          <a:pt x="52" y="486"/>
                          <a:pt x="52" y="489"/>
                          <a:pt x="53" y="492"/>
                        </a:cubicBezTo>
                        <a:cubicBezTo>
                          <a:pt x="53" y="492"/>
                          <a:pt x="53" y="492"/>
                          <a:pt x="53" y="493"/>
                        </a:cubicBezTo>
                        <a:cubicBezTo>
                          <a:pt x="53" y="490"/>
                          <a:pt x="54" y="487"/>
                          <a:pt x="57" y="486"/>
                        </a:cubicBezTo>
                        <a:cubicBezTo>
                          <a:pt x="58" y="486"/>
                          <a:pt x="58" y="486"/>
                          <a:pt x="58" y="486"/>
                        </a:cubicBezTo>
                        <a:cubicBezTo>
                          <a:pt x="60" y="486"/>
                          <a:pt x="61" y="489"/>
                          <a:pt x="61" y="491"/>
                        </a:cubicBezTo>
                        <a:cubicBezTo>
                          <a:pt x="62" y="493"/>
                          <a:pt x="62" y="496"/>
                          <a:pt x="66" y="497"/>
                        </a:cubicBezTo>
                        <a:cubicBezTo>
                          <a:pt x="66" y="497"/>
                          <a:pt x="66" y="497"/>
                          <a:pt x="66" y="497"/>
                        </a:cubicBezTo>
                        <a:cubicBezTo>
                          <a:pt x="66" y="496"/>
                          <a:pt x="66" y="494"/>
                          <a:pt x="68" y="493"/>
                        </a:cubicBezTo>
                        <a:cubicBezTo>
                          <a:pt x="69" y="493"/>
                          <a:pt x="70" y="492"/>
                          <a:pt x="70" y="492"/>
                        </a:cubicBezTo>
                        <a:cubicBezTo>
                          <a:pt x="73" y="492"/>
                          <a:pt x="75" y="495"/>
                          <a:pt x="77" y="497"/>
                        </a:cubicBezTo>
                        <a:cubicBezTo>
                          <a:pt x="78" y="498"/>
                          <a:pt x="79" y="500"/>
                          <a:pt x="80" y="500"/>
                        </a:cubicBezTo>
                        <a:cubicBezTo>
                          <a:pt x="80" y="499"/>
                          <a:pt x="79" y="498"/>
                          <a:pt x="78" y="497"/>
                        </a:cubicBezTo>
                        <a:cubicBezTo>
                          <a:pt x="78" y="497"/>
                          <a:pt x="77" y="496"/>
                          <a:pt x="77" y="495"/>
                        </a:cubicBezTo>
                        <a:cubicBezTo>
                          <a:pt x="76" y="495"/>
                          <a:pt x="76" y="495"/>
                          <a:pt x="76" y="495"/>
                        </a:cubicBezTo>
                        <a:cubicBezTo>
                          <a:pt x="76" y="495"/>
                          <a:pt x="76" y="495"/>
                          <a:pt x="75" y="495"/>
                        </a:cubicBezTo>
                        <a:cubicBezTo>
                          <a:pt x="75" y="495"/>
                          <a:pt x="75" y="495"/>
                          <a:pt x="75" y="495"/>
                        </a:cubicBezTo>
                        <a:cubicBezTo>
                          <a:pt x="75" y="495"/>
                          <a:pt x="75" y="495"/>
                          <a:pt x="75" y="495"/>
                        </a:cubicBezTo>
                        <a:cubicBezTo>
                          <a:pt x="75" y="495"/>
                          <a:pt x="75" y="495"/>
                          <a:pt x="75" y="494"/>
                        </a:cubicBezTo>
                        <a:cubicBezTo>
                          <a:pt x="75" y="494"/>
                          <a:pt x="75" y="494"/>
                          <a:pt x="75" y="494"/>
                        </a:cubicBezTo>
                        <a:cubicBezTo>
                          <a:pt x="75" y="494"/>
                          <a:pt x="75" y="494"/>
                          <a:pt x="75" y="494"/>
                        </a:cubicBezTo>
                        <a:cubicBezTo>
                          <a:pt x="74" y="494"/>
                          <a:pt x="74" y="494"/>
                          <a:pt x="74" y="494"/>
                        </a:cubicBezTo>
                        <a:cubicBezTo>
                          <a:pt x="74" y="494"/>
                          <a:pt x="74" y="494"/>
                          <a:pt x="74" y="493"/>
                        </a:cubicBezTo>
                        <a:cubicBezTo>
                          <a:pt x="74" y="493"/>
                          <a:pt x="74" y="493"/>
                          <a:pt x="74" y="493"/>
                        </a:cubicBezTo>
                        <a:cubicBezTo>
                          <a:pt x="74" y="493"/>
                          <a:pt x="74" y="493"/>
                          <a:pt x="74" y="493"/>
                        </a:cubicBezTo>
                        <a:cubicBezTo>
                          <a:pt x="74" y="492"/>
                          <a:pt x="74" y="492"/>
                          <a:pt x="74" y="492"/>
                        </a:cubicBezTo>
                        <a:cubicBezTo>
                          <a:pt x="74" y="492"/>
                          <a:pt x="74" y="492"/>
                          <a:pt x="74" y="491"/>
                        </a:cubicBezTo>
                        <a:cubicBezTo>
                          <a:pt x="74" y="491"/>
                          <a:pt x="74" y="491"/>
                          <a:pt x="74" y="491"/>
                        </a:cubicBezTo>
                        <a:cubicBezTo>
                          <a:pt x="74" y="490"/>
                          <a:pt x="74" y="490"/>
                          <a:pt x="74" y="490"/>
                        </a:cubicBezTo>
                        <a:cubicBezTo>
                          <a:pt x="74" y="489"/>
                          <a:pt x="74" y="489"/>
                          <a:pt x="73" y="489"/>
                        </a:cubicBezTo>
                        <a:cubicBezTo>
                          <a:pt x="73" y="488"/>
                          <a:pt x="73" y="488"/>
                          <a:pt x="73" y="488"/>
                        </a:cubicBezTo>
                        <a:cubicBezTo>
                          <a:pt x="73" y="487"/>
                          <a:pt x="73" y="487"/>
                          <a:pt x="73" y="486"/>
                        </a:cubicBezTo>
                        <a:cubicBezTo>
                          <a:pt x="73" y="486"/>
                          <a:pt x="73" y="486"/>
                          <a:pt x="73" y="485"/>
                        </a:cubicBezTo>
                        <a:cubicBezTo>
                          <a:pt x="73" y="485"/>
                          <a:pt x="73" y="484"/>
                          <a:pt x="73" y="483"/>
                        </a:cubicBezTo>
                        <a:cubicBezTo>
                          <a:pt x="73" y="483"/>
                          <a:pt x="73" y="483"/>
                          <a:pt x="73" y="482"/>
                        </a:cubicBezTo>
                        <a:cubicBezTo>
                          <a:pt x="73" y="482"/>
                          <a:pt x="73" y="481"/>
                          <a:pt x="73" y="480"/>
                        </a:cubicBezTo>
                        <a:cubicBezTo>
                          <a:pt x="73" y="479"/>
                          <a:pt x="73" y="479"/>
                          <a:pt x="73" y="479"/>
                        </a:cubicBezTo>
                        <a:cubicBezTo>
                          <a:pt x="73" y="478"/>
                          <a:pt x="73" y="477"/>
                          <a:pt x="73" y="476"/>
                        </a:cubicBezTo>
                        <a:cubicBezTo>
                          <a:pt x="73" y="475"/>
                          <a:pt x="73" y="475"/>
                          <a:pt x="73" y="474"/>
                        </a:cubicBezTo>
                        <a:cubicBezTo>
                          <a:pt x="73" y="473"/>
                          <a:pt x="74" y="472"/>
                          <a:pt x="74" y="471"/>
                        </a:cubicBezTo>
                        <a:cubicBezTo>
                          <a:pt x="74" y="470"/>
                          <a:pt x="74" y="470"/>
                          <a:pt x="74" y="469"/>
                        </a:cubicBezTo>
                        <a:cubicBezTo>
                          <a:pt x="74" y="468"/>
                          <a:pt x="74" y="466"/>
                          <a:pt x="74" y="465"/>
                        </a:cubicBezTo>
                        <a:cubicBezTo>
                          <a:pt x="74" y="465"/>
                          <a:pt x="74" y="464"/>
                          <a:pt x="74" y="464"/>
                        </a:cubicBezTo>
                        <a:cubicBezTo>
                          <a:pt x="74" y="462"/>
                          <a:pt x="74" y="460"/>
                          <a:pt x="74" y="458"/>
                        </a:cubicBezTo>
                        <a:cubicBezTo>
                          <a:pt x="74" y="458"/>
                          <a:pt x="74" y="458"/>
                          <a:pt x="74" y="458"/>
                        </a:cubicBezTo>
                        <a:cubicBezTo>
                          <a:pt x="73" y="458"/>
                          <a:pt x="73" y="458"/>
                          <a:pt x="73" y="458"/>
                        </a:cubicBezTo>
                        <a:cubicBezTo>
                          <a:pt x="70" y="458"/>
                          <a:pt x="67" y="457"/>
                          <a:pt x="65" y="455"/>
                        </a:cubicBezTo>
                        <a:cubicBezTo>
                          <a:pt x="64" y="455"/>
                          <a:pt x="64" y="453"/>
                          <a:pt x="64" y="451"/>
                        </a:cubicBezTo>
                        <a:cubicBezTo>
                          <a:pt x="64" y="451"/>
                          <a:pt x="64" y="450"/>
                          <a:pt x="65" y="450"/>
                        </a:cubicBezTo>
                        <a:cubicBezTo>
                          <a:pt x="64" y="450"/>
                          <a:pt x="64" y="450"/>
                          <a:pt x="64" y="450"/>
                        </a:cubicBezTo>
                        <a:cubicBezTo>
                          <a:pt x="64" y="450"/>
                          <a:pt x="64" y="449"/>
                          <a:pt x="63" y="449"/>
                        </a:cubicBezTo>
                        <a:cubicBezTo>
                          <a:pt x="63" y="449"/>
                          <a:pt x="63" y="449"/>
                          <a:pt x="63" y="449"/>
                        </a:cubicBezTo>
                        <a:cubicBezTo>
                          <a:pt x="62" y="449"/>
                          <a:pt x="62" y="448"/>
                          <a:pt x="61" y="448"/>
                        </a:cubicBezTo>
                        <a:cubicBezTo>
                          <a:pt x="60" y="448"/>
                          <a:pt x="58" y="448"/>
                          <a:pt x="55" y="448"/>
                        </a:cubicBezTo>
                        <a:cubicBezTo>
                          <a:pt x="49" y="448"/>
                          <a:pt x="42" y="448"/>
                          <a:pt x="42" y="449"/>
                        </a:cubicBezTo>
                        <a:cubicBezTo>
                          <a:pt x="41" y="449"/>
                          <a:pt x="41" y="449"/>
                          <a:pt x="41" y="449"/>
                        </a:cubicBezTo>
                        <a:cubicBezTo>
                          <a:pt x="41" y="449"/>
                          <a:pt x="41" y="449"/>
                          <a:pt x="41" y="449"/>
                        </a:cubicBezTo>
                        <a:cubicBezTo>
                          <a:pt x="41" y="449"/>
                          <a:pt x="41" y="449"/>
                          <a:pt x="41" y="449"/>
                        </a:cubicBezTo>
                        <a:cubicBezTo>
                          <a:pt x="40" y="449"/>
                          <a:pt x="39" y="448"/>
                          <a:pt x="38" y="447"/>
                        </a:cubicBezTo>
                        <a:cubicBezTo>
                          <a:pt x="37" y="447"/>
                          <a:pt x="37" y="446"/>
                          <a:pt x="36" y="445"/>
                        </a:cubicBezTo>
                        <a:cubicBezTo>
                          <a:pt x="36" y="445"/>
                          <a:pt x="36" y="444"/>
                          <a:pt x="36" y="444"/>
                        </a:cubicBezTo>
                        <a:cubicBezTo>
                          <a:pt x="35" y="444"/>
                          <a:pt x="34" y="443"/>
                          <a:pt x="34" y="443"/>
                        </a:cubicBezTo>
                        <a:cubicBezTo>
                          <a:pt x="32" y="440"/>
                          <a:pt x="32" y="432"/>
                          <a:pt x="33" y="429"/>
                        </a:cubicBezTo>
                        <a:cubicBezTo>
                          <a:pt x="33" y="428"/>
                          <a:pt x="31" y="428"/>
                          <a:pt x="29" y="428"/>
                        </a:cubicBezTo>
                        <a:cubicBezTo>
                          <a:pt x="27" y="428"/>
                          <a:pt x="25" y="428"/>
                          <a:pt x="24" y="427"/>
                        </a:cubicBezTo>
                        <a:cubicBezTo>
                          <a:pt x="21" y="426"/>
                          <a:pt x="22" y="424"/>
                          <a:pt x="22" y="422"/>
                        </a:cubicBezTo>
                        <a:cubicBezTo>
                          <a:pt x="22" y="421"/>
                          <a:pt x="22" y="421"/>
                          <a:pt x="21" y="419"/>
                        </a:cubicBezTo>
                        <a:cubicBezTo>
                          <a:pt x="18" y="416"/>
                          <a:pt x="19" y="412"/>
                          <a:pt x="20" y="409"/>
                        </a:cubicBezTo>
                        <a:cubicBezTo>
                          <a:pt x="20" y="408"/>
                          <a:pt x="20" y="408"/>
                          <a:pt x="20" y="407"/>
                        </a:cubicBezTo>
                        <a:cubicBezTo>
                          <a:pt x="21" y="404"/>
                          <a:pt x="23" y="398"/>
                          <a:pt x="29" y="398"/>
                        </a:cubicBezTo>
                        <a:cubicBezTo>
                          <a:pt x="29" y="398"/>
                          <a:pt x="29" y="397"/>
                          <a:pt x="29" y="397"/>
                        </a:cubicBezTo>
                        <a:cubicBezTo>
                          <a:pt x="29" y="395"/>
                          <a:pt x="30" y="392"/>
                          <a:pt x="32" y="391"/>
                        </a:cubicBezTo>
                        <a:cubicBezTo>
                          <a:pt x="32" y="390"/>
                          <a:pt x="32" y="389"/>
                          <a:pt x="32" y="389"/>
                        </a:cubicBezTo>
                        <a:cubicBezTo>
                          <a:pt x="31" y="387"/>
                          <a:pt x="29" y="384"/>
                          <a:pt x="32" y="382"/>
                        </a:cubicBezTo>
                        <a:cubicBezTo>
                          <a:pt x="32" y="382"/>
                          <a:pt x="32" y="381"/>
                          <a:pt x="33" y="380"/>
                        </a:cubicBezTo>
                        <a:cubicBezTo>
                          <a:pt x="33" y="378"/>
                          <a:pt x="33" y="375"/>
                          <a:pt x="37" y="374"/>
                        </a:cubicBezTo>
                        <a:cubicBezTo>
                          <a:pt x="38" y="374"/>
                          <a:pt x="38" y="374"/>
                          <a:pt x="38" y="374"/>
                        </a:cubicBezTo>
                        <a:cubicBezTo>
                          <a:pt x="38" y="374"/>
                          <a:pt x="38" y="373"/>
                          <a:pt x="38" y="372"/>
                        </a:cubicBezTo>
                        <a:cubicBezTo>
                          <a:pt x="38" y="371"/>
                          <a:pt x="37" y="367"/>
                          <a:pt x="40" y="367"/>
                        </a:cubicBezTo>
                        <a:cubicBezTo>
                          <a:pt x="40" y="366"/>
                          <a:pt x="40" y="366"/>
                          <a:pt x="40" y="365"/>
                        </a:cubicBezTo>
                        <a:cubicBezTo>
                          <a:pt x="40" y="364"/>
                          <a:pt x="39" y="361"/>
                          <a:pt x="39" y="359"/>
                        </a:cubicBezTo>
                        <a:cubicBezTo>
                          <a:pt x="40" y="358"/>
                          <a:pt x="40" y="357"/>
                          <a:pt x="39" y="356"/>
                        </a:cubicBezTo>
                        <a:cubicBezTo>
                          <a:pt x="39" y="354"/>
                          <a:pt x="38" y="351"/>
                          <a:pt x="42" y="349"/>
                        </a:cubicBezTo>
                        <a:cubicBezTo>
                          <a:pt x="43" y="349"/>
                          <a:pt x="43" y="348"/>
                          <a:pt x="43" y="348"/>
                        </a:cubicBezTo>
                        <a:cubicBezTo>
                          <a:pt x="43" y="348"/>
                          <a:pt x="43" y="348"/>
                          <a:pt x="43" y="348"/>
                        </a:cubicBezTo>
                        <a:cubicBezTo>
                          <a:pt x="43" y="348"/>
                          <a:pt x="42" y="346"/>
                          <a:pt x="40" y="345"/>
                        </a:cubicBezTo>
                        <a:cubicBezTo>
                          <a:pt x="40" y="345"/>
                          <a:pt x="38" y="343"/>
                          <a:pt x="38" y="342"/>
                        </a:cubicBezTo>
                        <a:cubicBezTo>
                          <a:pt x="38" y="342"/>
                          <a:pt x="38" y="341"/>
                          <a:pt x="38" y="341"/>
                        </a:cubicBezTo>
                        <a:cubicBezTo>
                          <a:pt x="39" y="339"/>
                          <a:pt x="42" y="339"/>
                          <a:pt x="46" y="339"/>
                        </a:cubicBezTo>
                        <a:cubicBezTo>
                          <a:pt x="46" y="339"/>
                          <a:pt x="46" y="339"/>
                          <a:pt x="45" y="338"/>
                        </a:cubicBezTo>
                        <a:cubicBezTo>
                          <a:pt x="45" y="338"/>
                          <a:pt x="45" y="338"/>
                          <a:pt x="45" y="338"/>
                        </a:cubicBezTo>
                        <a:cubicBezTo>
                          <a:pt x="44" y="338"/>
                          <a:pt x="43" y="338"/>
                          <a:pt x="43" y="338"/>
                        </a:cubicBezTo>
                        <a:cubicBezTo>
                          <a:pt x="40" y="338"/>
                          <a:pt x="39" y="337"/>
                          <a:pt x="38" y="335"/>
                        </a:cubicBezTo>
                        <a:cubicBezTo>
                          <a:pt x="37" y="333"/>
                          <a:pt x="38" y="331"/>
                          <a:pt x="39" y="329"/>
                        </a:cubicBezTo>
                        <a:cubicBezTo>
                          <a:pt x="40" y="328"/>
                          <a:pt x="40" y="328"/>
                          <a:pt x="40" y="328"/>
                        </a:cubicBezTo>
                        <a:cubicBezTo>
                          <a:pt x="40" y="328"/>
                          <a:pt x="39" y="327"/>
                          <a:pt x="39" y="327"/>
                        </a:cubicBezTo>
                        <a:cubicBezTo>
                          <a:pt x="38" y="326"/>
                          <a:pt x="36" y="324"/>
                          <a:pt x="37" y="322"/>
                        </a:cubicBezTo>
                        <a:cubicBezTo>
                          <a:pt x="38" y="321"/>
                          <a:pt x="38" y="319"/>
                          <a:pt x="37" y="319"/>
                        </a:cubicBezTo>
                        <a:cubicBezTo>
                          <a:pt x="34" y="317"/>
                          <a:pt x="36" y="309"/>
                          <a:pt x="36" y="309"/>
                        </a:cubicBezTo>
                        <a:cubicBezTo>
                          <a:pt x="36" y="306"/>
                          <a:pt x="37" y="304"/>
                          <a:pt x="39" y="303"/>
                        </a:cubicBezTo>
                        <a:cubicBezTo>
                          <a:pt x="39" y="302"/>
                          <a:pt x="39" y="298"/>
                          <a:pt x="39" y="296"/>
                        </a:cubicBezTo>
                        <a:cubicBezTo>
                          <a:pt x="39" y="295"/>
                          <a:pt x="38" y="294"/>
                          <a:pt x="38" y="293"/>
                        </a:cubicBezTo>
                        <a:cubicBezTo>
                          <a:pt x="38" y="292"/>
                          <a:pt x="38" y="291"/>
                          <a:pt x="37" y="290"/>
                        </a:cubicBezTo>
                        <a:cubicBezTo>
                          <a:pt x="37" y="288"/>
                          <a:pt x="36" y="287"/>
                          <a:pt x="36" y="285"/>
                        </a:cubicBezTo>
                        <a:cubicBezTo>
                          <a:pt x="36" y="283"/>
                          <a:pt x="37" y="282"/>
                          <a:pt x="38" y="282"/>
                        </a:cubicBezTo>
                        <a:cubicBezTo>
                          <a:pt x="38" y="281"/>
                          <a:pt x="39" y="280"/>
                          <a:pt x="39" y="277"/>
                        </a:cubicBezTo>
                        <a:cubicBezTo>
                          <a:pt x="39" y="275"/>
                          <a:pt x="39" y="270"/>
                          <a:pt x="43" y="268"/>
                        </a:cubicBezTo>
                        <a:cubicBezTo>
                          <a:pt x="43" y="268"/>
                          <a:pt x="43" y="266"/>
                          <a:pt x="43" y="266"/>
                        </a:cubicBezTo>
                        <a:cubicBezTo>
                          <a:pt x="43" y="264"/>
                          <a:pt x="43" y="263"/>
                          <a:pt x="43" y="262"/>
                        </a:cubicBezTo>
                        <a:cubicBezTo>
                          <a:pt x="43" y="259"/>
                          <a:pt x="46" y="258"/>
                          <a:pt x="47" y="258"/>
                        </a:cubicBezTo>
                        <a:cubicBezTo>
                          <a:pt x="49" y="258"/>
                          <a:pt x="49" y="258"/>
                          <a:pt x="49" y="257"/>
                        </a:cubicBezTo>
                        <a:cubicBezTo>
                          <a:pt x="49" y="256"/>
                          <a:pt x="49" y="256"/>
                          <a:pt x="48" y="255"/>
                        </a:cubicBezTo>
                        <a:cubicBezTo>
                          <a:pt x="48" y="254"/>
                          <a:pt x="46" y="253"/>
                          <a:pt x="47" y="250"/>
                        </a:cubicBezTo>
                        <a:cubicBezTo>
                          <a:pt x="47" y="249"/>
                          <a:pt x="47" y="247"/>
                          <a:pt x="47" y="244"/>
                        </a:cubicBezTo>
                        <a:cubicBezTo>
                          <a:pt x="46" y="242"/>
                          <a:pt x="46" y="239"/>
                          <a:pt x="46" y="236"/>
                        </a:cubicBezTo>
                        <a:cubicBezTo>
                          <a:pt x="46" y="229"/>
                          <a:pt x="51" y="226"/>
                          <a:pt x="54" y="225"/>
                        </a:cubicBezTo>
                        <a:cubicBezTo>
                          <a:pt x="54" y="224"/>
                          <a:pt x="55" y="224"/>
                          <a:pt x="55" y="223"/>
                        </a:cubicBezTo>
                        <a:cubicBezTo>
                          <a:pt x="56" y="223"/>
                          <a:pt x="55" y="220"/>
                          <a:pt x="55" y="218"/>
                        </a:cubicBezTo>
                        <a:cubicBezTo>
                          <a:pt x="54" y="214"/>
                          <a:pt x="53" y="210"/>
                          <a:pt x="56" y="209"/>
                        </a:cubicBezTo>
                        <a:cubicBezTo>
                          <a:pt x="56" y="209"/>
                          <a:pt x="56" y="208"/>
                          <a:pt x="57" y="206"/>
                        </a:cubicBezTo>
                        <a:cubicBezTo>
                          <a:pt x="57" y="204"/>
                          <a:pt x="57" y="202"/>
                          <a:pt x="59" y="201"/>
                        </a:cubicBezTo>
                        <a:cubicBezTo>
                          <a:pt x="60" y="200"/>
                          <a:pt x="60" y="199"/>
                          <a:pt x="60" y="197"/>
                        </a:cubicBezTo>
                        <a:cubicBezTo>
                          <a:pt x="60" y="196"/>
                          <a:pt x="61" y="194"/>
                          <a:pt x="61" y="192"/>
                        </a:cubicBezTo>
                        <a:cubicBezTo>
                          <a:pt x="62" y="191"/>
                          <a:pt x="61" y="190"/>
                          <a:pt x="60" y="188"/>
                        </a:cubicBezTo>
                        <a:cubicBezTo>
                          <a:pt x="59" y="187"/>
                          <a:pt x="58" y="185"/>
                          <a:pt x="58" y="183"/>
                        </a:cubicBezTo>
                        <a:cubicBezTo>
                          <a:pt x="58" y="180"/>
                          <a:pt x="58" y="177"/>
                          <a:pt x="55" y="173"/>
                        </a:cubicBezTo>
                        <a:cubicBezTo>
                          <a:pt x="52" y="170"/>
                          <a:pt x="52" y="164"/>
                          <a:pt x="53" y="161"/>
                        </a:cubicBezTo>
                        <a:cubicBezTo>
                          <a:pt x="53" y="161"/>
                          <a:pt x="54" y="160"/>
                          <a:pt x="54" y="160"/>
                        </a:cubicBezTo>
                        <a:cubicBezTo>
                          <a:pt x="54" y="160"/>
                          <a:pt x="54" y="159"/>
                          <a:pt x="54" y="159"/>
                        </a:cubicBezTo>
                        <a:cubicBezTo>
                          <a:pt x="55" y="159"/>
                          <a:pt x="55" y="158"/>
                          <a:pt x="56" y="158"/>
                        </a:cubicBezTo>
                        <a:cubicBezTo>
                          <a:pt x="56" y="158"/>
                          <a:pt x="56" y="157"/>
                          <a:pt x="56" y="156"/>
                        </a:cubicBezTo>
                        <a:cubicBezTo>
                          <a:pt x="57" y="154"/>
                          <a:pt x="58" y="150"/>
                          <a:pt x="61" y="149"/>
                        </a:cubicBezTo>
                        <a:cubicBezTo>
                          <a:pt x="61" y="149"/>
                          <a:pt x="61" y="149"/>
                          <a:pt x="61" y="149"/>
                        </a:cubicBezTo>
                        <a:cubicBezTo>
                          <a:pt x="62" y="147"/>
                          <a:pt x="60" y="143"/>
                          <a:pt x="60" y="140"/>
                        </a:cubicBezTo>
                        <a:cubicBezTo>
                          <a:pt x="58" y="136"/>
                          <a:pt x="60" y="135"/>
                          <a:pt x="62" y="134"/>
                        </a:cubicBezTo>
                        <a:cubicBezTo>
                          <a:pt x="62" y="134"/>
                          <a:pt x="62" y="134"/>
                          <a:pt x="62" y="134"/>
                        </a:cubicBezTo>
                        <a:cubicBezTo>
                          <a:pt x="62" y="129"/>
                          <a:pt x="65" y="123"/>
                          <a:pt x="69" y="122"/>
                        </a:cubicBezTo>
                        <a:cubicBezTo>
                          <a:pt x="70" y="121"/>
                          <a:pt x="71" y="118"/>
                          <a:pt x="71" y="114"/>
                        </a:cubicBezTo>
                        <a:cubicBezTo>
                          <a:pt x="71" y="111"/>
                          <a:pt x="73" y="110"/>
                          <a:pt x="76" y="109"/>
                        </a:cubicBezTo>
                        <a:cubicBezTo>
                          <a:pt x="77" y="108"/>
                          <a:pt x="77" y="108"/>
                          <a:pt x="78" y="107"/>
                        </a:cubicBezTo>
                        <a:cubicBezTo>
                          <a:pt x="78" y="107"/>
                          <a:pt x="78" y="106"/>
                          <a:pt x="78" y="106"/>
                        </a:cubicBezTo>
                        <a:cubicBezTo>
                          <a:pt x="77" y="105"/>
                          <a:pt x="76" y="103"/>
                          <a:pt x="76" y="102"/>
                        </a:cubicBezTo>
                        <a:cubicBezTo>
                          <a:pt x="77" y="101"/>
                          <a:pt x="77" y="100"/>
                          <a:pt x="78" y="99"/>
                        </a:cubicBezTo>
                        <a:cubicBezTo>
                          <a:pt x="79" y="99"/>
                          <a:pt x="78" y="96"/>
                          <a:pt x="77" y="95"/>
                        </a:cubicBezTo>
                        <a:cubicBezTo>
                          <a:pt x="76" y="92"/>
                          <a:pt x="75" y="89"/>
                          <a:pt x="77" y="87"/>
                        </a:cubicBezTo>
                        <a:cubicBezTo>
                          <a:pt x="78" y="87"/>
                          <a:pt x="77" y="85"/>
                          <a:pt x="77" y="84"/>
                        </a:cubicBezTo>
                        <a:cubicBezTo>
                          <a:pt x="77" y="83"/>
                          <a:pt x="77" y="82"/>
                          <a:pt x="77" y="80"/>
                        </a:cubicBezTo>
                        <a:cubicBezTo>
                          <a:pt x="77" y="78"/>
                          <a:pt x="80" y="76"/>
                          <a:pt x="85" y="73"/>
                        </a:cubicBezTo>
                        <a:cubicBezTo>
                          <a:pt x="87" y="72"/>
                          <a:pt x="90" y="70"/>
                          <a:pt x="90" y="70"/>
                        </a:cubicBezTo>
                        <a:cubicBezTo>
                          <a:pt x="90" y="69"/>
                          <a:pt x="90" y="69"/>
                          <a:pt x="90" y="69"/>
                        </a:cubicBezTo>
                        <a:cubicBezTo>
                          <a:pt x="90" y="69"/>
                          <a:pt x="90" y="69"/>
                          <a:pt x="90" y="69"/>
                        </a:cubicBezTo>
                        <a:cubicBezTo>
                          <a:pt x="91" y="69"/>
                          <a:pt x="91" y="68"/>
                          <a:pt x="91" y="68"/>
                        </a:cubicBezTo>
                        <a:cubicBezTo>
                          <a:pt x="91" y="68"/>
                          <a:pt x="91" y="68"/>
                          <a:pt x="91" y="68"/>
                        </a:cubicBezTo>
                        <a:cubicBezTo>
                          <a:pt x="91" y="68"/>
                          <a:pt x="91" y="67"/>
                          <a:pt x="91" y="67"/>
                        </a:cubicBezTo>
                        <a:cubicBezTo>
                          <a:pt x="91" y="67"/>
                          <a:pt x="91" y="67"/>
                          <a:pt x="91" y="67"/>
                        </a:cubicBezTo>
                        <a:cubicBezTo>
                          <a:pt x="91" y="66"/>
                          <a:pt x="91" y="66"/>
                          <a:pt x="91" y="65"/>
                        </a:cubicBezTo>
                        <a:cubicBezTo>
                          <a:pt x="91" y="65"/>
                          <a:pt x="91" y="65"/>
                          <a:pt x="91" y="65"/>
                        </a:cubicBezTo>
                        <a:cubicBezTo>
                          <a:pt x="91" y="64"/>
                          <a:pt x="91" y="64"/>
                          <a:pt x="91" y="64"/>
                        </a:cubicBezTo>
                        <a:cubicBezTo>
                          <a:pt x="92" y="63"/>
                          <a:pt x="92" y="63"/>
                          <a:pt x="92" y="63"/>
                        </a:cubicBezTo>
                        <a:cubicBezTo>
                          <a:pt x="92" y="63"/>
                          <a:pt x="92" y="62"/>
                          <a:pt x="92" y="62"/>
                        </a:cubicBezTo>
                        <a:cubicBezTo>
                          <a:pt x="92" y="62"/>
                          <a:pt x="92" y="61"/>
                          <a:pt x="92" y="61"/>
                        </a:cubicBezTo>
                        <a:cubicBezTo>
                          <a:pt x="92" y="61"/>
                          <a:pt x="92" y="61"/>
                          <a:pt x="92" y="61"/>
                        </a:cubicBezTo>
                        <a:cubicBezTo>
                          <a:pt x="92" y="61"/>
                          <a:pt x="92" y="61"/>
                          <a:pt x="92" y="61"/>
                        </a:cubicBezTo>
                        <a:cubicBezTo>
                          <a:pt x="90" y="62"/>
                          <a:pt x="89" y="62"/>
                          <a:pt x="88" y="6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8" name="Freeform 1889">
                    <a:extLst>
                      <a:ext uri="{FF2B5EF4-FFF2-40B4-BE49-F238E27FC236}">
                        <a16:creationId xmlns="" xmlns:a16="http://schemas.microsoft.com/office/drawing/2014/main" id="{B2789FCC-6029-4AF8-852A-F70F4F8ED8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1" y="2480"/>
                    <a:ext cx="12" cy="1"/>
                  </a:xfrm>
                  <a:custGeom>
                    <a:avLst/>
                    <a:gdLst>
                      <a:gd name="T0" fmla="*/ 0 w 13"/>
                      <a:gd name="T1" fmla="*/ 1 h 1"/>
                      <a:gd name="T2" fmla="*/ 13 w 13"/>
                      <a:gd name="T3" fmla="*/ 0 h 1"/>
                      <a:gd name="T4" fmla="*/ 0 w 13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3" h="1">
                        <a:moveTo>
                          <a:pt x="0" y="1"/>
                        </a:moveTo>
                        <a:cubicBezTo>
                          <a:pt x="0" y="0"/>
                          <a:pt x="7" y="0"/>
                          <a:pt x="13" y="0"/>
                        </a:cubicBezTo>
                        <a:cubicBezTo>
                          <a:pt x="7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09" name="Freeform 1890">
                    <a:extLst>
                      <a:ext uri="{FF2B5EF4-FFF2-40B4-BE49-F238E27FC236}">
                        <a16:creationId xmlns="" xmlns:a16="http://schemas.microsoft.com/office/drawing/2014/main" id="{38377374-986E-481F-BAB2-82F13560C5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2" y="2482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  <a:gd name="T3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0" name="Freeform 1891">
                    <a:extLst>
                      <a:ext uri="{FF2B5EF4-FFF2-40B4-BE49-F238E27FC236}">
                        <a16:creationId xmlns="" xmlns:a16="http://schemas.microsoft.com/office/drawing/2014/main" id="{2CFCDBCE-EC90-4631-B4EF-0C9A26E6E7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1" y="2490"/>
                    <a:ext cx="0" cy="6"/>
                  </a:xfrm>
                  <a:custGeom>
                    <a:avLst/>
                    <a:gdLst>
                      <a:gd name="T0" fmla="*/ 0 h 6"/>
                      <a:gd name="T1" fmla="*/ 6 h 6"/>
                      <a:gd name="T2" fmla="*/ 0 h 6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6">
                        <a:moveTo>
                          <a:pt x="0" y="0"/>
                        </a:moveTo>
                        <a:cubicBezTo>
                          <a:pt x="0" y="2"/>
                          <a:pt x="0" y="4"/>
                          <a:pt x="0" y="6"/>
                        </a:cubicBezTo>
                        <a:cubicBezTo>
                          <a:pt x="0" y="4"/>
                          <a:pt x="0" y="2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1" name="Freeform 1892">
                    <a:extLst>
                      <a:ext uri="{FF2B5EF4-FFF2-40B4-BE49-F238E27FC236}">
                        <a16:creationId xmlns="" xmlns:a16="http://schemas.microsoft.com/office/drawing/2014/main" id="{15E4ED11-7ED4-4366-9FBD-D6BD3AE664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1" y="248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2" name="Freeform 1893">
                    <a:extLst>
                      <a:ext uri="{FF2B5EF4-FFF2-40B4-BE49-F238E27FC236}">
                        <a16:creationId xmlns="" xmlns:a16="http://schemas.microsoft.com/office/drawing/2014/main" id="{7042D39C-6942-4C0B-8B23-E1B8C28A30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2507"/>
                    <a:ext cx="0" cy="3"/>
                  </a:xfrm>
                  <a:custGeom>
                    <a:avLst/>
                    <a:gdLst>
                      <a:gd name="T0" fmla="*/ 0 h 3"/>
                      <a:gd name="T1" fmla="*/ 3 h 3"/>
                      <a:gd name="T2" fmla="*/ 0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3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3" name="Freeform 1894">
                    <a:extLst>
                      <a:ext uri="{FF2B5EF4-FFF2-40B4-BE49-F238E27FC236}">
                        <a16:creationId xmlns="" xmlns:a16="http://schemas.microsoft.com/office/drawing/2014/main" id="{50DF885F-740C-453D-B99D-56C0799CB7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2502"/>
                    <a:ext cx="1" cy="3"/>
                  </a:xfrm>
                  <a:custGeom>
                    <a:avLst/>
                    <a:gdLst>
                      <a:gd name="T0" fmla="*/ 1 w 1"/>
                      <a:gd name="T1" fmla="*/ 0 h 3"/>
                      <a:gd name="T2" fmla="*/ 0 w 1"/>
                      <a:gd name="T3" fmla="*/ 3 h 3"/>
                      <a:gd name="T4" fmla="*/ 1 w 1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3">
                        <a:moveTo>
                          <a:pt x="1" y="0"/>
                        </a:moveTo>
                        <a:cubicBezTo>
                          <a:pt x="1" y="1"/>
                          <a:pt x="0" y="2"/>
                          <a:pt x="0" y="3"/>
                        </a:cubicBezTo>
                        <a:cubicBezTo>
                          <a:pt x="0" y="2"/>
                          <a:pt x="1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4" name="Freeform 1895">
                    <a:extLst>
                      <a:ext uri="{FF2B5EF4-FFF2-40B4-BE49-F238E27FC236}">
                        <a16:creationId xmlns="" xmlns:a16="http://schemas.microsoft.com/office/drawing/2014/main" id="{390ED583-0BB3-4009-BD20-06ED2CB678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1" y="2497"/>
                    <a:ext cx="0" cy="4"/>
                  </a:xfrm>
                  <a:custGeom>
                    <a:avLst/>
                    <a:gdLst>
                      <a:gd name="T0" fmla="*/ 0 h 4"/>
                      <a:gd name="T1" fmla="*/ 4 h 4"/>
                      <a:gd name="T2" fmla="*/ 0 h 4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4">
                        <a:moveTo>
                          <a:pt x="0" y="0"/>
                        </a:moveTo>
                        <a:cubicBezTo>
                          <a:pt x="0" y="1"/>
                          <a:pt x="0" y="3"/>
                          <a:pt x="0" y="4"/>
                        </a:cubicBezTo>
                        <a:cubicBezTo>
                          <a:pt x="0" y="3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5" name="Freeform 1896">
                    <a:extLst>
                      <a:ext uri="{FF2B5EF4-FFF2-40B4-BE49-F238E27FC236}">
                        <a16:creationId xmlns="" xmlns:a16="http://schemas.microsoft.com/office/drawing/2014/main" id="{B0C8B2DC-F0AC-4798-94E6-62C16E93AA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2514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0" y="2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6" name="Freeform 1897">
                    <a:extLst>
                      <a:ext uri="{FF2B5EF4-FFF2-40B4-BE49-F238E27FC236}">
                        <a16:creationId xmlns="" xmlns:a16="http://schemas.microsoft.com/office/drawing/2014/main" id="{246F0141-4732-46BB-A6A8-9E890BAE4F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8" y="2114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7" name="Freeform 1898">
                    <a:extLst>
                      <a:ext uri="{FF2B5EF4-FFF2-40B4-BE49-F238E27FC236}">
                        <a16:creationId xmlns="" xmlns:a16="http://schemas.microsoft.com/office/drawing/2014/main" id="{2989A6ED-DCC8-40C8-9D1B-7D5D496655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7" y="211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8" name="Freeform 1899">
                    <a:extLst>
                      <a:ext uri="{FF2B5EF4-FFF2-40B4-BE49-F238E27FC236}">
                        <a16:creationId xmlns="" xmlns:a16="http://schemas.microsoft.com/office/drawing/2014/main" id="{601FBB08-E45A-40D1-9A0A-2B27C5519A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9" y="2111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19" name="Freeform 1900">
                    <a:extLst>
                      <a:ext uri="{FF2B5EF4-FFF2-40B4-BE49-F238E27FC236}">
                        <a16:creationId xmlns="" xmlns:a16="http://schemas.microsoft.com/office/drawing/2014/main" id="{2DC74F15-2241-45DA-A2FF-262191A8D5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8" y="211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0" name="Freeform 1901">
                    <a:extLst>
                      <a:ext uri="{FF2B5EF4-FFF2-40B4-BE49-F238E27FC236}">
                        <a16:creationId xmlns="" xmlns:a16="http://schemas.microsoft.com/office/drawing/2014/main" id="{A2078302-F16E-4E1A-A809-FD1ED7B6C0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8" y="211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1" name="Freeform 1902">
                    <a:extLst>
                      <a:ext uri="{FF2B5EF4-FFF2-40B4-BE49-F238E27FC236}">
                        <a16:creationId xmlns="" xmlns:a16="http://schemas.microsoft.com/office/drawing/2014/main" id="{5CB1CA42-FD01-4415-BAA1-5CE37F15F8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7" y="2117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1"/>
                          <a:pt x="0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2" name="Freeform 1903">
                    <a:extLst>
                      <a:ext uri="{FF2B5EF4-FFF2-40B4-BE49-F238E27FC236}">
                        <a16:creationId xmlns="" xmlns:a16="http://schemas.microsoft.com/office/drawing/2014/main" id="{5764F1B3-B8CC-4FBE-B861-DCB1912BEB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1" y="252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3" name="Freeform 1904">
                    <a:extLst>
                      <a:ext uri="{FF2B5EF4-FFF2-40B4-BE49-F238E27FC236}">
                        <a16:creationId xmlns="" xmlns:a16="http://schemas.microsoft.com/office/drawing/2014/main" id="{8B3C9C89-92E8-4068-825C-60ACC33BCD7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0" y="2206"/>
                    <a:ext cx="3" cy="11"/>
                  </a:xfrm>
                  <a:custGeom>
                    <a:avLst/>
                    <a:gdLst>
                      <a:gd name="T0" fmla="*/ 3 w 3"/>
                      <a:gd name="T1" fmla="*/ 12 h 12"/>
                      <a:gd name="T2" fmla="*/ 1 w 3"/>
                      <a:gd name="T3" fmla="*/ 0 h 12"/>
                      <a:gd name="T4" fmla="*/ 3 w 3"/>
                      <a:gd name="T5" fmla="*/ 12 h 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2">
                        <a:moveTo>
                          <a:pt x="3" y="12"/>
                        </a:moveTo>
                        <a:cubicBezTo>
                          <a:pt x="1" y="9"/>
                          <a:pt x="0" y="3"/>
                          <a:pt x="1" y="0"/>
                        </a:cubicBezTo>
                        <a:cubicBezTo>
                          <a:pt x="0" y="3"/>
                          <a:pt x="0" y="9"/>
                          <a:pt x="3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4" name="Freeform 1905">
                    <a:extLst>
                      <a:ext uri="{FF2B5EF4-FFF2-40B4-BE49-F238E27FC236}">
                        <a16:creationId xmlns="" xmlns:a16="http://schemas.microsoft.com/office/drawing/2014/main" id="{990B2C83-56DA-4EC7-AE2A-479732BD94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2" y="2525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5" name="Freeform 1906">
                    <a:extLst>
                      <a:ext uri="{FF2B5EF4-FFF2-40B4-BE49-F238E27FC236}">
                        <a16:creationId xmlns="" xmlns:a16="http://schemas.microsoft.com/office/drawing/2014/main" id="{F2FC8097-899A-4F46-91A9-657A1722B3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2480"/>
                    <a:ext cx="3" cy="1"/>
                  </a:xfrm>
                  <a:custGeom>
                    <a:avLst/>
                    <a:gdLst>
                      <a:gd name="T0" fmla="*/ 3 w 3"/>
                      <a:gd name="T1" fmla="*/ 2 h 2"/>
                      <a:gd name="T2" fmla="*/ 0 w 3"/>
                      <a:gd name="T3" fmla="*/ 0 h 2"/>
                      <a:gd name="T4" fmla="*/ 3 w 3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2">
                        <a:moveTo>
                          <a:pt x="3" y="2"/>
                        </a:moveTo>
                        <a:cubicBezTo>
                          <a:pt x="2" y="2"/>
                          <a:pt x="1" y="1"/>
                          <a:pt x="0" y="0"/>
                        </a:cubicBezTo>
                        <a:cubicBezTo>
                          <a:pt x="1" y="1"/>
                          <a:pt x="2" y="2"/>
                          <a:pt x="3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6" name="Freeform 1907">
                    <a:extLst>
                      <a:ext uri="{FF2B5EF4-FFF2-40B4-BE49-F238E27FC236}">
                        <a16:creationId xmlns="" xmlns:a16="http://schemas.microsoft.com/office/drawing/2014/main" id="{93F9E53C-C055-496F-8AC2-D785643E38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2517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7" name="Freeform 1908">
                    <a:extLst>
                      <a:ext uri="{FF2B5EF4-FFF2-40B4-BE49-F238E27FC236}">
                        <a16:creationId xmlns="" xmlns:a16="http://schemas.microsoft.com/office/drawing/2014/main" id="{BC0C13F7-01C1-4EB5-9088-5D586DE882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2" y="252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8" name="Freeform 1909">
                    <a:extLst>
                      <a:ext uri="{FF2B5EF4-FFF2-40B4-BE49-F238E27FC236}">
                        <a16:creationId xmlns="" xmlns:a16="http://schemas.microsoft.com/office/drawing/2014/main" id="{38216F2F-8214-4161-938B-2616281264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2511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2"/>
                          <a:pt x="0" y="1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29" name="Freeform 1910">
                    <a:extLst>
                      <a:ext uri="{FF2B5EF4-FFF2-40B4-BE49-F238E27FC236}">
                        <a16:creationId xmlns="" xmlns:a16="http://schemas.microsoft.com/office/drawing/2014/main" id="{AF8EAB5A-989F-4647-99D8-BB68AA41510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9" y="219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0" name="Freeform 1911">
                    <a:extLst>
                      <a:ext uri="{FF2B5EF4-FFF2-40B4-BE49-F238E27FC236}">
                        <a16:creationId xmlns="" xmlns:a16="http://schemas.microsoft.com/office/drawing/2014/main" id="{CE30F994-59C7-4747-945A-EAB24EBBB0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1" y="252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1" name="Freeform 1912">
                    <a:extLst>
                      <a:ext uri="{FF2B5EF4-FFF2-40B4-BE49-F238E27FC236}">
                        <a16:creationId xmlns="" xmlns:a16="http://schemas.microsoft.com/office/drawing/2014/main" id="{AC1FD431-EAD8-467D-B92D-1DEB16AB8B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2" y="252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2" name="Freeform 1913">
                    <a:extLst>
                      <a:ext uri="{FF2B5EF4-FFF2-40B4-BE49-F238E27FC236}">
                        <a16:creationId xmlns="" xmlns:a16="http://schemas.microsoft.com/office/drawing/2014/main" id="{BD95546D-77D0-41DC-8E6D-EC7F207D541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9" y="211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3" name="Freeform 1914">
                    <a:extLst>
                      <a:ext uri="{FF2B5EF4-FFF2-40B4-BE49-F238E27FC236}">
                        <a16:creationId xmlns="" xmlns:a16="http://schemas.microsoft.com/office/drawing/2014/main" id="{41E32756-57D7-43A9-8958-83D36ED65A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2520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1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4" name="Freeform 1915">
                    <a:extLst>
                      <a:ext uri="{FF2B5EF4-FFF2-40B4-BE49-F238E27FC236}">
                        <a16:creationId xmlns="" xmlns:a16="http://schemas.microsoft.com/office/drawing/2014/main" id="{CA3AAB30-C91C-47A8-8747-F985E85D27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1" y="2524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5" name="Freeform 1916">
                    <a:extLst>
                      <a:ext uri="{FF2B5EF4-FFF2-40B4-BE49-F238E27FC236}">
                        <a16:creationId xmlns="" xmlns:a16="http://schemas.microsoft.com/office/drawing/2014/main" id="{2D3D441B-43BF-46D1-8F86-7AF004B7B2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1" y="252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6" name="Freeform 1917">
                    <a:extLst>
                      <a:ext uri="{FF2B5EF4-FFF2-40B4-BE49-F238E27FC236}">
                        <a16:creationId xmlns="" xmlns:a16="http://schemas.microsoft.com/office/drawing/2014/main" id="{98DD0918-2DF5-484D-B47A-2CE07728F0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2408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2"/>
                          <a:pt x="0" y="1"/>
                          <a:pt x="0" y="0"/>
                        </a:cubicBezTo>
                        <a:cubicBezTo>
                          <a:pt x="0" y="1"/>
                          <a:pt x="0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7" name="Freeform 1918">
                    <a:extLst>
                      <a:ext uri="{FF2B5EF4-FFF2-40B4-BE49-F238E27FC236}">
                        <a16:creationId xmlns="" xmlns:a16="http://schemas.microsoft.com/office/drawing/2014/main" id="{22EFDFED-83FD-4198-829B-569FBA7667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1" y="2070"/>
                    <a:ext cx="88" cy="91"/>
                  </a:xfrm>
                  <a:custGeom>
                    <a:avLst/>
                    <a:gdLst>
                      <a:gd name="T0" fmla="*/ 49 w 92"/>
                      <a:gd name="T1" fmla="*/ 5 h 95"/>
                      <a:gd name="T2" fmla="*/ 48 w 92"/>
                      <a:gd name="T3" fmla="*/ 5 h 95"/>
                      <a:gd name="T4" fmla="*/ 46 w 92"/>
                      <a:gd name="T5" fmla="*/ 4 h 95"/>
                      <a:gd name="T6" fmla="*/ 44 w 92"/>
                      <a:gd name="T7" fmla="*/ 3 h 95"/>
                      <a:gd name="T8" fmla="*/ 35 w 92"/>
                      <a:gd name="T9" fmla="*/ 0 h 95"/>
                      <a:gd name="T10" fmla="*/ 20 w 92"/>
                      <a:gd name="T11" fmla="*/ 2 h 95"/>
                      <a:gd name="T12" fmla="*/ 5 w 92"/>
                      <a:gd name="T13" fmla="*/ 12 h 95"/>
                      <a:gd name="T14" fmla="*/ 0 w 92"/>
                      <a:gd name="T15" fmla="*/ 32 h 95"/>
                      <a:gd name="T16" fmla="*/ 1 w 92"/>
                      <a:gd name="T17" fmla="*/ 33 h 95"/>
                      <a:gd name="T18" fmla="*/ 3 w 92"/>
                      <a:gd name="T19" fmla="*/ 35 h 95"/>
                      <a:gd name="T20" fmla="*/ 5 w 92"/>
                      <a:gd name="T21" fmla="*/ 37 h 95"/>
                      <a:gd name="T22" fmla="*/ 7 w 92"/>
                      <a:gd name="T23" fmla="*/ 39 h 95"/>
                      <a:gd name="T24" fmla="*/ 9 w 92"/>
                      <a:gd name="T25" fmla="*/ 41 h 95"/>
                      <a:gd name="T26" fmla="*/ 11 w 92"/>
                      <a:gd name="T27" fmla="*/ 43 h 95"/>
                      <a:gd name="T28" fmla="*/ 18 w 92"/>
                      <a:gd name="T29" fmla="*/ 48 h 95"/>
                      <a:gd name="T30" fmla="*/ 38 w 92"/>
                      <a:gd name="T31" fmla="*/ 59 h 95"/>
                      <a:gd name="T32" fmla="*/ 51 w 92"/>
                      <a:gd name="T33" fmla="*/ 65 h 95"/>
                      <a:gd name="T34" fmla="*/ 60 w 92"/>
                      <a:gd name="T35" fmla="*/ 71 h 95"/>
                      <a:gd name="T36" fmla="*/ 56 w 92"/>
                      <a:gd name="T37" fmla="*/ 77 h 95"/>
                      <a:gd name="T38" fmla="*/ 49 w 92"/>
                      <a:gd name="T39" fmla="*/ 92 h 95"/>
                      <a:gd name="T40" fmla="*/ 57 w 92"/>
                      <a:gd name="T41" fmla="*/ 94 h 95"/>
                      <a:gd name="T42" fmla="*/ 61 w 92"/>
                      <a:gd name="T43" fmla="*/ 94 h 95"/>
                      <a:gd name="T44" fmla="*/ 63 w 92"/>
                      <a:gd name="T45" fmla="*/ 94 h 95"/>
                      <a:gd name="T46" fmla="*/ 65 w 92"/>
                      <a:gd name="T47" fmla="*/ 94 h 95"/>
                      <a:gd name="T48" fmla="*/ 68 w 92"/>
                      <a:gd name="T49" fmla="*/ 95 h 95"/>
                      <a:gd name="T50" fmla="*/ 76 w 92"/>
                      <a:gd name="T51" fmla="*/ 93 h 95"/>
                      <a:gd name="T52" fmla="*/ 79 w 92"/>
                      <a:gd name="T53" fmla="*/ 91 h 95"/>
                      <a:gd name="T54" fmla="*/ 85 w 92"/>
                      <a:gd name="T55" fmla="*/ 88 h 95"/>
                      <a:gd name="T56" fmla="*/ 89 w 92"/>
                      <a:gd name="T57" fmla="*/ 75 h 95"/>
                      <a:gd name="T58" fmla="*/ 89 w 92"/>
                      <a:gd name="T59" fmla="*/ 72 h 95"/>
                      <a:gd name="T60" fmla="*/ 89 w 92"/>
                      <a:gd name="T61" fmla="*/ 71 h 95"/>
                      <a:gd name="T62" fmla="*/ 89 w 92"/>
                      <a:gd name="T63" fmla="*/ 70 h 95"/>
                      <a:gd name="T64" fmla="*/ 90 w 92"/>
                      <a:gd name="T65" fmla="*/ 68 h 95"/>
                      <a:gd name="T66" fmla="*/ 90 w 92"/>
                      <a:gd name="T67" fmla="*/ 67 h 95"/>
                      <a:gd name="T68" fmla="*/ 91 w 92"/>
                      <a:gd name="T69" fmla="*/ 54 h 95"/>
                      <a:gd name="T70" fmla="*/ 85 w 92"/>
                      <a:gd name="T71" fmla="*/ 55 h 95"/>
                      <a:gd name="T72" fmla="*/ 75 w 92"/>
                      <a:gd name="T73" fmla="*/ 42 h 95"/>
                      <a:gd name="T74" fmla="*/ 68 w 92"/>
                      <a:gd name="T75" fmla="*/ 35 h 95"/>
                      <a:gd name="T76" fmla="*/ 68 w 92"/>
                      <a:gd name="T77" fmla="*/ 35 h 95"/>
                      <a:gd name="T78" fmla="*/ 66 w 92"/>
                      <a:gd name="T79" fmla="*/ 34 h 95"/>
                      <a:gd name="T80" fmla="*/ 52 w 92"/>
                      <a:gd name="T81" fmla="*/ 31 h 95"/>
                      <a:gd name="T82" fmla="*/ 50 w 92"/>
                      <a:gd name="T83" fmla="*/ 13 h 95"/>
                      <a:gd name="T84" fmla="*/ 51 w 92"/>
                      <a:gd name="T85" fmla="*/ 6 h 95"/>
                      <a:gd name="T86" fmla="*/ 51 w 92"/>
                      <a:gd name="T87" fmla="*/ 6 h 95"/>
                      <a:gd name="T88" fmla="*/ 51 w 92"/>
                      <a:gd name="T89" fmla="*/ 5 h 95"/>
                      <a:gd name="T90" fmla="*/ 49 w 92"/>
                      <a:gd name="T91" fmla="*/ 5 h 9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92" h="95">
                        <a:moveTo>
                          <a:pt x="49" y="5"/>
                        </a:moveTo>
                        <a:cubicBezTo>
                          <a:pt x="49" y="5"/>
                          <a:pt x="49" y="5"/>
                          <a:pt x="49" y="5"/>
                        </a:cubicBezTo>
                        <a:cubicBezTo>
                          <a:pt x="49" y="5"/>
                          <a:pt x="49" y="5"/>
                          <a:pt x="49" y="5"/>
                        </a:cubicBezTo>
                        <a:cubicBezTo>
                          <a:pt x="48" y="5"/>
                          <a:pt x="48" y="5"/>
                          <a:pt x="48" y="5"/>
                        </a:cubicBezTo>
                        <a:cubicBezTo>
                          <a:pt x="47" y="4"/>
                          <a:pt x="47" y="4"/>
                          <a:pt x="47" y="4"/>
                        </a:cubicBezTo>
                        <a:cubicBezTo>
                          <a:pt x="47" y="4"/>
                          <a:pt x="46" y="4"/>
                          <a:pt x="46" y="4"/>
                        </a:cubicBezTo>
                        <a:cubicBezTo>
                          <a:pt x="46" y="4"/>
                          <a:pt x="46" y="4"/>
                          <a:pt x="46" y="4"/>
                        </a:cubicBezTo>
                        <a:cubicBezTo>
                          <a:pt x="45" y="3"/>
                          <a:pt x="45" y="3"/>
                          <a:pt x="44" y="3"/>
                        </a:cubicBezTo>
                        <a:cubicBezTo>
                          <a:pt x="43" y="2"/>
                          <a:pt x="41" y="0"/>
                          <a:pt x="39" y="0"/>
                        </a:cubicBezTo>
                        <a:cubicBezTo>
                          <a:pt x="35" y="0"/>
                          <a:pt x="35" y="0"/>
                          <a:pt x="35" y="0"/>
                        </a:cubicBezTo>
                        <a:cubicBezTo>
                          <a:pt x="32" y="0"/>
                          <a:pt x="29" y="0"/>
                          <a:pt x="27" y="1"/>
                        </a:cubicBezTo>
                        <a:cubicBezTo>
                          <a:pt x="25" y="2"/>
                          <a:pt x="22" y="2"/>
                          <a:pt x="20" y="2"/>
                        </a:cubicBezTo>
                        <a:cubicBezTo>
                          <a:pt x="18" y="2"/>
                          <a:pt x="15" y="2"/>
                          <a:pt x="13" y="4"/>
                        </a:cubicBezTo>
                        <a:cubicBezTo>
                          <a:pt x="9" y="6"/>
                          <a:pt x="5" y="11"/>
                          <a:pt x="5" y="12"/>
                        </a:cubicBezTo>
                        <a:cubicBezTo>
                          <a:pt x="6" y="14"/>
                          <a:pt x="5" y="30"/>
                          <a:pt x="1" y="32"/>
                        </a:cubicBezTo>
                        <a:cubicBezTo>
                          <a:pt x="1" y="32"/>
                          <a:pt x="0" y="32"/>
                          <a:pt x="0" y="32"/>
                        </a:cubicBezTo>
                        <a:cubicBezTo>
                          <a:pt x="0" y="32"/>
                          <a:pt x="0" y="32"/>
                          <a:pt x="0" y="32"/>
                        </a:cubicBezTo>
                        <a:cubicBezTo>
                          <a:pt x="1" y="33"/>
                          <a:pt x="1" y="33"/>
                          <a:pt x="1" y="33"/>
                        </a:cubicBezTo>
                        <a:cubicBezTo>
                          <a:pt x="1" y="33"/>
                          <a:pt x="2" y="34"/>
                          <a:pt x="2" y="34"/>
                        </a:cubicBezTo>
                        <a:cubicBezTo>
                          <a:pt x="2" y="35"/>
                          <a:pt x="2" y="35"/>
                          <a:pt x="3" y="35"/>
                        </a:cubicBezTo>
                        <a:cubicBezTo>
                          <a:pt x="3" y="35"/>
                          <a:pt x="4" y="36"/>
                          <a:pt x="4" y="37"/>
                        </a:cubicBezTo>
                        <a:cubicBezTo>
                          <a:pt x="4" y="37"/>
                          <a:pt x="4" y="37"/>
                          <a:pt x="5" y="37"/>
                        </a:cubicBezTo>
                        <a:cubicBezTo>
                          <a:pt x="5" y="38"/>
                          <a:pt x="6" y="38"/>
                          <a:pt x="6" y="39"/>
                        </a:cubicBezTo>
                        <a:cubicBezTo>
                          <a:pt x="7" y="39"/>
                          <a:pt x="7" y="39"/>
                          <a:pt x="7" y="39"/>
                        </a:cubicBezTo>
                        <a:cubicBezTo>
                          <a:pt x="8" y="40"/>
                          <a:pt x="8" y="40"/>
                          <a:pt x="8" y="41"/>
                        </a:cubicBezTo>
                        <a:cubicBezTo>
                          <a:pt x="9" y="41"/>
                          <a:pt x="9" y="41"/>
                          <a:pt x="9" y="41"/>
                        </a:cubicBezTo>
                        <a:cubicBezTo>
                          <a:pt x="10" y="42"/>
                          <a:pt x="10" y="42"/>
                          <a:pt x="10" y="42"/>
                        </a:cubicBezTo>
                        <a:cubicBezTo>
                          <a:pt x="11" y="43"/>
                          <a:pt x="11" y="43"/>
                          <a:pt x="11" y="43"/>
                        </a:cubicBezTo>
                        <a:cubicBezTo>
                          <a:pt x="12" y="43"/>
                          <a:pt x="12" y="44"/>
                          <a:pt x="13" y="44"/>
                        </a:cubicBezTo>
                        <a:cubicBezTo>
                          <a:pt x="15" y="46"/>
                          <a:pt x="17" y="47"/>
                          <a:pt x="18" y="48"/>
                        </a:cubicBezTo>
                        <a:cubicBezTo>
                          <a:pt x="20" y="50"/>
                          <a:pt x="21" y="51"/>
                          <a:pt x="25" y="52"/>
                        </a:cubicBezTo>
                        <a:cubicBezTo>
                          <a:pt x="33" y="52"/>
                          <a:pt x="36" y="56"/>
                          <a:pt x="38" y="59"/>
                        </a:cubicBezTo>
                        <a:cubicBezTo>
                          <a:pt x="39" y="60"/>
                          <a:pt x="45" y="62"/>
                          <a:pt x="49" y="64"/>
                        </a:cubicBezTo>
                        <a:cubicBezTo>
                          <a:pt x="50" y="64"/>
                          <a:pt x="51" y="65"/>
                          <a:pt x="51" y="65"/>
                        </a:cubicBezTo>
                        <a:cubicBezTo>
                          <a:pt x="57" y="67"/>
                          <a:pt x="59" y="68"/>
                          <a:pt x="60" y="70"/>
                        </a:cubicBezTo>
                        <a:cubicBezTo>
                          <a:pt x="60" y="70"/>
                          <a:pt x="60" y="71"/>
                          <a:pt x="60" y="71"/>
                        </a:cubicBezTo>
                        <a:cubicBezTo>
                          <a:pt x="60" y="73"/>
                          <a:pt x="59" y="74"/>
                          <a:pt x="57" y="76"/>
                        </a:cubicBezTo>
                        <a:cubicBezTo>
                          <a:pt x="57" y="76"/>
                          <a:pt x="57" y="77"/>
                          <a:pt x="56" y="77"/>
                        </a:cubicBezTo>
                        <a:cubicBezTo>
                          <a:pt x="54" y="80"/>
                          <a:pt x="51" y="83"/>
                          <a:pt x="51" y="86"/>
                        </a:cubicBezTo>
                        <a:cubicBezTo>
                          <a:pt x="51" y="89"/>
                          <a:pt x="50" y="91"/>
                          <a:pt x="49" y="92"/>
                        </a:cubicBezTo>
                        <a:cubicBezTo>
                          <a:pt x="49" y="92"/>
                          <a:pt x="50" y="93"/>
                          <a:pt x="50" y="93"/>
                        </a:cubicBezTo>
                        <a:cubicBezTo>
                          <a:pt x="53" y="93"/>
                          <a:pt x="55" y="93"/>
                          <a:pt x="57" y="94"/>
                        </a:cubicBezTo>
                        <a:cubicBezTo>
                          <a:pt x="57" y="94"/>
                          <a:pt x="58" y="94"/>
                          <a:pt x="58" y="94"/>
                        </a:cubicBezTo>
                        <a:cubicBezTo>
                          <a:pt x="59" y="94"/>
                          <a:pt x="60" y="94"/>
                          <a:pt x="61" y="94"/>
                        </a:cubicBezTo>
                        <a:cubicBezTo>
                          <a:pt x="61" y="94"/>
                          <a:pt x="62" y="94"/>
                          <a:pt x="63" y="94"/>
                        </a:cubicBezTo>
                        <a:cubicBezTo>
                          <a:pt x="63" y="94"/>
                          <a:pt x="63" y="94"/>
                          <a:pt x="63" y="94"/>
                        </a:cubicBezTo>
                        <a:cubicBezTo>
                          <a:pt x="64" y="94"/>
                          <a:pt x="64" y="94"/>
                          <a:pt x="64" y="94"/>
                        </a:cubicBezTo>
                        <a:cubicBezTo>
                          <a:pt x="64" y="94"/>
                          <a:pt x="64" y="94"/>
                          <a:pt x="65" y="94"/>
                        </a:cubicBezTo>
                        <a:cubicBezTo>
                          <a:pt x="65" y="94"/>
                          <a:pt x="66" y="94"/>
                          <a:pt x="66" y="94"/>
                        </a:cubicBezTo>
                        <a:cubicBezTo>
                          <a:pt x="67" y="94"/>
                          <a:pt x="67" y="95"/>
                          <a:pt x="68" y="95"/>
                        </a:cubicBezTo>
                        <a:cubicBezTo>
                          <a:pt x="69" y="95"/>
                          <a:pt x="70" y="95"/>
                          <a:pt x="72" y="94"/>
                        </a:cubicBezTo>
                        <a:cubicBezTo>
                          <a:pt x="73" y="93"/>
                          <a:pt x="74" y="93"/>
                          <a:pt x="76" y="93"/>
                        </a:cubicBezTo>
                        <a:cubicBezTo>
                          <a:pt x="76" y="92"/>
                          <a:pt x="77" y="93"/>
                          <a:pt x="77" y="93"/>
                        </a:cubicBezTo>
                        <a:cubicBezTo>
                          <a:pt x="77" y="93"/>
                          <a:pt x="79" y="92"/>
                          <a:pt x="79" y="91"/>
                        </a:cubicBezTo>
                        <a:cubicBezTo>
                          <a:pt x="81" y="90"/>
                          <a:pt x="83" y="88"/>
                          <a:pt x="85" y="88"/>
                        </a:cubicBezTo>
                        <a:cubicBezTo>
                          <a:pt x="85" y="88"/>
                          <a:pt x="85" y="88"/>
                          <a:pt x="85" y="88"/>
                        </a:cubicBezTo>
                        <a:cubicBezTo>
                          <a:pt x="87" y="87"/>
                          <a:pt x="89" y="79"/>
                          <a:pt x="89" y="75"/>
                        </a:cubicBezTo>
                        <a:cubicBezTo>
                          <a:pt x="89" y="75"/>
                          <a:pt x="89" y="75"/>
                          <a:pt x="89" y="75"/>
                        </a:cubicBezTo>
                        <a:cubicBezTo>
                          <a:pt x="89" y="72"/>
                          <a:pt x="89" y="72"/>
                          <a:pt x="89" y="72"/>
                        </a:cubicBezTo>
                        <a:cubicBezTo>
                          <a:pt x="89" y="72"/>
                          <a:pt x="89" y="72"/>
                          <a:pt x="89" y="72"/>
                        </a:cubicBezTo>
                        <a:cubicBezTo>
                          <a:pt x="89" y="72"/>
                          <a:pt x="89" y="72"/>
                          <a:pt x="89" y="72"/>
                        </a:cubicBezTo>
                        <a:cubicBezTo>
                          <a:pt x="89" y="71"/>
                          <a:pt x="89" y="71"/>
                          <a:pt x="89" y="71"/>
                        </a:cubicBezTo>
                        <a:cubicBezTo>
                          <a:pt x="89" y="71"/>
                          <a:pt x="89" y="71"/>
                          <a:pt x="89" y="71"/>
                        </a:cubicBezTo>
                        <a:cubicBezTo>
                          <a:pt x="89" y="70"/>
                          <a:pt x="89" y="70"/>
                          <a:pt x="89" y="70"/>
                        </a:cubicBezTo>
                        <a:cubicBezTo>
                          <a:pt x="89" y="70"/>
                          <a:pt x="89" y="70"/>
                          <a:pt x="89" y="69"/>
                        </a:cubicBezTo>
                        <a:cubicBezTo>
                          <a:pt x="89" y="69"/>
                          <a:pt x="89" y="69"/>
                          <a:pt x="90" y="68"/>
                        </a:cubicBezTo>
                        <a:cubicBezTo>
                          <a:pt x="90" y="68"/>
                          <a:pt x="90" y="67"/>
                          <a:pt x="90" y="67"/>
                        </a:cubicBezTo>
                        <a:cubicBezTo>
                          <a:pt x="90" y="67"/>
                          <a:pt x="90" y="67"/>
                          <a:pt x="90" y="67"/>
                        </a:cubicBezTo>
                        <a:cubicBezTo>
                          <a:pt x="90" y="66"/>
                          <a:pt x="90" y="65"/>
                          <a:pt x="90" y="65"/>
                        </a:cubicBezTo>
                        <a:cubicBezTo>
                          <a:pt x="91" y="62"/>
                          <a:pt x="92" y="55"/>
                          <a:pt x="91" y="54"/>
                        </a:cubicBezTo>
                        <a:cubicBezTo>
                          <a:pt x="91" y="54"/>
                          <a:pt x="90" y="54"/>
                          <a:pt x="90" y="54"/>
                        </a:cubicBezTo>
                        <a:cubicBezTo>
                          <a:pt x="88" y="54"/>
                          <a:pt x="87" y="55"/>
                          <a:pt x="85" y="55"/>
                        </a:cubicBezTo>
                        <a:cubicBezTo>
                          <a:pt x="84" y="56"/>
                          <a:pt x="84" y="56"/>
                          <a:pt x="83" y="56"/>
                        </a:cubicBezTo>
                        <a:cubicBezTo>
                          <a:pt x="80" y="56"/>
                          <a:pt x="77" y="49"/>
                          <a:pt x="75" y="42"/>
                        </a:cubicBezTo>
                        <a:cubicBezTo>
                          <a:pt x="74" y="39"/>
                          <a:pt x="71" y="34"/>
                          <a:pt x="70" y="34"/>
                        </a:cubicBezTo>
                        <a:cubicBezTo>
                          <a:pt x="70" y="34"/>
                          <a:pt x="69" y="35"/>
                          <a:pt x="68" y="35"/>
                        </a:cubicBezTo>
                        <a:cubicBezTo>
                          <a:pt x="68" y="35"/>
                          <a:pt x="68" y="35"/>
                          <a:pt x="68" y="35"/>
                        </a:cubicBezTo>
                        <a:cubicBezTo>
                          <a:pt x="68" y="35"/>
                          <a:pt x="68" y="35"/>
                          <a:pt x="68" y="35"/>
                        </a:cubicBezTo>
                        <a:cubicBezTo>
                          <a:pt x="67" y="35"/>
                          <a:pt x="67" y="35"/>
                          <a:pt x="67" y="35"/>
                        </a:cubicBezTo>
                        <a:cubicBezTo>
                          <a:pt x="66" y="35"/>
                          <a:pt x="66" y="35"/>
                          <a:pt x="66" y="34"/>
                        </a:cubicBezTo>
                        <a:cubicBezTo>
                          <a:pt x="65" y="34"/>
                          <a:pt x="63" y="33"/>
                          <a:pt x="59" y="33"/>
                        </a:cubicBezTo>
                        <a:cubicBezTo>
                          <a:pt x="56" y="33"/>
                          <a:pt x="53" y="33"/>
                          <a:pt x="52" y="31"/>
                        </a:cubicBezTo>
                        <a:cubicBezTo>
                          <a:pt x="50" y="29"/>
                          <a:pt x="51" y="26"/>
                          <a:pt x="52" y="22"/>
                        </a:cubicBezTo>
                        <a:cubicBezTo>
                          <a:pt x="53" y="18"/>
                          <a:pt x="51" y="16"/>
                          <a:pt x="50" y="13"/>
                        </a:cubicBezTo>
                        <a:cubicBezTo>
                          <a:pt x="49" y="11"/>
                          <a:pt x="48" y="8"/>
                          <a:pt x="51" y="7"/>
                        </a:cubicBezTo>
                        <a:cubicBezTo>
                          <a:pt x="51" y="6"/>
                          <a:pt x="51" y="6"/>
                          <a:pt x="51" y="6"/>
                        </a:cubicBezTo>
                        <a:cubicBezTo>
                          <a:pt x="51" y="6"/>
                          <a:pt x="51" y="6"/>
                          <a:pt x="51" y="6"/>
                        </a:cubicBezTo>
                        <a:cubicBezTo>
                          <a:pt x="51" y="6"/>
                          <a:pt x="51" y="6"/>
                          <a:pt x="51" y="6"/>
                        </a:cubicBezTo>
                        <a:cubicBezTo>
                          <a:pt x="51" y="6"/>
                          <a:pt x="51" y="6"/>
                          <a:pt x="51" y="6"/>
                        </a:cubicBezTo>
                        <a:cubicBezTo>
                          <a:pt x="51" y="6"/>
                          <a:pt x="51" y="6"/>
                          <a:pt x="51" y="5"/>
                        </a:cubicBezTo>
                        <a:cubicBezTo>
                          <a:pt x="51" y="5"/>
                          <a:pt x="51" y="5"/>
                          <a:pt x="51" y="5"/>
                        </a:cubicBezTo>
                        <a:cubicBezTo>
                          <a:pt x="50" y="5"/>
                          <a:pt x="50" y="5"/>
                          <a:pt x="49" y="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8" name="Freeform 1919">
                    <a:extLst>
                      <a:ext uri="{FF2B5EF4-FFF2-40B4-BE49-F238E27FC236}">
                        <a16:creationId xmlns="" xmlns:a16="http://schemas.microsoft.com/office/drawing/2014/main" id="{079227A4-33FC-48C3-8901-4F43522C0B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5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39" name="Freeform 1920">
                    <a:extLst>
                      <a:ext uri="{FF2B5EF4-FFF2-40B4-BE49-F238E27FC236}">
                        <a16:creationId xmlns="" xmlns:a16="http://schemas.microsoft.com/office/drawing/2014/main" id="{53C41D12-E5CB-4266-B8AE-6C3159CF9F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7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0" name="Freeform 1921">
                    <a:extLst>
                      <a:ext uri="{FF2B5EF4-FFF2-40B4-BE49-F238E27FC236}">
                        <a16:creationId xmlns="" xmlns:a16="http://schemas.microsoft.com/office/drawing/2014/main" id="{93654A67-47AC-4713-8D67-AF64A5F4C6A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7" y="213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1" name="Freeform 1922">
                    <a:extLst>
                      <a:ext uri="{FF2B5EF4-FFF2-40B4-BE49-F238E27FC236}">
                        <a16:creationId xmlns="" xmlns:a16="http://schemas.microsoft.com/office/drawing/2014/main" id="{9B721EF3-8546-4788-B685-4E73243845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5" y="2104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2" name="Freeform 1923">
                    <a:extLst>
                      <a:ext uri="{FF2B5EF4-FFF2-40B4-BE49-F238E27FC236}">
                        <a16:creationId xmlns="" xmlns:a16="http://schemas.microsoft.com/office/drawing/2014/main" id="{79E97FD2-A5C9-4052-B1E6-2848DB75415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0" y="207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3" name="Freeform 1924">
                    <a:extLst>
                      <a:ext uri="{FF2B5EF4-FFF2-40B4-BE49-F238E27FC236}">
                        <a16:creationId xmlns="" xmlns:a16="http://schemas.microsoft.com/office/drawing/2014/main" id="{5F5EAA49-0B3D-4854-BDA1-1DE6D01C2C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0" y="207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4" name="Freeform 1925">
                    <a:extLst>
                      <a:ext uri="{FF2B5EF4-FFF2-40B4-BE49-F238E27FC236}">
                        <a16:creationId xmlns="" xmlns:a16="http://schemas.microsoft.com/office/drawing/2014/main" id="{93B3EED7-0A2E-4DB7-A47F-E4BBE5DC275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9"/>
                    <a:ext cx="0" cy="3"/>
                  </a:xfrm>
                  <a:custGeom>
                    <a:avLst/>
                    <a:gdLst>
                      <a:gd name="T0" fmla="*/ 3 h 3"/>
                      <a:gd name="T1" fmla="*/ 3 h 3"/>
                      <a:gd name="T2" fmla="*/ 2 h 3"/>
                      <a:gd name="T3" fmla="*/ 0 h 3"/>
                      <a:gd name="T4" fmla="*/ 3 h 3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3">
                        <a:moveTo>
                          <a:pt x="0" y="3"/>
                        </a:move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lnTo>
                          <a:pt x="0" y="3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5" name="Freeform 1926">
                    <a:extLst>
                      <a:ext uri="{FF2B5EF4-FFF2-40B4-BE49-F238E27FC236}">
                        <a16:creationId xmlns="" xmlns:a16="http://schemas.microsoft.com/office/drawing/2014/main" id="{3E02F772-C840-48D3-AF12-F2E74A0818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0" y="207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6" name="Freeform 1927">
                    <a:extLst>
                      <a:ext uri="{FF2B5EF4-FFF2-40B4-BE49-F238E27FC236}">
                        <a16:creationId xmlns="" xmlns:a16="http://schemas.microsoft.com/office/drawing/2014/main" id="{21F82992-335F-461B-B082-4E7C29099BE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1" y="2122"/>
                    <a:ext cx="6" cy="2"/>
                  </a:xfrm>
                  <a:custGeom>
                    <a:avLst/>
                    <a:gdLst>
                      <a:gd name="T0" fmla="*/ 7 w 7"/>
                      <a:gd name="T1" fmla="*/ 0 h 2"/>
                      <a:gd name="T2" fmla="*/ 2 w 7"/>
                      <a:gd name="T3" fmla="*/ 1 h 2"/>
                      <a:gd name="T4" fmla="*/ 0 w 7"/>
                      <a:gd name="T5" fmla="*/ 2 h 2"/>
                      <a:gd name="T6" fmla="*/ 2 w 7"/>
                      <a:gd name="T7" fmla="*/ 1 h 2"/>
                      <a:gd name="T8" fmla="*/ 7 w 7"/>
                      <a:gd name="T9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7" h="2">
                        <a:moveTo>
                          <a:pt x="7" y="0"/>
                        </a:moveTo>
                        <a:cubicBezTo>
                          <a:pt x="5" y="0"/>
                          <a:pt x="4" y="1"/>
                          <a:pt x="2" y="1"/>
                        </a:cubicBezTo>
                        <a:cubicBezTo>
                          <a:pt x="1" y="2"/>
                          <a:pt x="1" y="2"/>
                          <a:pt x="0" y="2"/>
                        </a:cubicBezTo>
                        <a:cubicBezTo>
                          <a:pt x="1" y="2"/>
                          <a:pt x="1" y="2"/>
                          <a:pt x="2" y="1"/>
                        </a:cubicBezTo>
                        <a:cubicBezTo>
                          <a:pt x="4" y="1"/>
                          <a:pt x="5" y="0"/>
                          <a:pt x="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7" name="Freeform 1928">
                    <a:extLst>
                      <a:ext uri="{FF2B5EF4-FFF2-40B4-BE49-F238E27FC236}">
                        <a16:creationId xmlns="" xmlns:a16="http://schemas.microsoft.com/office/drawing/2014/main" id="{01B1EDE2-CE8F-48E9-93CF-CC5079155B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8" y="2107"/>
                    <a:ext cx="1" cy="2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1"/>
                          <a:pt x="1" y="1"/>
                          <a:pt x="0" y="0"/>
                        </a:cubicBezTo>
                        <a:cubicBezTo>
                          <a:pt x="1" y="1"/>
                          <a:pt x="1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8" name="Freeform 1929">
                    <a:extLst>
                      <a:ext uri="{FF2B5EF4-FFF2-40B4-BE49-F238E27FC236}">
                        <a16:creationId xmlns="" xmlns:a16="http://schemas.microsoft.com/office/drawing/2014/main" id="{BADB7471-827B-41FD-A535-DD48465F047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0" y="2160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49" name="Freeform 1930">
                    <a:extLst>
                      <a:ext uri="{FF2B5EF4-FFF2-40B4-BE49-F238E27FC236}">
                        <a16:creationId xmlns="" xmlns:a16="http://schemas.microsoft.com/office/drawing/2014/main" id="{E5DAFE3C-3B35-4652-BD63-6B2C920F98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0" y="2109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1" y="1"/>
                          <a:pt x="0" y="0"/>
                        </a:cubicBezTo>
                        <a:cubicBezTo>
                          <a:pt x="1" y="1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0" name="Freeform 1931">
                    <a:extLst>
                      <a:ext uri="{FF2B5EF4-FFF2-40B4-BE49-F238E27FC236}">
                        <a16:creationId xmlns="" xmlns:a16="http://schemas.microsoft.com/office/drawing/2014/main" id="{AD7ED2DA-C5DC-4934-9F35-66C7CCC615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6" y="2138"/>
                    <a:ext cx="3" cy="5"/>
                  </a:xfrm>
                  <a:custGeom>
                    <a:avLst/>
                    <a:gdLst>
                      <a:gd name="T0" fmla="*/ 3 w 3"/>
                      <a:gd name="T1" fmla="*/ 0 h 5"/>
                      <a:gd name="T2" fmla="*/ 0 w 3"/>
                      <a:gd name="T3" fmla="*/ 5 h 5"/>
                      <a:gd name="T4" fmla="*/ 3 w 3"/>
                      <a:gd name="T5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5">
                        <a:moveTo>
                          <a:pt x="3" y="0"/>
                        </a:moveTo>
                        <a:cubicBezTo>
                          <a:pt x="3" y="2"/>
                          <a:pt x="2" y="3"/>
                          <a:pt x="0" y="5"/>
                        </a:cubicBezTo>
                        <a:cubicBezTo>
                          <a:pt x="2" y="3"/>
                          <a:pt x="3" y="2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1" name="Freeform 1932">
                    <a:extLst>
                      <a:ext uri="{FF2B5EF4-FFF2-40B4-BE49-F238E27FC236}">
                        <a16:creationId xmlns="" xmlns:a16="http://schemas.microsoft.com/office/drawing/2014/main" id="{815022F4-47E7-4AD0-A808-56B30949E6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3" y="215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2" name="Freeform 1933">
                    <a:extLst>
                      <a:ext uri="{FF2B5EF4-FFF2-40B4-BE49-F238E27FC236}">
                        <a16:creationId xmlns="" xmlns:a16="http://schemas.microsoft.com/office/drawing/2014/main" id="{8C6B5FDF-A63B-4A7B-A435-939FAD5B52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04" y="2158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1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1" y="1"/>
                          <a:pt x="1" y="1"/>
                        </a:cubicBezTo>
                        <a:cubicBezTo>
                          <a:pt x="1" y="1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3" name="Freeform 1934">
                    <a:extLst>
                      <a:ext uri="{FF2B5EF4-FFF2-40B4-BE49-F238E27FC236}">
                        <a16:creationId xmlns="" xmlns:a16="http://schemas.microsoft.com/office/drawing/2014/main" id="{D8C86C58-9FB7-4A18-B822-87356A98CE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4" y="2160"/>
                    <a:ext cx="2" cy="1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0 w 2"/>
                      <a:gd name="T3" fmla="*/ 0 h 1"/>
                      <a:gd name="T4" fmla="*/ 2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4" name="Freeform 1935">
                    <a:extLst>
                      <a:ext uri="{FF2B5EF4-FFF2-40B4-BE49-F238E27FC236}">
                        <a16:creationId xmlns="" xmlns:a16="http://schemas.microsoft.com/office/drawing/2014/main" id="{024D5CFE-6401-48C5-B2BA-8D57E39750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5" name="Freeform 1936">
                    <a:extLst>
                      <a:ext uri="{FF2B5EF4-FFF2-40B4-BE49-F238E27FC236}">
                        <a16:creationId xmlns="" xmlns:a16="http://schemas.microsoft.com/office/drawing/2014/main" id="{6043213D-2CB1-4739-B256-0B60D5CED07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3" y="2160"/>
                    <a:ext cx="0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6" name="Freeform 1937">
                    <a:extLst>
                      <a:ext uri="{FF2B5EF4-FFF2-40B4-BE49-F238E27FC236}">
                        <a16:creationId xmlns="" xmlns:a16="http://schemas.microsoft.com/office/drawing/2014/main" id="{07AD0958-408C-4E31-B2CC-D03B878FE7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8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  <a:gd name="T3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7" name="Freeform 1938">
                    <a:extLst>
                      <a:ext uri="{FF2B5EF4-FFF2-40B4-BE49-F238E27FC236}">
                        <a16:creationId xmlns="" xmlns:a16="http://schemas.microsoft.com/office/drawing/2014/main" id="{20333832-3A25-41FF-8894-5918DD30D5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05" y="2157"/>
                    <a:ext cx="2" cy="2"/>
                  </a:xfrm>
                  <a:custGeom>
                    <a:avLst/>
                    <a:gdLst>
                      <a:gd name="T0" fmla="*/ 2 w 2"/>
                      <a:gd name="T1" fmla="*/ 0 h 2"/>
                      <a:gd name="T2" fmla="*/ 0 w 2"/>
                      <a:gd name="T3" fmla="*/ 2 h 2"/>
                      <a:gd name="T4" fmla="*/ 2 w 2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0"/>
                        </a:moveTo>
                        <a:cubicBezTo>
                          <a:pt x="2" y="1"/>
                          <a:pt x="0" y="2"/>
                          <a:pt x="0" y="2"/>
                        </a:cubicBezTo>
                        <a:cubicBezTo>
                          <a:pt x="0" y="2"/>
                          <a:pt x="2" y="1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8" name="Freeform 1939">
                    <a:extLst>
                      <a:ext uri="{FF2B5EF4-FFF2-40B4-BE49-F238E27FC236}">
                        <a16:creationId xmlns="" xmlns:a16="http://schemas.microsoft.com/office/drawing/2014/main" id="{D3CC936A-BBD9-49BD-BA3A-AB5BD04A382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7" y="2160"/>
                    <a:ext cx="3" cy="0"/>
                  </a:xfrm>
                  <a:custGeom>
                    <a:avLst/>
                    <a:gdLst>
                      <a:gd name="T0" fmla="*/ 3 w 3"/>
                      <a:gd name="T1" fmla="*/ 0 w 3"/>
                      <a:gd name="T2" fmla="*/ 3 w 3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3">
                        <a:moveTo>
                          <a:pt x="3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3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59" name="Freeform 1940">
                    <a:extLst>
                      <a:ext uri="{FF2B5EF4-FFF2-40B4-BE49-F238E27FC236}">
                        <a16:creationId xmlns="" xmlns:a16="http://schemas.microsoft.com/office/drawing/2014/main" id="{EB1565FB-0BF8-467B-9B4B-48034CC9E7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6" y="2106"/>
                    <a:ext cx="1" cy="1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0" y="1"/>
                          <a:pt x="1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0" name="Freeform 1941">
                    <a:extLst>
                      <a:ext uri="{FF2B5EF4-FFF2-40B4-BE49-F238E27FC236}">
                        <a16:creationId xmlns="" xmlns:a16="http://schemas.microsoft.com/office/drawing/2014/main" id="{ABEDFA9C-C40A-4DE2-9632-06C3040DA8A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2" y="2102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1" name="Freeform 1942">
                    <a:extLst>
                      <a:ext uri="{FF2B5EF4-FFF2-40B4-BE49-F238E27FC236}">
                        <a16:creationId xmlns="" xmlns:a16="http://schemas.microsoft.com/office/drawing/2014/main" id="{D03C8EA1-79DB-4383-9A8C-7BE10544973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1" y="210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2" name="Freeform 1943">
                    <a:extLst>
                      <a:ext uri="{FF2B5EF4-FFF2-40B4-BE49-F238E27FC236}">
                        <a16:creationId xmlns="" xmlns:a16="http://schemas.microsoft.com/office/drawing/2014/main" id="{B28211C1-16DA-4285-B55E-8DD074408FB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2" y="2111"/>
                    <a:ext cx="2" cy="1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0 w 2"/>
                      <a:gd name="T3" fmla="*/ 0 h 1"/>
                      <a:gd name="T4" fmla="*/ 2 w 2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3" name="Freeform 1944">
                    <a:extLst>
                      <a:ext uri="{FF2B5EF4-FFF2-40B4-BE49-F238E27FC236}">
                        <a16:creationId xmlns="" xmlns:a16="http://schemas.microsoft.com/office/drawing/2014/main" id="{43CCA6C3-94E5-444A-8AA9-2629A5394C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4" y="2104"/>
                    <a:ext cx="1" cy="2"/>
                  </a:xfrm>
                  <a:custGeom>
                    <a:avLst/>
                    <a:gdLst>
                      <a:gd name="T0" fmla="*/ 1 w 1"/>
                      <a:gd name="T1" fmla="*/ 2 h 2"/>
                      <a:gd name="T2" fmla="*/ 0 w 1"/>
                      <a:gd name="T3" fmla="*/ 0 h 2"/>
                      <a:gd name="T4" fmla="*/ 1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1" y="2"/>
                        </a:move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1" y="1"/>
                          <a:pt x="1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4" name="Freeform 1945">
                    <a:extLst>
                      <a:ext uri="{FF2B5EF4-FFF2-40B4-BE49-F238E27FC236}">
                        <a16:creationId xmlns="" xmlns:a16="http://schemas.microsoft.com/office/drawing/2014/main" id="{1A1636F2-E539-4CB4-909F-177594DED6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9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0 h 2"/>
                      <a:gd name="T3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5" name="Freeform 1946">
                    <a:extLst>
                      <a:ext uri="{FF2B5EF4-FFF2-40B4-BE49-F238E27FC236}">
                        <a16:creationId xmlns="" xmlns:a16="http://schemas.microsoft.com/office/drawing/2014/main" id="{0B14E96B-56B0-4037-85DC-D82C8F41D9D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213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6" name="Freeform 1947">
                    <a:extLst>
                      <a:ext uri="{FF2B5EF4-FFF2-40B4-BE49-F238E27FC236}">
                        <a16:creationId xmlns="" xmlns:a16="http://schemas.microsoft.com/office/drawing/2014/main" id="{59A26D48-86DE-4821-BC23-A0D3F65026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4" y="1721"/>
                    <a:ext cx="125" cy="178"/>
                  </a:xfrm>
                  <a:custGeom>
                    <a:avLst/>
                    <a:gdLst>
                      <a:gd name="T0" fmla="*/ 43 w 131"/>
                      <a:gd name="T1" fmla="*/ 140 h 186"/>
                      <a:gd name="T2" fmla="*/ 51 w 131"/>
                      <a:gd name="T3" fmla="*/ 147 h 186"/>
                      <a:gd name="T4" fmla="*/ 63 w 131"/>
                      <a:gd name="T5" fmla="*/ 161 h 186"/>
                      <a:gd name="T6" fmla="*/ 85 w 131"/>
                      <a:gd name="T7" fmla="*/ 166 h 186"/>
                      <a:gd name="T8" fmla="*/ 92 w 131"/>
                      <a:gd name="T9" fmla="*/ 165 h 186"/>
                      <a:gd name="T10" fmla="*/ 97 w 131"/>
                      <a:gd name="T11" fmla="*/ 179 h 186"/>
                      <a:gd name="T12" fmla="*/ 100 w 131"/>
                      <a:gd name="T13" fmla="*/ 185 h 186"/>
                      <a:gd name="T14" fmla="*/ 101 w 131"/>
                      <a:gd name="T15" fmla="*/ 185 h 186"/>
                      <a:gd name="T16" fmla="*/ 102 w 131"/>
                      <a:gd name="T17" fmla="*/ 182 h 186"/>
                      <a:gd name="T18" fmla="*/ 103 w 131"/>
                      <a:gd name="T19" fmla="*/ 177 h 186"/>
                      <a:gd name="T20" fmla="*/ 103 w 131"/>
                      <a:gd name="T21" fmla="*/ 173 h 186"/>
                      <a:gd name="T22" fmla="*/ 103 w 131"/>
                      <a:gd name="T23" fmla="*/ 133 h 186"/>
                      <a:gd name="T24" fmla="*/ 102 w 131"/>
                      <a:gd name="T25" fmla="*/ 128 h 186"/>
                      <a:gd name="T26" fmla="*/ 120 w 131"/>
                      <a:gd name="T27" fmla="*/ 119 h 186"/>
                      <a:gd name="T28" fmla="*/ 123 w 131"/>
                      <a:gd name="T29" fmla="*/ 119 h 186"/>
                      <a:gd name="T30" fmla="*/ 125 w 131"/>
                      <a:gd name="T31" fmla="*/ 118 h 186"/>
                      <a:gd name="T32" fmla="*/ 129 w 131"/>
                      <a:gd name="T33" fmla="*/ 117 h 186"/>
                      <a:gd name="T34" fmla="*/ 130 w 131"/>
                      <a:gd name="T35" fmla="*/ 116 h 186"/>
                      <a:gd name="T36" fmla="*/ 130 w 131"/>
                      <a:gd name="T37" fmla="*/ 114 h 186"/>
                      <a:gd name="T38" fmla="*/ 129 w 131"/>
                      <a:gd name="T39" fmla="*/ 101 h 186"/>
                      <a:gd name="T40" fmla="*/ 128 w 131"/>
                      <a:gd name="T41" fmla="*/ 72 h 186"/>
                      <a:gd name="T42" fmla="*/ 98 w 131"/>
                      <a:gd name="T43" fmla="*/ 64 h 186"/>
                      <a:gd name="T44" fmla="*/ 81 w 131"/>
                      <a:gd name="T45" fmla="*/ 63 h 186"/>
                      <a:gd name="T46" fmla="*/ 74 w 131"/>
                      <a:gd name="T47" fmla="*/ 61 h 186"/>
                      <a:gd name="T48" fmla="*/ 69 w 131"/>
                      <a:gd name="T49" fmla="*/ 43 h 186"/>
                      <a:gd name="T50" fmla="*/ 63 w 131"/>
                      <a:gd name="T51" fmla="*/ 39 h 186"/>
                      <a:gd name="T52" fmla="*/ 65 w 131"/>
                      <a:gd name="T53" fmla="*/ 24 h 186"/>
                      <a:gd name="T54" fmla="*/ 77 w 131"/>
                      <a:gd name="T55" fmla="*/ 7 h 186"/>
                      <a:gd name="T56" fmla="*/ 86 w 131"/>
                      <a:gd name="T57" fmla="*/ 2 h 186"/>
                      <a:gd name="T58" fmla="*/ 73 w 131"/>
                      <a:gd name="T59" fmla="*/ 7 h 186"/>
                      <a:gd name="T60" fmla="*/ 55 w 131"/>
                      <a:gd name="T61" fmla="*/ 14 h 186"/>
                      <a:gd name="T62" fmla="*/ 41 w 131"/>
                      <a:gd name="T63" fmla="*/ 19 h 186"/>
                      <a:gd name="T64" fmla="*/ 26 w 131"/>
                      <a:gd name="T65" fmla="*/ 45 h 186"/>
                      <a:gd name="T66" fmla="*/ 20 w 131"/>
                      <a:gd name="T67" fmla="*/ 51 h 186"/>
                      <a:gd name="T68" fmla="*/ 18 w 131"/>
                      <a:gd name="T69" fmla="*/ 53 h 186"/>
                      <a:gd name="T70" fmla="*/ 14 w 131"/>
                      <a:gd name="T71" fmla="*/ 56 h 186"/>
                      <a:gd name="T72" fmla="*/ 18 w 131"/>
                      <a:gd name="T73" fmla="*/ 68 h 186"/>
                      <a:gd name="T74" fmla="*/ 19 w 131"/>
                      <a:gd name="T75" fmla="*/ 102 h 186"/>
                      <a:gd name="T76" fmla="*/ 1 w 131"/>
                      <a:gd name="T77" fmla="*/ 121 h 186"/>
                      <a:gd name="T78" fmla="*/ 3 w 131"/>
                      <a:gd name="T79" fmla="*/ 124 h 186"/>
                      <a:gd name="T80" fmla="*/ 6 w 131"/>
                      <a:gd name="T81" fmla="*/ 126 h 186"/>
                      <a:gd name="T82" fmla="*/ 10 w 131"/>
                      <a:gd name="T83" fmla="*/ 128 h 186"/>
                      <a:gd name="T84" fmla="*/ 12 w 131"/>
                      <a:gd name="T85" fmla="*/ 129 h 186"/>
                      <a:gd name="T86" fmla="*/ 25 w 131"/>
                      <a:gd name="T87" fmla="*/ 136 h 186"/>
                      <a:gd name="T88" fmla="*/ 30 w 131"/>
                      <a:gd name="T89" fmla="*/ 134 h 186"/>
                      <a:gd name="T90" fmla="*/ 31 w 131"/>
                      <a:gd name="T91" fmla="*/ 135 h 186"/>
                      <a:gd name="T92" fmla="*/ 34 w 131"/>
                      <a:gd name="T93" fmla="*/ 137 h 186"/>
                      <a:gd name="T94" fmla="*/ 37 w 131"/>
                      <a:gd name="T95" fmla="*/ 141 h 1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31" h="186">
                        <a:moveTo>
                          <a:pt x="38" y="141"/>
                        </a:moveTo>
                        <a:cubicBezTo>
                          <a:pt x="39" y="141"/>
                          <a:pt x="40" y="141"/>
                          <a:pt x="40" y="141"/>
                        </a:cubicBezTo>
                        <a:cubicBezTo>
                          <a:pt x="41" y="140"/>
                          <a:pt x="41" y="140"/>
                          <a:pt x="42" y="140"/>
                        </a:cubicBezTo>
                        <a:cubicBezTo>
                          <a:pt x="42" y="140"/>
                          <a:pt x="43" y="140"/>
                          <a:pt x="43" y="140"/>
                        </a:cubicBezTo>
                        <a:cubicBezTo>
                          <a:pt x="44" y="140"/>
                          <a:pt x="44" y="140"/>
                          <a:pt x="45" y="140"/>
                        </a:cubicBezTo>
                        <a:cubicBezTo>
                          <a:pt x="45" y="140"/>
                          <a:pt x="45" y="140"/>
                          <a:pt x="45" y="141"/>
                        </a:cubicBezTo>
                        <a:cubicBezTo>
                          <a:pt x="46" y="141"/>
                          <a:pt x="47" y="141"/>
                          <a:pt x="47" y="141"/>
                        </a:cubicBezTo>
                        <a:cubicBezTo>
                          <a:pt x="49" y="142"/>
                          <a:pt x="50" y="145"/>
                          <a:pt x="51" y="147"/>
                        </a:cubicBezTo>
                        <a:cubicBezTo>
                          <a:pt x="51" y="149"/>
                          <a:pt x="52" y="150"/>
                          <a:pt x="53" y="150"/>
                        </a:cubicBezTo>
                        <a:cubicBezTo>
                          <a:pt x="56" y="151"/>
                          <a:pt x="58" y="152"/>
                          <a:pt x="60" y="154"/>
                        </a:cubicBezTo>
                        <a:cubicBezTo>
                          <a:pt x="61" y="156"/>
                          <a:pt x="62" y="158"/>
                          <a:pt x="62" y="160"/>
                        </a:cubicBezTo>
                        <a:cubicBezTo>
                          <a:pt x="62" y="160"/>
                          <a:pt x="62" y="160"/>
                          <a:pt x="63" y="161"/>
                        </a:cubicBezTo>
                        <a:cubicBezTo>
                          <a:pt x="64" y="162"/>
                          <a:pt x="66" y="164"/>
                          <a:pt x="66" y="166"/>
                        </a:cubicBezTo>
                        <a:cubicBezTo>
                          <a:pt x="67" y="167"/>
                          <a:pt x="68" y="167"/>
                          <a:pt x="71" y="167"/>
                        </a:cubicBezTo>
                        <a:cubicBezTo>
                          <a:pt x="73" y="167"/>
                          <a:pt x="75" y="167"/>
                          <a:pt x="76" y="166"/>
                        </a:cubicBezTo>
                        <a:cubicBezTo>
                          <a:pt x="78" y="165"/>
                          <a:pt x="82" y="164"/>
                          <a:pt x="85" y="166"/>
                        </a:cubicBezTo>
                        <a:cubicBezTo>
                          <a:pt x="86" y="166"/>
                          <a:pt x="86" y="165"/>
                          <a:pt x="87" y="165"/>
                        </a:cubicBezTo>
                        <a:cubicBezTo>
                          <a:pt x="88" y="165"/>
                          <a:pt x="89" y="165"/>
                          <a:pt x="90" y="165"/>
                        </a:cubicBezTo>
                        <a:cubicBezTo>
                          <a:pt x="90" y="165"/>
                          <a:pt x="90" y="165"/>
                          <a:pt x="91" y="165"/>
                        </a:cubicBezTo>
                        <a:cubicBezTo>
                          <a:pt x="91" y="165"/>
                          <a:pt x="91" y="165"/>
                          <a:pt x="92" y="165"/>
                        </a:cubicBezTo>
                        <a:cubicBezTo>
                          <a:pt x="98" y="167"/>
                          <a:pt x="101" y="169"/>
                          <a:pt x="101" y="172"/>
                        </a:cubicBezTo>
                        <a:cubicBezTo>
                          <a:pt x="102" y="173"/>
                          <a:pt x="102" y="174"/>
                          <a:pt x="101" y="175"/>
                        </a:cubicBezTo>
                        <a:cubicBezTo>
                          <a:pt x="100" y="176"/>
                          <a:pt x="99" y="177"/>
                          <a:pt x="98" y="178"/>
                        </a:cubicBezTo>
                        <a:cubicBezTo>
                          <a:pt x="98" y="178"/>
                          <a:pt x="98" y="179"/>
                          <a:pt x="97" y="179"/>
                        </a:cubicBezTo>
                        <a:cubicBezTo>
                          <a:pt x="96" y="180"/>
                          <a:pt x="95" y="182"/>
                          <a:pt x="95" y="182"/>
                        </a:cubicBezTo>
                        <a:cubicBezTo>
                          <a:pt x="95" y="182"/>
                          <a:pt x="97" y="183"/>
                          <a:pt x="98" y="184"/>
                        </a:cubicBezTo>
                        <a:cubicBezTo>
                          <a:pt x="98" y="184"/>
                          <a:pt x="99" y="184"/>
                          <a:pt x="99" y="185"/>
                        </a:cubicBezTo>
                        <a:cubicBezTo>
                          <a:pt x="100" y="185"/>
                          <a:pt x="100" y="185"/>
                          <a:pt x="100" y="185"/>
                        </a:cubicBezTo>
                        <a:cubicBezTo>
                          <a:pt x="100" y="186"/>
                          <a:pt x="100" y="186"/>
                          <a:pt x="101" y="186"/>
                        </a:cubicBezTo>
                        <a:cubicBezTo>
                          <a:pt x="101" y="186"/>
                          <a:pt x="101" y="186"/>
                          <a:pt x="101" y="186"/>
                        </a:cubicBezTo>
                        <a:cubicBezTo>
                          <a:pt x="101" y="186"/>
                          <a:pt x="101" y="185"/>
                          <a:pt x="101" y="185"/>
                        </a:cubicBezTo>
                        <a:cubicBezTo>
                          <a:pt x="101" y="185"/>
                          <a:pt x="101" y="185"/>
                          <a:pt x="101" y="185"/>
                        </a:cubicBezTo>
                        <a:cubicBezTo>
                          <a:pt x="101" y="184"/>
                          <a:pt x="101" y="184"/>
                          <a:pt x="101" y="184"/>
                        </a:cubicBezTo>
                        <a:cubicBezTo>
                          <a:pt x="101" y="184"/>
                          <a:pt x="102" y="183"/>
                          <a:pt x="102" y="183"/>
                        </a:cubicBezTo>
                        <a:cubicBezTo>
                          <a:pt x="102" y="183"/>
                          <a:pt x="102" y="183"/>
                          <a:pt x="102" y="182"/>
                        </a:cubicBezTo>
                        <a:cubicBezTo>
                          <a:pt x="102" y="182"/>
                          <a:pt x="102" y="182"/>
                          <a:pt x="102" y="182"/>
                        </a:cubicBezTo>
                        <a:cubicBezTo>
                          <a:pt x="102" y="181"/>
                          <a:pt x="102" y="181"/>
                          <a:pt x="102" y="180"/>
                        </a:cubicBezTo>
                        <a:cubicBezTo>
                          <a:pt x="102" y="180"/>
                          <a:pt x="102" y="180"/>
                          <a:pt x="102" y="180"/>
                        </a:cubicBezTo>
                        <a:cubicBezTo>
                          <a:pt x="102" y="179"/>
                          <a:pt x="103" y="179"/>
                          <a:pt x="103" y="179"/>
                        </a:cubicBezTo>
                        <a:cubicBezTo>
                          <a:pt x="103" y="178"/>
                          <a:pt x="103" y="178"/>
                          <a:pt x="103" y="177"/>
                        </a:cubicBezTo>
                        <a:cubicBezTo>
                          <a:pt x="103" y="177"/>
                          <a:pt x="103" y="177"/>
                          <a:pt x="103" y="177"/>
                        </a:cubicBezTo>
                        <a:cubicBezTo>
                          <a:pt x="103" y="176"/>
                          <a:pt x="103" y="176"/>
                          <a:pt x="103" y="175"/>
                        </a:cubicBezTo>
                        <a:cubicBezTo>
                          <a:pt x="103" y="175"/>
                          <a:pt x="103" y="175"/>
                          <a:pt x="103" y="175"/>
                        </a:cubicBezTo>
                        <a:cubicBezTo>
                          <a:pt x="103" y="174"/>
                          <a:pt x="103" y="173"/>
                          <a:pt x="103" y="173"/>
                        </a:cubicBezTo>
                        <a:cubicBezTo>
                          <a:pt x="103" y="169"/>
                          <a:pt x="104" y="160"/>
                          <a:pt x="105" y="157"/>
                        </a:cubicBezTo>
                        <a:cubicBezTo>
                          <a:pt x="106" y="154"/>
                          <a:pt x="104" y="152"/>
                          <a:pt x="102" y="149"/>
                        </a:cubicBezTo>
                        <a:cubicBezTo>
                          <a:pt x="100" y="146"/>
                          <a:pt x="98" y="143"/>
                          <a:pt x="98" y="139"/>
                        </a:cubicBezTo>
                        <a:cubicBezTo>
                          <a:pt x="98" y="134"/>
                          <a:pt x="100" y="133"/>
                          <a:pt x="103" y="133"/>
                        </a:cubicBezTo>
                        <a:cubicBezTo>
                          <a:pt x="105" y="132"/>
                          <a:pt x="106" y="132"/>
                          <a:pt x="107" y="132"/>
                        </a:cubicBezTo>
                        <a:cubicBezTo>
                          <a:pt x="107" y="131"/>
                          <a:pt x="107" y="131"/>
                          <a:pt x="107" y="131"/>
                        </a:cubicBezTo>
                        <a:cubicBezTo>
                          <a:pt x="107" y="131"/>
                          <a:pt x="106" y="131"/>
                          <a:pt x="105" y="131"/>
                        </a:cubicBezTo>
                        <a:cubicBezTo>
                          <a:pt x="104" y="130"/>
                          <a:pt x="103" y="129"/>
                          <a:pt x="102" y="128"/>
                        </a:cubicBezTo>
                        <a:cubicBezTo>
                          <a:pt x="101" y="126"/>
                          <a:pt x="100" y="124"/>
                          <a:pt x="101" y="122"/>
                        </a:cubicBezTo>
                        <a:cubicBezTo>
                          <a:pt x="101" y="120"/>
                          <a:pt x="104" y="119"/>
                          <a:pt x="111" y="119"/>
                        </a:cubicBezTo>
                        <a:cubicBezTo>
                          <a:pt x="113" y="119"/>
                          <a:pt x="115" y="119"/>
                          <a:pt x="117" y="119"/>
                        </a:cubicBezTo>
                        <a:cubicBezTo>
                          <a:pt x="118" y="119"/>
                          <a:pt x="119" y="119"/>
                          <a:pt x="120" y="119"/>
                        </a:cubicBezTo>
                        <a:cubicBezTo>
                          <a:pt x="120" y="119"/>
                          <a:pt x="120" y="119"/>
                          <a:pt x="121" y="119"/>
                        </a:cubicBezTo>
                        <a:cubicBezTo>
                          <a:pt x="121" y="119"/>
                          <a:pt x="121" y="119"/>
                          <a:pt x="121" y="119"/>
                        </a:cubicBezTo>
                        <a:cubicBezTo>
                          <a:pt x="122" y="119"/>
                          <a:pt x="122" y="119"/>
                          <a:pt x="122" y="119"/>
                        </a:cubicBezTo>
                        <a:cubicBezTo>
                          <a:pt x="122" y="119"/>
                          <a:pt x="122" y="119"/>
                          <a:pt x="123" y="119"/>
                        </a:cubicBezTo>
                        <a:cubicBezTo>
                          <a:pt x="123" y="119"/>
                          <a:pt x="123" y="118"/>
                          <a:pt x="124" y="118"/>
                        </a:cubicBezTo>
                        <a:cubicBezTo>
                          <a:pt x="124" y="118"/>
                          <a:pt x="124" y="118"/>
                          <a:pt x="124" y="118"/>
                        </a:cubicBezTo>
                        <a:cubicBezTo>
                          <a:pt x="124" y="118"/>
                          <a:pt x="125" y="118"/>
                          <a:pt x="125" y="118"/>
                        </a:cubicBezTo>
                        <a:cubicBezTo>
                          <a:pt x="125" y="118"/>
                          <a:pt x="125" y="118"/>
                          <a:pt x="125" y="118"/>
                        </a:cubicBezTo>
                        <a:cubicBezTo>
                          <a:pt x="126" y="118"/>
                          <a:pt x="126" y="118"/>
                          <a:pt x="127" y="117"/>
                        </a:cubicBezTo>
                        <a:cubicBezTo>
                          <a:pt x="127" y="117"/>
                          <a:pt x="127" y="117"/>
                          <a:pt x="127" y="117"/>
                        </a:cubicBezTo>
                        <a:cubicBezTo>
                          <a:pt x="127" y="117"/>
                          <a:pt x="128" y="117"/>
                          <a:pt x="128" y="117"/>
                        </a:cubicBezTo>
                        <a:cubicBezTo>
                          <a:pt x="128" y="117"/>
                          <a:pt x="128" y="117"/>
                          <a:pt x="129" y="117"/>
                        </a:cubicBezTo>
                        <a:cubicBezTo>
                          <a:pt x="129" y="117"/>
                          <a:pt x="129" y="117"/>
                          <a:pt x="129" y="117"/>
                        </a:cubicBezTo>
                        <a:cubicBezTo>
                          <a:pt x="129" y="116"/>
                          <a:pt x="130" y="116"/>
                          <a:pt x="130" y="116"/>
                        </a:cubicBezTo>
                        <a:cubicBezTo>
                          <a:pt x="130" y="116"/>
                          <a:pt x="130" y="116"/>
                          <a:pt x="130" y="116"/>
                        </a:cubicBezTo>
                        <a:cubicBezTo>
                          <a:pt x="130" y="116"/>
                          <a:pt x="130" y="116"/>
                          <a:pt x="130" y="116"/>
                        </a:cubicBezTo>
                        <a:cubicBezTo>
                          <a:pt x="130" y="116"/>
                          <a:pt x="131" y="115"/>
                          <a:pt x="130" y="115"/>
                        </a:cubicBezTo>
                        <a:cubicBezTo>
                          <a:pt x="130" y="115"/>
                          <a:pt x="130" y="115"/>
                          <a:pt x="130" y="115"/>
                        </a:cubicBezTo>
                        <a:cubicBezTo>
                          <a:pt x="130" y="115"/>
                          <a:pt x="130" y="115"/>
                          <a:pt x="130" y="114"/>
                        </a:cubicBezTo>
                        <a:cubicBezTo>
                          <a:pt x="130" y="114"/>
                          <a:pt x="130" y="114"/>
                          <a:pt x="130" y="114"/>
                        </a:cubicBezTo>
                        <a:cubicBezTo>
                          <a:pt x="130" y="114"/>
                          <a:pt x="130" y="114"/>
                          <a:pt x="130" y="114"/>
                        </a:cubicBezTo>
                        <a:cubicBezTo>
                          <a:pt x="130" y="113"/>
                          <a:pt x="129" y="113"/>
                          <a:pt x="129" y="113"/>
                        </a:cubicBezTo>
                        <a:cubicBezTo>
                          <a:pt x="128" y="112"/>
                          <a:pt x="127" y="110"/>
                          <a:pt x="126" y="108"/>
                        </a:cubicBezTo>
                        <a:cubicBezTo>
                          <a:pt x="126" y="106"/>
                          <a:pt x="127" y="104"/>
                          <a:pt x="129" y="101"/>
                        </a:cubicBezTo>
                        <a:cubicBezTo>
                          <a:pt x="130" y="101"/>
                          <a:pt x="129" y="100"/>
                          <a:pt x="127" y="97"/>
                        </a:cubicBezTo>
                        <a:cubicBezTo>
                          <a:pt x="126" y="97"/>
                          <a:pt x="125" y="96"/>
                          <a:pt x="125" y="95"/>
                        </a:cubicBezTo>
                        <a:cubicBezTo>
                          <a:pt x="121" y="91"/>
                          <a:pt x="124" y="78"/>
                          <a:pt x="127" y="72"/>
                        </a:cubicBezTo>
                        <a:cubicBezTo>
                          <a:pt x="128" y="72"/>
                          <a:pt x="128" y="72"/>
                          <a:pt x="128" y="72"/>
                        </a:cubicBezTo>
                        <a:cubicBezTo>
                          <a:pt x="128" y="72"/>
                          <a:pt x="127" y="71"/>
                          <a:pt x="124" y="71"/>
                        </a:cubicBezTo>
                        <a:cubicBezTo>
                          <a:pt x="122" y="71"/>
                          <a:pt x="118" y="72"/>
                          <a:pt x="116" y="72"/>
                        </a:cubicBezTo>
                        <a:cubicBezTo>
                          <a:pt x="114" y="72"/>
                          <a:pt x="113" y="72"/>
                          <a:pt x="111" y="72"/>
                        </a:cubicBezTo>
                        <a:cubicBezTo>
                          <a:pt x="106" y="71"/>
                          <a:pt x="102" y="69"/>
                          <a:pt x="98" y="64"/>
                        </a:cubicBezTo>
                        <a:cubicBezTo>
                          <a:pt x="98" y="63"/>
                          <a:pt x="97" y="62"/>
                          <a:pt x="95" y="62"/>
                        </a:cubicBezTo>
                        <a:cubicBezTo>
                          <a:pt x="95" y="62"/>
                          <a:pt x="94" y="62"/>
                          <a:pt x="94" y="62"/>
                        </a:cubicBezTo>
                        <a:cubicBezTo>
                          <a:pt x="92" y="62"/>
                          <a:pt x="91" y="62"/>
                          <a:pt x="89" y="63"/>
                        </a:cubicBezTo>
                        <a:cubicBezTo>
                          <a:pt x="87" y="63"/>
                          <a:pt x="84" y="63"/>
                          <a:pt x="81" y="63"/>
                        </a:cubicBezTo>
                        <a:cubicBezTo>
                          <a:pt x="81" y="63"/>
                          <a:pt x="81" y="63"/>
                          <a:pt x="81" y="63"/>
                        </a:cubicBezTo>
                        <a:cubicBezTo>
                          <a:pt x="81" y="63"/>
                          <a:pt x="81" y="63"/>
                          <a:pt x="81" y="63"/>
                        </a:cubicBezTo>
                        <a:cubicBezTo>
                          <a:pt x="77" y="63"/>
                          <a:pt x="75" y="62"/>
                          <a:pt x="74" y="61"/>
                        </a:cubicBezTo>
                        <a:cubicBezTo>
                          <a:pt x="74" y="61"/>
                          <a:pt x="74" y="61"/>
                          <a:pt x="74" y="61"/>
                        </a:cubicBezTo>
                        <a:cubicBezTo>
                          <a:pt x="71" y="58"/>
                          <a:pt x="71" y="53"/>
                          <a:pt x="71" y="50"/>
                        </a:cubicBezTo>
                        <a:cubicBezTo>
                          <a:pt x="71" y="49"/>
                          <a:pt x="71" y="48"/>
                          <a:pt x="71" y="47"/>
                        </a:cubicBezTo>
                        <a:cubicBezTo>
                          <a:pt x="71" y="46"/>
                          <a:pt x="71" y="46"/>
                          <a:pt x="71" y="46"/>
                        </a:cubicBezTo>
                        <a:cubicBezTo>
                          <a:pt x="72" y="45"/>
                          <a:pt x="71" y="45"/>
                          <a:pt x="69" y="43"/>
                        </a:cubicBezTo>
                        <a:cubicBezTo>
                          <a:pt x="68" y="42"/>
                          <a:pt x="66" y="41"/>
                          <a:pt x="66" y="39"/>
                        </a:cubicBezTo>
                        <a:cubicBezTo>
                          <a:pt x="66" y="39"/>
                          <a:pt x="66" y="38"/>
                          <a:pt x="65" y="38"/>
                        </a:cubicBezTo>
                        <a:cubicBezTo>
                          <a:pt x="64" y="38"/>
                          <a:pt x="64" y="39"/>
                          <a:pt x="63" y="39"/>
                        </a:cubicBezTo>
                        <a:cubicBezTo>
                          <a:pt x="63" y="39"/>
                          <a:pt x="63" y="39"/>
                          <a:pt x="63" y="39"/>
                        </a:cubicBezTo>
                        <a:cubicBezTo>
                          <a:pt x="61" y="39"/>
                          <a:pt x="61" y="38"/>
                          <a:pt x="60" y="37"/>
                        </a:cubicBezTo>
                        <a:cubicBezTo>
                          <a:pt x="60" y="36"/>
                          <a:pt x="60" y="35"/>
                          <a:pt x="61" y="34"/>
                        </a:cubicBezTo>
                        <a:cubicBezTo>
                          <a:pt x="61" y="33"/>
                          <a:pt x="62" y="32"/>
                          <a:pt x="63" y="30"/>
                        </a:cubicBezTo>
                        <a:cubicBezTo>
                          <a:pt x="64" y="29"/>
                          <a:pt x="64" y="28"/>
                          <a:pt x="65" y="24"/>
                        </a:cubicBezTo>
                        <a:cubicBezTo>
                          <a:pt x="65" y="23"/>
                          <a:pt x="65" y="23"/>
                          <a:pt x="65" y="23"/>
                        </a:cubicBezTo>
                        <a:cubicBezTo>
                          <a:pt x="65" y="19"/>
                          <a:pt x="68" y="16"/>
                          <a:pt x="71" y="13"/>
                        </a:cubicBezTo>
                        <a:cubicBezTo>
                          <a:pt x="72" y="12"/>
                          <a:pt x="74" y="11"/>
                          <a:pt x="75" y="9"/>
                        </a:cubicBezTo>
                        <a:cubicBezTo>
                          <a:pt x="75" y="8"/>
                          <a:pt x="76" y="8"/>
                          <a:pt x="77" y="7"/>
                        </a:cubicBezTo>
                        <a:cubicBezTo>
                          <a:pt x="77" y="7"/>
                          <a:pt x="77" y="7"/>
                          <a:pt x="77" y="7"/>
                        </a:cubicBezTo>
                        <a:cubicBezTo>
                          <a:pt x="78" y="7"/>
                          <a:pt x="78" y="7"/>
                          <a:pt x="78" y="6"/>
                        </a:cubicBezTo>
                        <a:cubicBezTo>
                          <a:pt x="79" y="5"/>
                          <a:pt x="81" y="4"/>
                          <a:pt x="82" y="4"/>
                        </a:cubicBezTo>
                        <a:cubicBezTo>
                          <a:pt x="85" y="3"/>
                          <a:pt x="86" y="2"/>
                          <a:pt x="86" y="2"/>
                        </a:cubicBezTo>
                        <a:cubicBezTo>
                          <a:pt x="86" y="2"/>
                          <a:pt x="86" y="1"/>
                          <a:pt x="84" y="1"/>
                        </a:cubicBezTo>
                        <a:cubicBezTo>
                          <a:pt x="84" y="0"/>
                          <a:pt x="84" y="0"/>
                          <a:pt x="83" y="0"/>
                        </a:cubicBezTo>
                        <a:cubicBezTo>
                          <a:pt x="82" y="0"/>
                          <a:pt x="81" y="2"/>
                          <a:pt x="80" y="3"/>
                        </a:cubicBezTo>
                        <a:cubicBezTo>
                          <a:pt x="78" y="5"/>
                          <a:pt x="76" y="6"/>
                          <a:pt x="73" y="7"/>
                        </a:cubicBezTo>
                        <a:cubicBezTo>
                          <a:pt x="70" y="7"/>
                          <a:pt x="69" y="8"/>
                          <a:pt x="67" y="10"/>
                        </a:cubicBezTo>
                        <a:cubicBezTo>
                          <a:pt x="66" y="11"/>
                          <a:pt x="65" y="12"/>
                          <a:pt x="64" y="12"/>
                        </a:cubicBezTo>
                        <a:cubicBezTo>
                          <a:pt x="62" y="13"/>
                          <a:pt x="60" y="14"/>
                          <a:pt x="58" y="14"/>
                        </a:cubicBezTo>
                        <a:cubicBezTo>
                          <a:pt x="57" y="14"/>
                          <a:pt x="55" y="14"/>
                          <a:pt x="55" y="14"/>
                        </a:cubicBezTo>
                        <a:cubicBezTo>
                          <a:pt x="54" y="17"/>
                          <a:pt x="53" y="17"/>
                          <a:pt x="52" y="17"/>
                        </a:cubicBezTo>
                        <a:cubicBezTo>
                          <a:pt x="51" y="17"/>
                          <a:pt x="50" y="17"/>
                          <a:pt x="49" y="16"/>
                        </a:cubicBezTo>
                        <a:cubicBezTo>
                          <a:pt x="48" y="16"/>
                          <a:pt x="48" y="15"/>
                          <a:pt x="47" y="15"/>
                        </a:cubicBezTo>
                        <a:cubicBezTo>
                          <a:pt x="46" y="15"/>
                          <a:pt x="43" y="16"/>
                          <a:pt x="41" y="19"/>
                        </a:cubicBezTo>
                        <a:cubicBezTo>
                          <a:pt x="40" y="21"/>
                          <a:pt x="39" y="22"/>
                          <a:pt x="39" y="23"/>
                        </a:cubicBezTo>
                        <a:cubicBezTo>
                          <a:pt x="39" y="23"/>
                          <a:pt x="39" y="24"/>
                          <a:pt x="39" y="24"/>
                        </a:cubicBezTo>
                        <a:cubicBezTo>
                          <a:pt x="39" y="28"/>
                          <a:pt x="40" y="32"/>
                          <a:pt x="34" y="35"/>
                        </a:cubicBezTo>
                        <a:cubicBezTo>
                          <a:pt x="30" y="38"/>
                          <a:pt x="28" y="42"/>
                          <a:pt x="26" y="45"/>
                        </a:cubicBezTo>
                        <a:cubicBezTo>
                          <a:pt x="25" y="46"/>
                          <a:pt x="24" y="47"/>
                          <a:pt x="23" y="48"/>
                        </a:cubicBezTo>
                        <a:cubicBezTo>
                          <a:pt x="22" y="49"/>
                          <a:pt x="21" y="49"/>
                          <a:pt x="21" y="49"/>
                        </a:cubicBezTo>
                        <a:cubicBezTo>
                          <a:pt x="21" y="50"/>
                          <a:pt x="21" y="50"/>
                          <a:pt x="21" y="50"/>
                        </a:cubicBezTo>
                        <a:cubicBezTo>
                          <a:pt x="20" y="50"/>
                          <a:pt x="20" y="51"/>
                          <a:pt x="20" y="51"/>
                        </a:cubicBezTo>
                        <a:cubicBezTo>
                          <a:pt x="20" y="51"/>
                          <a:pt x="20" y="51"/>
                          <a:pt x="20" y="51"/>
                        </a:cubicBezTo>
                        <a:cubicBezTo>
                          <a:pt x="20" y="52"/>
                          <a:pt x="19" y="52"/>
                          <a:pt x="19" y="52"/>
                        </a:cubicBezTo>
                        <a:cubicBezTo>
                          <a:pt x="19" y="53"/>
                          <a:pt x="18" y="53"/>
                          <a:pt x="18" y="53"/>
                        </a:cubicBezTo>
                        <a:cubicBezTo>
                          <a:pt x="18" y="53"/>
                          <a:pt x="18" y="53"/>
                          <a:pt x="18" y="53"/>
                        </a:cubicBezTo>
                        <a:cubicBezTo>
                          <a:pt x="17" y="54"/>
                          <a:pt x="17" y="54"/>
                          <a:pt x="16" y="55"/>
                        </a:cubicBezTo>
                        <a:cubicBezTo>
                          <a:pt x="16" y="55"/>
                          <a:pt x="16" y="55"/>
                          <a:pt x="16" y="55"/>
                        </a:cubicBezTo>
                        <a:cubicBezTo>
                          <a:pt x="16" y="55"/>
                          <a:pt x="15" y="56"/>
                          <a:pt x="15" y="56"/>
                        </a:cubicBezTo>
                        <a:cubicBezTo>
                          <a:pt x="15" y="56"/>
                          <a:pt x="15" y="56"/>
                          <a:pt x="14" y="56"/>
                        </a:cubicBezTo>
                        <a:cubicBezTo>
                          <a:pt x="14" y="57"/>
                          <a:pt x="13" y="58"/>
                          <a:pt x="13" y="58"/>
                        </a:cubicBezTo>
                        <a:cubicBezTo>
                          <a:pt x="13" y="58"/>
                          <a:pt x="13" y="58"/>
                          <a:pt x="13" y="58"/>
                        </a:cubicBezTo>
                        <a:cubicBezTo>
                          <a:pt x="14" y="59"/>
                          <a:pt x="15" y="60"/>
                          <a:pt x="15" y="60"/>
                        </a:cubicBezTo>
                        <a:cubicBezTo>
                          <a:pt x="18" y="63"/>
                          <a:pt x="18" y="66"/>
                          <a:pt x="18" y="68"/>
                        </a:cubicBezTo>
                        <a:cubicBezTo>
                          <a:pt x="18" y="69"/>
                          <a:pt x="18" y="69"/>
                          <a:pt x="18" y="70"/>
                        </a:cubicBezTo>
                        <a:cubicBezTo>
                          <a:pt x="20" y="75"/>
                          <a:pt x="18" y="77"/>
                          <a:pt x="17" y="78"/>
                        </a:cubicBezTo>
                        <a:cubicBezTo>
                          <a:pt x="16" y="81"/>
                          <a:pt x="18" y="91"/>
                          <a:pt x="19" y="93"/>
                        </a:cubicBezTo>
                        <a:cubicBezTo>
                          <a:pt x="22" y="96"/>
                          <a:pt x="20" y="99"/>
                          <a:pt x="19" y="102"/>
                        </a:cubicBezTo>
                        <a:cubicBezTo>
                          <a:pt x="18" y="103"/>
                          <a:pt x="18" y="104"/>
                          <a:pt x="17" y="105"/>
                        </a:cubicBezTo>
                        <a:cubicBezTo>
                          <a:pt x="15" y="110"/>
                          <a:pt x="12" y="113"/>
                          <a:pt x="6" y="113"/>
                        </a:cubicBezTo>
                        <a:cubicBezTo>
                          <a:pt x="5" y="113"/>
                          <a:pt x="4" y="115"/>
                          <a:pt x="4" y="117"/>
                        </a:cubicBezTo>
                        <a:cubicBezTo>
                          <a:pt x="3" y="119"/>
                          <a:pt x="3" y="120"/>
                          <a:pt x="1" y="121"/>
                        </a:cubicBezTo>
                        <a:cubicBezTo>
                          <a:pt x="1" y="121"/>
                          <a:pt x="0" y="122"/>
                          <a:pt x="0" y="123"/>
                        </a:cubicBezTo>
                        <a:cubicBezTo>
                          <a:pt x="0" y="123"/>
                          <a:pt x="1" y="123"/>
                          <a:pt x="1" y="123"/>
                        </a:cubicBezTo>
                        <a:cubicBezTo>
                          <a:pt x="1" y="123"/>
                          <a:pt x="1" y="123"/>
                          <a:pt x="2" y="123"/>
                        </a:cubicBezTo>
                        <a:cubicBezTo>
                          <a:pt x="2" y="124"/>
                          <a:pt x="2" y="124"/>
                          <a:pt x="3" y="124"/>
                        </a:cubicBezTo>
                        <a:cubicBezTo>
                          <a:pt x="3" y="124"/>
                          <a:pt x="3" y="125"/>
                          <a:pt x="3" y="125"/>
                        </a:cubicBezTo>
                        <a:cubicBezTo>
                          <a:pt x="4" y="125"/>
                          <a:pt x="4" y="125"/>
                          <a:pt x="4" y="125"/>
                        </a:cubicBezTo>
                        <a:cubicBezTo>
                          <a:pt x="5" y="126"/>
                          <a:pt x="5" y="126"/>
                          <a:pt x="5" y="126"/>
                        </a:cubicBezTo>
                        <a:cubicBezTo>
                          <a:pt x="6" y="126"/>
                          <a:pt x="6" y="126"/>
                          <a:pt x="6" y="126"/>
                        </a:cubicBezTo>
                        <a:cubicBezTo>
                          <a:pt x="6" y="127"/>
                          <a:pt x="7" y="127"/>
                          <a:pt x="7" y="127"/>
                        </a:cubicBezTo>
                        <a:cubicBezTo>
                          <a:pt x="7" y="127"/>
                          <a:pt x="8" y="127"/>
                          <a:pt x="8" y="127"/>
                        </a:cubicBezTo>
                        <a:cubicBezTo>
                          <a:pt x="8" y="128"/>
                          <a:pt x="8" y="128"/>
                          <a:pt x="9" y="128"/>
                        </a:cubicBezTo>
                        <a:cubicBezTo>
                          <a:pt x="9" y="128"/>
                          <a:pt x="9" y="128"/>
                          <a:pt x="10" y="128"/>
                        </a:cubicBezTo>
                        <a:cubicBezTo>
                          <a:pt x="10" y="128"/>
                          <a:pt x="10" y="128"/>
                          <a:pt x="10" y="129"/>
                        </a:cubicBezTo>
                        <a:cubicBezTo>
                          <a:pt x="10" y="129"/>
                          <a:pt x="11" y="129"/>
                          <a:pt x="11" y="129"/>
                        </a:cubicBezTo>
                        <a:cubicBezTo>
                          <a:pt x="11" y="129"/>
                          <a:pt x="11" y="129"/>
                          <a:pt x="11" y="129"/>
                        </a:cubicBezTo>
                        <a:cubicBezTo>
                          <a:pt x="12" y="129"/>
                          <a:pt x="12" y="129"/>
                          <a:pt x="12" y="129"/>
                        </a:cubicBezTo>
                        <a:cubicBezTo>
                          <a:pt x="14" y="129"/>
                          <a:pt x="16" y="131"/>
                          <a:pt x="17" y="132"/>
                        </a:cubicBezTo>
                        <a:cubicBezTo>
                          <a:pt x="18" y="133"/>
                          <a:pt x="19" y="134"/>
                          <a:pt x="20" y="135"/>
                        </a:cubicBezTo>
                        <a:cubicBezTo>
                          <a:pt x="21" y="135"/>
                          <a:pt x="22" y="136"/>
                          <a:pt x="24" y="136"/>
                        </a:cubicBezTo>
                        <a:cubicBezTo>
                          <a:pt x="24" y="136"/>
                          <a:pt x="24" y="136"/>
                          <a:pt x="25" y="136"/>
                        </a:cubicBezTo>
                        <a:cubicBezTo>
                          <a:pt x="26" y="135"/>
                          <a:pt x="26" y="135"/>
                          <a:pt x="26" y="135"/>
                        </a:cubicBezTo>
                        <a:cubicBezTo>
                          <a:pt x="27" y="134"/>
                          <a:pt x="27" y="134"/>
                          <a:pt x="28" y="134"/>
                        </a:cubicBezTo>
                        <a:cubicBezTo>
                          <a:pt x="29" y="134"/>
                          <a:pt x="29" y="134"/>
                          <a:pt x="29" y="134"/>
                        </a:cubicBezTo>
                        <a:cubicBezTo>
                          <a:pt x="29" y="134"/>
                          <a:pt x="29" y="134"/>
                          <a:pt x="30" y="134"/>
                        </a:cubicBezTo>
                        <a:cubicBezTo>
                          <a:pt x="30" y="134"/>
                          <a:pt x="30" y="134"/>
                          <a:pt x="30" y="134"/>
                        </a:cubicBezTo>
                        <a:cubicBezTo>
                          <a:pt x="30" y="135"/>
                          <a:pt x="30" y="135"/>
                          <a:pt x="30" y="135"/>
                        </a:cubicBezTo>
                        <a:cubicBezTo>
                          <a:pt x="31" y="135"/>
                          <a:pt x="31" y="135"/>
                          <a:pt x="31" y="135"/>
                        </a:cubicBezTo>
                        <a:cubicBezTo>
                          <a:pt x="31" y="135"/>
                          <a:pt x="31" y="135"/>
                          <a:pt x="31" y="135"/>
                        </a:cubicBezTo>
                        <a:cubicBezTo>
                          <a:pt x="32" y="136"/>
                          <a:pt x="32" y="136"/>
                          <a:pt x="32" y="136"/>
                        </a:cubicBezTo>
                        <a:cubicBezTo>
                          <a:pt x="32" y="136"/>
                          <a:pt x="32" y="136"/>
                          <a:pt x="32" y="136"/>
                        </a:cubicBezTo>
                        <a:cubicBezTo>
                          <a:pt x="33" y="136"/>
                          <a:pt x="33" y="137"/>
                          <a:pt x="33" y="137"/>
                        </a:cubicBezTo>
                        <a:cubicBezTo>
                          <a:pt x="33" y="137"/>
                          <a:pt x="33" y="137"/>
                          <a:pt x="34" y="137"/>
                        </a:cubicBezTo>
                        <a:cubicBezTo>
                          <a:pt x="34" y="138"/>
                          <a:pt x="34" y="138"/>
                          <a:pt x="34" y="138"/>
                        </a:cubicBezTo>
                        <a:cubicBezTo>
                          <a:pt x="35" y="138"/>
                          <a:pt x="35" y="139"/>
                          <a:pt x="35" y="139"/>
                        </a:cubicBezTo>
                        <a:cubicBezTo>
                          <a:pt x="35" y="139"/>
                          <a:pt x="35" y="139"/>
                          <a:pt x="36" y="139"/>
                        </a:cubicBezTo>
                        <a:cubicBezTo>
                          <a:pt x="36" y="140"/>
                          <a:pt x="36" y="140"/>
                          <a:pt x="37" y="141"/>
                        </a:cubicBezTo>
                        <a:cubicBezTo>
                          <a:pt x="37" y="141"/>
                          <a:pt x="37" y="141"/>
                          <a:pt x="37" y="141"/>
                        </a:cubicBezTo>
                        <a:cubicBezTo>
                          <a:pt x="38" y="141"/>
                          <a:pt x="38" y="141"/>
                          <a:pt x="38" y="14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7" name="Freeform 1948">
                    <a:extLst>
                      <a:ext uri="{FF2B5EF4-FFF2-40B4-BE49-F238E27FC236}">
                        <a16:creationId xmlns="" xmlns:a16="http://schemas.microsoft.com/office/drawing/2014/main" id="{8C4E8520-CB56-404A-B4CF-8BE6F9F27D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7" y="1833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8" name="Freeform 1949">
                    <a:extLst>
                      <a:ext uri="{FF2B5EF4-FFF2-40B4-BE49-F238E27FC236}">
                        <a16:creationId xmlns="" xmlns:a16="http://schemas.microsoft.com/office/drawing/2014/main" id="{30DACDD8-4227-44A5-A666-7362277460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1" y="189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69" name="Freeform 1950">
                    <a:extLst>
                      <a:ext uri="{FF2B5EF4-FFF2-40B4-BE49-F238E27FC236}">
                        <a16:creationId xmlns="" xmlns:a16="http://schemas.microsoft.com/office/drawing/2014/main" id="{FBE607B7-C750-4156-944A-67935E03FBD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1" y="1896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1" y="0"/>
                          <a:pt x="1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0" name="Freeform 1951">
                    <a:extLst>
                      <a:ext uri="{FF2B5EF4-FFF2-40B4-BE49-F238E27FC236}">
                        <a16:creationId xmlns="" xmlns:a16="http://schemas.microsoft.com/office/drawing/2014/main" id="{F9167FDD-9589-4B22-A71C-1792DF0328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2" y="189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1" name="Freeform 1952">
                    <a:extLst>
                      <a:ext uri="{FF2B5EF4-FFF2-40B4-BE49-F238E27FC236}">
                        <a16:creationId xmlns="" xmlns:a16="http://schemas.microsoft.com/office/drawing/2014/main" id="{A5F22B9E-83BF-450D-8E4B-BEDA7A2BB7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1" y="189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2" name="Freeform 1953">
                    <a:extLst>
                      <a:ext uri="{FF2B5EF4-FFF2-40B4-BE49-F238E27FC236}">
                        <a16:creationId xmlns="" xmlns:a16="http://schemas.microsoft.com/office/drawing/2014/main" id="{04AE1B00-D508-459F-B1C3-3F6102B1485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0" y="1835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3" name="Freeform 1954">
                    <a:extLst>
                      <a:ext uri="{FF2B5EF4-FFF2-40B4-BE49-F238E27FC236}">
                        <a16:creationId xmlns="" xmlns:a16="http://schemas.microsoft.com/office/drawing/2014/main" id="{DDE198AA-0B17-4873-99C9-8354B54CD12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3" y="1888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4" name="Freeform 1955">
                    <a:extLst>
                      <a:ext uri="{FF2B5EF4-FFF2-40B4-BE49-F238E27FC236}">
                        <a16:creationId xmlns="" xmlns:a16="http://schemas.microsoft.com/office/drawing/2014/main" id="{61904F0E-74CE-43C7-B0DF-D8E808BC5D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3" y="1887"/>
                    <a:ext cx="0" cy="1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5" name="Freeform 1956">
                    <a:extLst>
                      <a:ext uri="{FF2B5EF4-FFF2-40B4-BE49-F238E27FC236}">
                        <a16:creationId xmlns="" xmlns:a16="http://schemas.microsoft.com/office/drawing/2014/main" id="{8E360A90-D049-41B4-81C6-6A8B1CB92E1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8" y="1832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1 w 1"/>
                      <a:gd name="T3" fmla="*/ 0 h 1"/>
                      <a:gd name="T4" fmla="*/ 1 w 1"/>
                      <a:gd name="T5" fmla="*/ 0 h 1"/>
                      <a:gd name="T6" fmla="*/ 0 w 1"/>
                      <a:gd name="T7" fmla="*/ 1 h 1"/>
                      <a:gd name="T8" fmla="*/ 0 w 1"/>
                      <a:gd name="T9" fmla="*/ 0 h 1"/>
                      <a:gd name="T10" fmla="*/ 1 w 1"/>
                      <a:gd name="T11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lnTo>
                          <a:pt x="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6" name="Freeform 1957">
                    <a:extLst>
                      <a:ext uri="{FF2B5EF4-FFF2-40B4-BE49-F238E27FC236}">
                        <a16:creationId xmlns="" xmlns:a16="http://schemas.microsoft.com/office/drawing/2014/main" id="{728F9859-7022-46AE-90C7-C243AAE9AF4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1" y="1835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7" name="Freeform 1958">
                    <a:extLst>
                      <a:ext uri="{FF2B5EF4-FFF2-40B4-BE49-F238E27FC236}">
                        <a16:creationId xmlns="" xmlns:a16="http://schemas.microsoft.com/office/drawing/2014/main" id="{6633424B-2391-4484-9FC3-25972DAC6C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3" y="183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8" name="Freeform 1959">
                    <a:extLst>
                      <a:ext uri="{FF2B5EF4-FFF2-40B4-BE49-F238E27FC236}">
                        <a16:creationId xmlns="" xmlns:a16="http://schemas.microsoft.com/office/drawing/2014/main" id="{6E1DA31D-A1AD-4AD6-8BB3-37CB07F2F90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3" y="1890"/>
                    <a:ext cx="0" cy="2"/>
                  </a:xfrm>
                  <a:custGeom>
                    <a:avLst/>
                    <a:gdLst>
                      <a:gd name="T0" fmla="*/ 2 h 2"/>
                      <a:gd name="T1" fmla="*/ 0 h 2"/>
                      <a:gd name="T2" fmla="*/ 2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2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79" name="Freeform 1960">
                    <a:extLst>
                      <a:ext uri="{FF2B5EF4-FFF2-40B4-BE49-F238E27FC236}">
                        <a16:creationId xmlns="" xmlns:a16="http://schemas.microsoft.com/office/drawing/2014/main" id="{B2F29DA0-C455-4752-AA73-4480C335CAE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2" y="189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0" name="Freeform 1961">
                    <a:extLst>
                      <a:ext uri="{FF2B5EF4-FFF2-40B4-BE49-F238E27FC236}">
                        <a16:creationId xmlns="" xmlns:a16="http://schemas.microsoft.com/office/drawing/2014/main" id="{586F75D4-EE50-46BC-AB76-AEC3809192D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4" y="183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1" name="Freeform 1962">
                    <a:extLst>
                      <a:ext uri="{FF2B5EF4-FFF2-40B4-BE49-F238E27FC236}">
                        <a16:creationId xmlns="" xmlns:a16="http://schemas.microsoft.com/office/drawing/2014/main" id="{89D63A52-8C9A-49F7-90CE-0131260D59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6" y="183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2" name="Freeform 1963">
                    <a:extLst>
                      <a:ext uri="{FF2B5EF4-FFF2-40B4-BE49-F238E27FC236}">
                        <a16:creationId xmlns="" xmlns:a16="http://schemas.microsoft.com/office/drawing/2014/main" id="{00254973-3BC5-4003-9932-82588D840D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67" y="1775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3" name="Freeform 1964">
                    <a:extLst>
                      <a:ext uri="{FF2B5EF4-FFF2-40B4-BE49-F238E27FC236}">
                        <a16:creationId xmlns="" xmlns:a16="http://schemas.microsoft.com/office/drawing/2014/main" id="{8A16A043-2B80-4FFF-ABCD-8E13563A930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1" y="1772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4" name="Freeform 1965">
                    <a:extLst>
                      <a:ext uri="{FF2B5EF4-FFF2-40B4-BE49-F238E27FC236}">
                        <a16:creationId xmlns="" xmlns:a16="http://schemas.microsoft.com/office/drawing/2014/main" id="{B004142C-FC8B-423A-BD13-483AAEA89B6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69" y="177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5" name="Freeform 1966">
                    <a:extLst>
                      <a:ext uri="{FF2B5EF4-FFF2-40B4-BE49-F238E27FC236}">
                        <a16:creationId xmlns="" xmlns:a16="http://schemas.microsoft.com/office/drawing/2014/main" id="{26BBBE78-E105-4FBC-B84D-36767876341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3" y="1769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6" name="Freeform 1967">
                    <a:extLst>
                      <a:ext uri="{FF2B5EF4-FFF2-40B4-BE49-F238E27FC236}">
                        <a16:creationId xmlns="" xmlns:a16="http://schemas.microsoft.com/office/drawing/2014/main" id="{20D0FBA4-7B00-4923-9069-D80207F771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72" y="1770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1" y="1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7" name="Freeform 1968">
                    <a:extLst>
                      <a:ext uri="{FF2B5EF4-FFF2-40B4-BE49-F238E27FC236}">
                        <a16:creationId xmlns="" xmlns:a16="http://schemas.microsoft.com/office/drawing/2014/main" id="{D1B125A0-45B2-4D1D-8DC6-4D2DA465FD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66" y="177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8" name="Freeform 1969">
                    <a:extLst>
                      <a:ext uri="{FF2B5EF4-FFF2-40B4-BE49-F238E27FC236}">
                        <a16:creationId xmlns="" xmlns:a16="http://schemas.microsoft.com/office/drawing/2014/main" id="{7115435A-4483-41CE-AD22-F706996D09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6" y="1965"/>
                    <a:ext cx="128" cy="142"/>
                  </a:xfrm>
                  <a:custGeom>
                    <a:avLst/>
                    <a:gdLst>
                      <a:gd name="T0" fmla="*/ 71 w 133"/>
                      <a:gd name="T1" fmla="*/ 137 h 149"/>
                      <a:gd name="T2" fmla="*/ 77 w 133"/>
                      <a:gd name="T3" fmla="*/ 138 h 149"/>
                      <a:gd name="T4" fmla="*/ 78 w 133"/>
                      <a:gd name="T5" fmla="*/ 137 h 149"/>
                      <a:gd name="T6" fmla="*/ 79 w 133"/>
                      <a:gd name="T7" fmla="*/ 124 h 149"/>
                      <a:gd name="T8" fmla="*/ 89 w 133"/>
                      <a:gd name="T9" fmla="*/ 110 h 149"/>
                      <a:gd name="T10" fmla="*/ 113 w 133"/>
                      <a:gd name="T11" fmla="*/ 106 h 149"/>
                      <a:gd name="T12" fmla="*/ 127 w 133"/>
                      <a:gd name="T13" fmla="*/ 111 h 149"/>
                      <a:gd name="T14" fmla="*/ 130 w 133"/>
                      <a:gd name="T15" fmla="*/ 108 h 149"/>
                      <a:gd name="T16" fmla="*/ 131 w 133"/>
                      <a:gd name="T17" fmla="*/ 106 h 149"/>
                      <a:gd name="T18" fmla="*/ 132 w 133"/>
                      <a:gd name="T19" fmla="*/ 91 h 149"/>
                      <a:gd name="T20" fmla="*/ 121 w 133"/>
                      <a:gd name="T21" fmla="*/ 75 h 149"/>
                      <a:gd name="T22" fmla="*/ 104 w 133"/>
                      <a:gd name="T23" fmla="*/ 68 h 149"/>
                      <a:gd name="T24" fmla="*/ 103 w 133"/>
                      <a:gd name="T25" fmla="*/ 56 h 149"/>
                      <a:gd name="T26" fmla="*/ 97 w 133"/>
                      <a:gd name="T27" fmla="*/ 43 h 149"/>
                      <a:gd name="T28" fmla="*/ 91 w 133"/>
                      <a:gd name="T29" fmla="*/ 43 h 149"/>
                      <a:gd name="T30" fmla="*/ 87 w 133"/>
                      <a:gd name="T31" fmla="*/ 43 h 149"/>
                      <a:gd name="T32" fmla="*/ 85 w 133"/>
                      <a:gd name="T33" fmla="*/ 41 h 149"/>
                      <a:gd name="T34" fmla="*/ 84 w 133"/>
                      <a:gd name="T35" fmla="*/ 39 h 149"/>
                      <a:gd name="T36" fmla="*/ 72 w 133"/>
                      <a:gd name="T37" fmla="*/ 33 h 149"/>
                      <a:gd name="T38" fmla="*/ 71 w 133"/>
                      <a:gd name="T39" fmla="*/ 33 h 149"/>
                      <a:gd name="T40" fmla="*/ 68 w 133"/>
                      <a:gd name="T41" fmla="*/ 32 h 149"/>
                      <a:gd name="T42" fmla="*/ 49 w 133"/>
                      <a:gd name="T43" fmla="*/ 23 h 149"/>
                      <a:gd name="T44" fmla="*/ 36 w 133"/>
                      <a:gd name="T45" fmla="*/ 1 h 149"/>
                      <a:gd name="T46" fmla="*/ 19 w 133"/>
                      <a:gd name="T47" fmla="*/ 9 h 149"/>
                      <a:gd name="T48" fmla="*/ 13 w 133"/>
                      <a:gd name="T49" fmla="*/ 12 h 149"/>
                      <a:gd name="T50" fmla="*/ 11 w 133"/>
                      <a:gd name="T51" fmla="*/ 14 h 149"/>
                      <a:gd name="T52" fmla="*/ 9 w 133"/>
                      <a:gd name="T53" fmla="*/ 14 h 149"/>
                      <a:gd name="T54" fmla="*/ 6 w 133"/>
                      <a:gd name="T55" fmla="*/ 14 h 149"/>
                      <a:gd name="T56" fmla="*/ 4 w 133"/>
                      <a:gd name="T57" fmla="*/ 14 h 149"/>
                      <a:gd name="T58" fmla="*/ 6 w 133"/>
                      <a:gd name="T59" fmla="*/ 19 h 149"/>
                      <a:gd name="T60" fmla="*/ 6 w 133"/>
                      <a:gd name="T61" fmla="*/ 34 h 149"/>
                      <a:gd name="T62" fmla="*/ 8 w 133"/>
                      <a:gd name="T63" fmla="*/ 49 h 149"/>
                      <a:gd name="T64" fmla="*/ 5 w 133"/>
                      <a:gd name="T65" fmla="*/ 57 h 149"/>
                      <a:gd name="T66" fmla="*/ 4 w 133"/>
                      <a:gd name="T67" fmla="*/ 69 h 149"/>
                      <a:gd name="T68" fmla="*/ 0 w 133"/>
                      <a:gd name="T69" fmla="*/ 84 h 149"/>
                      <a:gd name="T70" fmla="*/ 0 w 133"/>
                      <a:gd name="T71" fmla="*/ 86 h 149"/>
                      <a:gd name="T72" fmla="*/ 4 w 133"/>
                      <a:gd name="T73" fmla="*/ 91 h 149"/>
                      <a:gd name="T74" fmla="*/ 10 w 133"/>
                      <a:gd name="T75" fmla="*/ 106 h 149"/>
                      <a:gd name="T76" fmla="*/ 11 w 133"/>
                      <a:gd name="T77" fmla="*/ 114 h 149"/>
                      <a:gd name="T78" fmla="*/ 12 w 133"/>
                      <a:gd name="T79" fmla="*/ 126 h 149"/>
                      <a:gd name="T80" fmla="*/ 20 w 133"/>
                      <a:gd name="T81" fmla="*/ 147 h 149"/>
                      <a:gd name="T82" fmla="*/ 20 w 133"/>
                      <a:gd name="T83" fmla="*/ 149 h 149"/>
                      <a:gd name="T84" fmla="*/ 26 w 133"/>
                      <a:gd name="T85" fmla="*/ 145 h 149"/>
                      <a:gd name="T86" fmla="*/ 28 w 133"/>
                      <a:gd name="T87" fmla="*/ 144 h 149"/>
                      <a:gd name="T88" fmla="*/ 38 w 133"/>
                      <a:gd name="T89" fmla="*/ 137 h 149"/>
                      <a:gd name="T90" fmla="*/ 46 w 133"/>
                      <a:gd name="T91" fmla="*/ 139 h 149"/>
                      <a:gd name="T92" fmla="*/ 62 w 133"/>
                      <a:gd name="T93" fmla="*/ 139 h 1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33" h="149">
                        <a:moveTo>
                          <a:pt x="71" y="137"/>
                        </a:moveTo>
                        <a:cubicBezTo>
                          <a:pt x="71" y="137"/>
                          <a:pt x="71" y="137"/>
                          <a:pt x="71" y="137"/>
                        </a:cubicBezTo>
                        <a:cubicBezTo>
                          <a:pt x="71" y="137"/>
                          <a:pt x="71" y="137"/>
                          <a:pt x="71" y="137"/>
                        </a:cubicBezTo>
                        <a:cubicBezTo>
                          <a:pt x="71" y="138"/>
                          <a:pt x="72" y="138"/>
                          <a:pt x="73" y="138"/>
                        </a:cubicBezTo>
                        <a:cubicBezTo>
                          <a:pt x="74" y="138"/>
                          <a:pt x="74" y="138"/>
                          <a:pt x="74" y="138"/>
                        </a:cubicBezTo>
                        <a:cubicBezTo>
                          <a:pt x="75" y="138"/>
                          <a:pt x="76" y="138"/>
                          <a:pt x="77" y="138"/>
                        </a:cubicBezTo>
                        <a:cubicBezTo>
                          <a:pt x="77" y="138"/>
                          <a:pt x="77" y="138"/>
                          <a:pt x="77" y="138"/>
                        </a:cubicBezTo>
                        <a:cubicBezTo>
                          <a:pt x="77" y="138"/>
                          <a:pt x="77" y="137"/>
                          <a:pt x="77" y="137"/>
                        </a:cubicBezTo>
                        <a:cubicBezTo>
                          <a:pt x="78" y="137"/>
                          <a:pt x="78" y="137"/>
                          <a:pt x="78" y="137"/>
                        </a:cubicBezTo>
                        <a:cubicBezTo>
                          <a:pt x="78" y="136"/>
                          <a:pt x="78" y="136"/>
                          <a:pt x="78" y="135"/>
                        </a:cubicBezTo>
                        <a:cubicBezTo>
                          <a:pt x="78" y="135"/>
                          <a:pt x="78" y="135"/>
                          <a:pt x="78" y="135"/>
                        </a:cubicBezTo>
                        <a:cubicBezTo>
                          <a:pt x="79" y="132"/>
                          <a:pt x="79" y="127"/>
                          <a:pt x="79" y="124"/>
                        </a:cubicBezTo>
                        <a:cubicBezTo>
                          <a:pt x="79" y="124"/>
                          <a:pt x="79" y="124"/>
                          <a:pt x="79" y="124"/>
                        </a:cubicBezTo>
                        <a:cubicBezTo>
                          <a:pt x="79" y="124"/>
                          <a:pt x="79" y="123"/>
                          <a:pt x="79" y="123"/>
                        </a:cubicBezTo>
                        <a:cubicBezTo>
                          <a:pt x="79" y="119"/>
                          <a:pt x="85" y="113"/>
                          <a:pt x="89" y="110"/>
                        </a:cubicBezTo>
                        <a:cubicBezTo>
                          <a:pt x="92" y="108"/>
                          <a:pt x="95" y="108"/>
                          <a:pt x="98" y="108"/>
                        </a:cubicBezTo>
                        <a:cubicBezTo>
                          <a:pt x="100" y="108"/>
                          <a:pt x="102" y="108"/>
                          <a:pt x="103" y="108"/>
                        </a:cubicBezTo>
                        <a:cubicBezTo>
                          <a:pt x="105" y="106"/>
                          <a:pt x="109" y="106"/>
                          <a:pt x="113" y="106"/>
                        </a:cubicBezTo>
                        <a:cubicBezTo>
                          <a:pt x="117" y="106"/>
                          <a:pt x="117" y="106"/>
                          <a:pt x="117" y="106"/>
                        </a:cubicBezTo>
                        <a:cubicBezTo>
                          <a:pt x="120" y="106"/>
                          <a:pt x="123" y="108"/>
                          <a:pt x="125" y="109"/>
                        </a:cubicBezTo>
                        <a:cubicBezTo>
                          <a:pt x="126" y="110"/>
                          <a:pt x="127" y="111"/>
                          <a:pt x="127" y="111"/>
                        </a:cubicBezTo>
                        <a:cubicBezTo>
                          <a:pt x="128" y="111"/>
                          <a:pt x="128" y="111"/>
                          <a:pt x="128" y="111"/>
                        </a:cubicBezTo>
                        <a:cubicBezTo>
                          <a:pt x="128" y="111"/>
                          <a:pt x="128" y="111"/>
                          <a:pt x="128" y="111"/>
                        </a:cubicBezTo>
                        <a:cubicBezTo>
                          <a:pt x="129" y="110"/>
                          <a:pt x="130" y="109"/>
                          <a:pt x="130" y="108"/>
                        </a:cubicBezTo>
                        <a:cubicBezTo>
                          <a:pt x="130" y="108"/>
                          <a:pt x="130" y="108"/>
                          <a:pt x="130" y="108"/>
                        </a:cubicBezTo>
                        <a:cubicBezTo>
                          <a:pt x="130" y="108"/>
                          <a:pt x="131" y="107"/>
                          <a:pt x="131" y="107"/>
                        </a:cubicBezTo>
                        <a:cubicBezTo>
                          <a:pt x="131" y="107"/>
                          <a:pt x="131" y="107"/>
                          <a:pt x="131" y="106"/>
                        </a:cubicBezTo>
                        <a:cubicBezTo>
                          <a:pt x="131" y="106"/>
                          <a:pt x="131" y="105"/>
                          <a:pt x="131" y="105"/>
                        </a:cubicBezTo>
                        <a:cubicBezTo>
                          <a:pt x="130" y="103"/>
                          <a:pt x="131" y="101"/>
                          <a:pt x="132" y="98"/>
                        </a:cubicBezTo>
                        <a:cubicBezTo>
                          <a:pt x="132" y="96"/>
                          <a:pt x="133" y="93"/>
                          <a:pt x="132" y="91"/>
                        </a:cubicBezTo>
                        <a:cubicBezTo>
                          <a:pt x="132" y="89"/>
                          <a:pt x="130" y="88"/>
                          <a:pt x="129" y="86"/>
                        </a:cubicBezTo>
                        <a:cubicBezTo>
                          <a:pt x="127" y="85"/>
                          <a:pt x="125" y="83"/>
                          <a:pt x="125" y="79"/>
                        </a:cubicBezTo>
                        <a:cubicBezTo>
                          <a:pt x="125" y="76"/>
                          <a:pt x="125" y="75"/>
                          <a:pt x="121" y="75"/>
                        </a:cubicBezTo>
                        <a:cubicBezTo>
                          <a:pt x="120" y="75"/>
                          <a:pt x="119" y="75"/>
                          <a:pt x="118" y="75"/>
                        </a:cubicBezTo>
                        <a:cubicBezTo>
                          <a:pt x="118" y="75"/>
                          <a:pt x="117" y="75"/>
                          <a:pt x="116" y="75"/>
                        </a:cubicBezTo>
                        <a:cubicBezTo>
                          <a:pt x="106" y="75"/>
                          <a:pt x="104" y="71"/>
                          <a:pt x="104" y="68"/>
                        </a:cubicBezTo>
                        <a:cubicBezTo>
                          <a:pt x="104" y="66"/>
                          <a:pt x="103" y="65"/>
                          <a:pt x="102" y="64"/>
                        </a:cubicBezTo>
                        <a:cubicBezTo>
                          <a:pt x="101" y="62"/>
                          <a:pt x="100" y="58"/>
                          <a:pt x="103" y="57"/>
                        </a:cubicBezTo>
                        <a:cubicBezTo>
                          <a:pt x="103" y="56"/>
                          <a:pt x="103" y="56"/>
                          <a:pt x="103" y="56"/>
                        </a:cubicBezTo>
                        <a:cubicBezTo>
                          <a:pt x="102" y="54"/>
                          <a:pt x="100" y="52"/>
                          <a:pt x="101" y="49"/>
                        </a:cubicBezTo>
                        <a:cubicBezTo>
                          <a:pt x="101" y="47"/>
                          <a:pt x="100" y="46"/>
                          <a:pt x="98" y="44"/>
                        </a:cubicBezTo>
                        <a:cubicBezTo>
                          <a:pt x="97" y="43"/>
                          <a:pt x="97" y="43"/>
                          <a:pt x="97" y="43"/>
                        </a:cubicBezTo>
                        <a:cubicBezTo>
                          <a:pt x="97" y="43"/>
                          <a:pt x="96" y="43"/>
                          <a:pt x="94" y="43"/>
                        </a:cubicBezTo>
                        <a:cubicBezTo>
                          <a:pt x="94" y="43"/>
                          <a:pt x="93" y="43"/>
                          <a:pt x="93" y="43"/>
                        </a:cubicBezTo>
                        <a:cubicBezTo>
                          <a:pt x="92" y="43"/>
                          <a:pt x="91" y="43"/>
                          <a:pt x="91" y="43"/>
                        </a:cubicBezTo>
                        <a:cubicBezTo>
                          <a:pt x="90" y="43"/>
                          <a:pt x="89" y="43"/>
                          <a:pt x="87" y="43"/>
                        </a:cubicBezTo>
                        <a:cubicBezTo>
                          <a:pt x="87" y="43"/>
                          <a:pt x="87" y="43"/>
                          <a:pt x="87" y="43"/>
                        </a:cubicBezTo>
                        <a:cubicBezTo>
                          <a:pt x="87" y="43"/>
                          <a:pt x="87" y="43"/>
                          <a:pt x="87" y="43"/>
                        </a:cubicBezTo>
                        <a:cubicBezTo>
                          <a:pt x="86" y="43"/>
                          <a:pt x="86" y="42"/>
                          <a:pt x="85" y="42"/>
                        </a:cubicBezTo>
                        <a:cubicBezTo>
                          <a:pt x="85" y="42"/>
                          <a:pt x="85" y="42"/>
                          <a:pt x="85" y="42"/>
                        </a:cubicBezTo>
                        <a:cubicBezTo>
                          <a:pt x="85" y="42"/>
                          <a:pt x="85" y="41"/>
                          <a:pt x="85" y="41"/>
                        </a:cubicBezTo>
                        <a:cubicBezTo>
                          <a:pt x="85" y="41"/>
                          <a:pt x="85" y="41"/>
                          <a:pt x="84" y="41"/>
                        </a:cubicBezTo>
                        <a:cubicBezTo>
                          <a:pt x="84" y="41"/>
                          <a:pt x="84" y="40"/>
                          <a:pt x="84" y="40"/>
                        </a:cubicBezTo>
                        <a:cubicBezTo>
                          <a:pt x="84" y="40"/>
                          <a:pt x="84" y="39"/>
                          <a:pt x="84" y="39"/>
                        </a:cubicBezTo>
                        <a:cubicBezTo>
                          <a:pt x="84" y="38"/>
                          <a:pt x="81" y="37"/>
                          <a:pt x="77" y="37"/>
                        </a:cubicBezTo>
                        <a:cubicBezTo>
                          <a:pt x="74" y="37"/>
                          <a:pt x="73" y="34"/>
                          <a:pt x="73" y="33"/>
                        </a:cubicBezTo>
                        <a:cubicBezTo>
                          <a:pt x="73" y="33"/>
                          <a:pt x="72" y="33"/>
                          <a:pt x="72" y="33"/>
                        </a:cubicBezTo>
                        <a:cubicBezTo>
                          <a:pt x="72" y="33"/>
                          <a:pt x="72" y="33"/>
                          <a:pt x="72" y="33"/>
                        </a:cubicBezTo>
                        <a:cubicBezTo>
                          <a:pt x="72" y="33"/>
                          <a:pt x="72" y="33"/>
                          <a:pt x="71" y="33"/>
                        </a:cubicBezTo>
                        <a:cubicBezTo>
                          <a:pt x="71" y="33"/>
                          <a:pt x="71" y="33"/>
                          <a:pt x="71" y="33"/>
                        </a:cubicBezTo>
                        <a:cubicBezTo>
                          <a:pt x="71" y="33"/>
                          <a:pt x="71" y="33"/>
                          <a:pt x="71" y="33"/>
                        </a:cubicBezTo>
                        <a:cubicBezTo>
                          <a:pt x="71" y="33"/>
                          <a:pt x="70" y="33"/>
                          <a:pt x="69" y="33"/>
                        </a:cubicBezTo>
                        <a:cubicBezTo>
                          <a:pt x="69" y="32"/>
                          <a:pt x="68" y="32"/>
                          <a:pt x="68" y="32"/>
                        </a:cubicBezTo>
                        <a:cubicBezTo>
                          <a:pt x="67" y="31"/>
                          <a:pt x="67" y="31"/>
                          <a:pt x="66" y="31"/>
                        </a:cubicBezTo>
                        <a:cubicBezTo>
                          <a:pt x="65" y="31"/>
                          <a:pt x="65" y="31"/>
                          <a:pt x="64" y="31"/>
                        </a:cubicBezTo>
                        <a:cubicBezTo>
                          <a:pt x="58" y="32"/>
                          <a:pt x="55" y="29"/>
                          <a:pt x="49" y="23"/>
                        </a:cubicBezTo>
                        <a:cubicBezTo>
                          <a:pt x="44" y="16"/>
                          <a:pt x="44" y="4"/>
                          <a:pt x="45" y="0"/>
                        </a:cubicBezTo>
                        <a:cubicBezTo>
                          <a:pt x="44" y="0"/>
                          <a:pt x="43" y="0"/>
                          <a:pt x="41" y="0"/>
                        </a:cubicBezTo>
                        <a:cubicBezTo>
                          <a:pt x="40" y="0"/>
                          <a:pt x="38" y="1"/>
                          <a:pt x="36" y="1"/>
                        </a:cubicBezTo>
                        <a:cubicBezTo>
                          <a:pt x="34" y="1"/>
                          <a:pt x="30" y="3"/>
                          <a:pt x="27" y="5"/>
                        </a:cubicBezTo>
                        <a:cubicBezTo>
                          <a:pt x="26" y="5"/>
                          <a:pt x="25" y="6"/>
                          <a:pt x="24" y="6"/>
                        </a:cubicBezTo>
                        <a:cubicBezTo>
                          <a:pt x="22" y="8"/>
                          <a:pt x="20" y="8"/>
                          <a:pt x="19" y="9"/>
                        </a:cubicBezTo>
                        <a:cubicBezTo>
                          <a:pt x="17" y="9"/>
                          <a:pt x="16" y="10"/>
                          <a:pt x="15" y="11"/>
                        </a:cubicBezTo>
                        <a:cubicBezTo>
                          <a:pt x="14" y="11"/>
                          <a:pt x="14" y="12"/>
                          <a:pt x="14" y="12"/>
                        </a:cubicBezTo>
                        <a:cubicBezTo>
                          <a:pt x="13" y="12"/>
                          <a:pt x="13" y="12"/>
                          <a:pt x="13" y="12"/>
                        </a:cubicBezTo>
                        <a:cubicBezTo>
                          <a:pt x="13" y="13"/>
                          <a:pt x="13" y="13"/>
                          <a:pt x="12" y="13"/>
                        </a:cubicBezTo>
                        <a:cubicBezTo>
                          <a:pt x="12" y="13"/>
                          <a:pt x="12" y="13"/>
                          <a:pt x="12" y="13"/>
                        </a:cubicBezTo>
                        <a:cubicBezTo>
                          <a:pt x="12" y="13"/>
                          <a:pt x="11" y="13"/>
                          <a:pt x="11" y="14"/>
                        </a:cubicBezTo>
                        <a:cubicBezTo>
                          <a:pt x="11" y="14"/>
                          <a:pt x="11" y="14"/>
                          <a:pt x="11" y="14"/>
                        </a:cubicBezTo>
                        <a:cubicBezTo>
                          <a:pt x="10" y="14"/>
                          <a:pt x="10" y="14"/>
                          <a:pt x="9" y="14"/>
                        </a:cubicBezTo>
                        <a:cubicBezTo>
                          <a:pt x="9" y="14"/>
                          <a:pt x="9" y="14"/>
                          <a:pt x="9" y="14"/>
                        </a:cubicBezTo>
                        <a:cubicBezTo>
                          <a:pt x="9" y="14"/>
                          <a:pt x="8" y="14"/>
                          <a:pt x="8" y="14"/>
                        </a:cubicBezTo>
                        <a:cubicBezTo>
                          <a:pt x="8" y="14"/>
                          <a:pt x="8" y="14"/>
                          <a:pt x="7" y="14"/>
                        </a:cubicBezTo>
                        <a:cubicBezTo>
                          <a:pt x="7" y="14"/>
                          <a:pt x="7" y="14"/>
                          <a:pt x="6" y="14"/>
                        </a:cubicBezTo>
                        <a:cubicBezTo>
                          <a:pt x="6" y="14"/>
                          <a:pt x="6" y="14"/>
                          <a:pt x="6" y="14"/>
                        </a:cubicBezTo>
                        <a:cubicBezTo>
                          <a:pt x="5" y="14"/>
                          <a:pt x="5" y="14"/>
                          <a:pt x="5" y="14"/>
                        </a:cubicBezTo>
                        <a:cubicBezTo>
                          <a:pt x="5" y="14"/>
                          <a:pt x="4" y="14"/>
                          <a:pt x="4" y="14"/>
                        </a:cubicBezTo>
                        <a:cubicBezTo>
                          <a:pt x="4" y="14"/>
                          <a:pt x="4" y="14"/>
                          <a:pt x="3" y="14"/>
                        </a:cubicBezTo>
                        <a:cubicBezTo>
                          <a:pt x="4" y="14"/>
                          <a:pt x="4" y="14"/>
                          <a:pt x="4" y="14"/>
                        </a:cubicBezTo>
                        <a:cubicBezTo>
                          <a:pt x="4" y="16"/>
                          <a:pt x="5" y="18"/>
                          <a:pt x="6" y="19"/>
                        </a:cubicBezTo>
                        <a:cubicBezTo>
                          <a:pt x="8" y="22"/>
                          <a:pt x="9" y="25"/>
                          <a:pt x="10" y="26"/>
                        </a:cubicBezTo>
                        <a:cubicBezTo>
                          <a:pt x="11" y="31"/>
                          <a:pt x="8" y="33"/>
                          <a:pt x="7" y="34"/>
                        </a:cubicBezTo>
                        <a:cubicBezTo>
                          <a:pt x="7" y="34"/>
                          <a:pt x="7" y="34"/>
                          <a:pt x="6" y="34"/>
                        </a:cubicBezTo>
                        <a:cubicBezTo>
                          <a:pt x="6" y="35"/>
                          <a:pt x="6" y="40"/>
                          <a:pt x="7" y="47"/>
                        </a:cubicBezTo>
                        <a:cubicBezTo>
                          <a:pt x="8" y="49"/>
                          <a:pt x="8" y="49"/>
                          <a:pt x="8" y="49"/>
                        </a:cubicBezTo>
                        <a:cubicBezTo>
                          <a:pt x="8" y="49"/>
                          <a:pt x="8" y="49"/>
                          <a:pt x="8" y="49"/>
                        </a:cubicBezTo>
                        <a:cubicBezTo>
                          <a:pt x="8" y="49"/>
                          <a:pt x="8" y="49"/>
                          <a:pt x="8" y="49"/>
                        </a:cubicBezTo>
                        <a:cubicBezTo>
                          <a:pt x="8" y="50"/>
                          <a:pt x="7" y="52"/>
                          <a:pt x="6" y="54"/>
                        </a:cubicBezTo>
                        <a:cubicBezTo>
                          <a:pt x="5" y="55"/>
                          <a:pt x="5" y="56"/>
                          <a:pt x="5" y="57"/>
                        </a:cubicBezTo>
                        <a:cubicBezTo>
                          <a:pt x="7" y="59"/>
                          <a:pt x="5" y="62"/>
                          <a:pt x="4" y="64"/>
                        </a:cubicBezTo>
                        <a:cubicBezTo>
                          <a:pt x="3" y="66"/>
                          <a:pt x="2" y="67"/>
                          <a:pt x="2" y="68"/>
                        </a:cubicBezTo>
                        <a:cubicBezTo>
                          <a:pt x="2" y="68"/>
                          <a:pt x="3" y="69"/>
                          <a:pt x="4" y="69"/>
                        </a:cubicBezTo>
                        <a:cubicBezTo>
                          <a:pt x="5" y="70"/>
                          <a:pt x="7" y="71"/>
                          <a:pt x="7" y="73"/>
                        </a:cubicBezTo>
                        <a:cubicBezTo>
                          <a:pt x="7" y="76"/>
                          <a:pt x="3" y="82"/>
                          <a:pt x="0" y="84"/>
                        </a:cubicBezTo>
                        <a:cubicBezTo>
                          <a:pt x="0" y="84"/>
                          <a:pt x="0" y="84"/>
                          <a:pt x="0" y="84"/>
                        </a:cubicBezTo>
                        <a:cubicBezTo>
                          <a:pt x="0" y="84"/>
                          <a:pt x="0" y="85"/>
                          <a:pt x="0" y="85"/>
                        </a:cubicBezTo>
                        <a:cubicBezTo>
                          <a:pt x="0" y="85"/>
                          <a:pt x="0" y="85"/>
                          <a:pt x="0" y="85"/>
                        </a:cubicBezTo>
                        <a:cubicBezTo>
                          <a:pt x="0" y="85"/>
                          <a:pt x="0" y="85"/>
                          <a:pt x="0" y="86"/>
                        </a:cubicBezTo>
                        <a:cubicBezTo>
                          <a:pt x="0" y="86"/>
                          <a:pt x="0" y="86"/>
                          <a:pt x="0" y="86"/>
                        </a:cubicBezTo>
                        <a:cubicBezTo>
                          <a:pt x="0" y="86"/>
                          <a:pt x="0" y="87"/>
                          <a:pt x="0" y="87"/>
                        </a:cubicBezTo>
                        <a:cubicBezTo>
                          <a:pt x="1" y="88"/>
                          <a:pt x="2" y="89"/>
                          <a:pt x="4" y="91"/>
                        </a:cubicBezTo>
                        <a:cubicBezTo>
                          <a:pt x="7" y="93"/>
                          <a:pt x="6" y="96"/>
                          <a:pt x="6" y="98"/>
                        </a:cubicBezTo>
                        <a:cubicBezTo>
                          <a:pt x="6" y="100"/>
                          <a:pt x="6" y="102"/>
                          <a:pt x="7" y="103"/>
                        </a:cubicBezTo>
                        <a:cubicBezTo>
                          <a:pt x="8" y="104"/>
                          <a:pt x="9" y="105"/>
                          <a:pt x="10" y="106"/>
                        </a:cubicBezTo>
                        <a:cubicBezTo>
                          <a:pt x="11" y="107"/>
                          <a:pt x="12" y="108"/>
                          <a:pt x="12" y="109"/>
                        </a:cubicBezTo>
                        <a:cubicBezTo>
                          <a:pt x="13" y="111"/>
                          <a:pt x="11" y="112"/>
                          <a:pt x="11" y="112"/>
                        </a:cubicBezTo>
                        <a:cubicBezTo>
                          <a:pt x="11" y="112"/>
                          <a:pt x="11" y="113"/>
                          <a:pt x="11" y="114"/>
                        </a:cubicBezTo>
                        <a:cubicBezTo>
                          <a:pt x="11" y="116"/>
                          <a:pt x="11" y="119"/>
                          <a:pt x="9" y="120"/>
                        </a:cubicBezTo>
                        <a:cubicBezTo>
                          <a:pt x="8" y="120"/>
                          <a:pt x="8" y="121"/>
                          <a:pt x="9" y="121"/>
                        </a:cubicBezTo>
                        <a:cubicBezTo>
                          <a:pt x="9" y="123"/>
                          <a:pt x="11" y="125"/>
                          <a:pt x="12" y="126"/>
                        </a:cubicBezTo>
                        <a:cubicBezTo>
                          <a:pt x="15" y="127"/>
                          <a:pt x="15" y="130"/>
                          <a:pt x="15" y="132"/>
                        </a:cubicBezTo>
                        <a:cubicBezTo>
                          <a:pt x="16" y="134"/>
                          <a:pt x="16" y="136"/>
                          <a:pt x="17" y="137"/>
                        </a:cubicBezTo>
                        <a:cubicBezTo>
                          <a:pt x="19" y="139"/>
                          <a:pt x="19" y="143"/>
                          <a:pt x="20" y="147"/>
                        </a:cubicBezTo>
                        <a:cubicBezTo>
                          <a:pt x="20" y="147"/>
                          <a:pt x="20" y="147"/>
                          <a:pt x="20" y="148"/>
                        </a:cubicBezTo>
                        <a:cubicBezTo>
                          <a:pt x="20" y="148"/>
                          <a:pt x="20" y="148"/>
                          <a:pt x="20" y="148"/>
                        </a:cubicBezTo>
                        <a:cubicBezTo>
                          <a:pt x="20" y="148"/>
                          <a:pt x="20" y="149"/>
                          <a:pt x="20" y="149"/>
                        </a:cubicBezTo>
                        <a:cubicBezTo>
                          <a:pt x="21" y="149"/>
                          <a:pt x="22" y="148"/>
                          <a:pt x="24" y="147"/>
                        </a:cubicBezTo>
                        <a:cubicBezTo>
                          <a:pt x="24" y="147"/>
                          <a:pt x="24" y="147"/>
                          <a:pt x="24" y="147"/>
                        </a:cubicBezTo>
                        <a:cubicBezTo>
                          <a:pt x="25" y="146"/>
                          <a:pt x="25" y="146"/>
                          <a:pt x="26" y="145"/>
                        </a:cubicBezTo>
                        <a:cubicBezTo>
                          <a:pt x="26" y="145"/>
                          <a:pt x="26" y="145"/>
                          <a:pt x="26" y="145"/>
                        </a:cubicBezTo>
                        <a:cubicBezTo>
                          <a:pt x="27" y="145"/>
                          <a:pt x="28" y="144"/>
                          <a:pt x="28" y="144"/>
                        </a:cubicBezTo>
                        <a:cubicBezTo>
                          <a:pt x="28" y="144"/>
                          <a:pt x="28" y="144"/>
                          <a:pt x="28" y="144"/>
                        </a:cubicBezTo>
                        <a:cubicBezTo>
                          <a:pt x="30" y="142"/>
                          <a:pt x="31" y="141"/>
                          <a:pt x="32" y="140"/>
                        </a:cubicBezTo>
                        <a:cubicBezTo>
                          <a:pt x="34" y="138"/>
                          <a:pt x="35" y="137"/>
                          <a:pt x="36" y="137"/>
                        </a:cubicBezTo>
                        <a:cubicBezTo>
                          <a:pt x="37" y="137"/>
                          <a:pt x="37" y="137"/>
                          <a:pt x="38" y="137"/>
                        </a:cubicBezTo>
                        <a:cubicBezTo>
                          <a:pt x="39" y="137"/>
                          <a:pt x="40" y="137"/>
                          <a:pt x="41" y="138"/>
                        </a:cubicBezTo>
                        <a:cubicBezTo>
                          <a:pt x="42" y="139"/>
                          <a:pt x="42" y="139"/>
                          <a:pt x="44" y="139"/>
                        </a:cubicBezTo>
                        <a:cubicBezTo>
                          <a:pt x="46" y="139"/>
                          <a:pt x="46" y="139"/>
                          <a:pt x="46" y="139"/>
                        </a:cubicBezTo>
                        <a:cubicBezTo>
                          <a:pt x="50" y="140"/>
                          <a:pt x="55" y="141"/>
                          <a:pt x="58" y="145"/>
                        </a:cubicBezTo>
                        <a:cubicBezTo>
                          <a:pt x="59" y="144"/>
                          <a:pt x="59" y="143"/>
                          <a:pt x="60" y="142"/>
                        </a:cubicBezTo>
                        <a:cubicBezTo>
                          <a:pt x="60" y="141"/>
                          <a:pt x="61" y="139"/>
                          <a:pt x="62" y="139"/>
                        </a:cubicBezTo>
                        <a:cubicBezTo>
                          <a:pt x="62" y="138"/>
                          <a:pt x="64" y="137"/>
                          <a:pt x="66" y="137"/>
                        </a:cubicBezTo>
                        <a:cubicBezTo>
                          <a:pt x="68" y="137"/>
                          <a:pt x="69" y="137"/>
                          <a:pt x="71" y="13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89" name="Freeform 1970">
                    <a:extLst>
                      <a:ext uri="{FF2B5EF4-FFF2-40B4-BE49-F238E27FC236}">
                        <a16:creationId xmlns="" xmlns:a16="http://schemas.microsoft.com/office/drawing/2014/main" id="{2B7E57DF-1F5E-41A3-A75D-A79938A6C0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2" y="2065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0" name="Freeform 1971">
                    <a:extLst>
                      <a:ext uri="{FF2B5EF4-FFF2-40B4-BE49-F238E27FC236}">
                        <a16:creationId xmlns="" xmlns:a16="http://schemas.microsoft.com/office/drawing/2014/main" id="{E5491D6A-C84F-4E9D-973B-2067F0CC14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8" y="2005"/>
                    <a:ext cx="2" cy="1"/>
                  </a:xfrm>
                  <a:custGeom>
                    <a:avLst/>
                    <a:gdLst>
                      <a:gd name="T0" fmla="*/ 0 w 2"/>
                      <a:gd name="T1" fmla="*/ 0 h 1"/>
                      <a:gd name="T2" fmla="*/ 2 w 2"/>
                      <a:gd name="T3" fmla="*/ 1 h 1"/>
                      <a:gd name="T4" fmla="*/ 0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0" y="0"/>
                        </a:moveTo>
                        <a:cubicBezTo>
                          <a:pt x="1" y="0"/>
                          <a:pt x="1" y="1"/>
                          <a:pt x="2" y="1"/>
                        </a:cubicBezTo>
                        <a:cubicBezTo>
                          <a:pt x="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1" name="Freeform 1972">
                    <a:extLst>
                      <a:ext uri="{FF2B5EF4-FFF2-40B4-BE49-F238E27FC236}">
                        <a16:creationId xmlns="" xmlns:a16="http://schemas.microsoft.com/office/drawing/2014/main" id="{2CA68063-8A4A-4837-A6DB-3C130A2679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0" y="2006"/>
                    <a:ext cx="6" cy="0"/>
                  </a:xfrm>
                  <a:custGeom>
                    <a:avLst/>
                    <a:gdLst>
                      <a:gd name="T0" fmla="*/ 6 w 6"/>
                      <a:gd name="T1" fmla="*/ 0 w 6"/>
                      <a:gd name="T2" fmla="*/ 4 w 6"/>
                      <a:gd name="T3" fmla="*/ 6 w 6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6">
                        <a:moveTo>
                          <a:pt x="6" y="0"/>
                        </a:moveTo>
                        <a:cubicBezTo>
                          <a:pt x="3" y="0"/>
                          <a:pt x="2" y="0"/>
                          <a:pt x="0" y="0"/>
                        </a:cubicBezTo>
                        <a:cubicBezTo>
                          <a:pt x="2" y="0"/>
                          <a:pt x="3" y="0"/>
                          <a:pt x="4" y="0"/>
                        </a:cubicBezTo>
                        <a:cubicBezTo>
                          <a:pt x="4" y="0"/>
                          <a:pt x="5" y="0"/>
                          <a:pt x="6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2" name="Freeform 1973">
                    <a:extLst>
                      <a:ext uri="{FF2B5EF4-FFF2-40B4-BE49-F238E27FC236}">
                        <a16:creationId xmlns="" xmlns:a16="http://schemas.microsoft.com/office/drawing/2014/main" id="{117F15CC-B2AF-4140-A6C8-8AAC6AAFDBA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0" y="197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3" name="Freeform 1974">
                    <a:extLst>
                      <a:ext uri="{FF2B5EF4-FFF2-40B4-BE49-F238E27FC236}">
                        <a16:creationId xmlns="" xmlns:a16="http://schemas.microsoft.com/office/drawing/2014/main" id="{D82378C6-4943-4BB0-BD9E-1F2EC7350C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3" y="1978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4" name="Freeform 1975">
                    <a:extLst>
                      <a:ext uri="{FF2B5EF4-FFF2-40B4-BE49-F238E27FC236}">
                        <a16:creationId xmlns="" xmlns:a16="http://schemas.microsoft.com/office/drawing/2014/main" id="{24DB489C-70C9-4D10-95A1-5DEC6990123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3" y="1987"/>
                    <a:ext cx="15" cy="9"/>
                  </a:xfrm>
                  <a:custGeom>
                    <a:avLst/>
                    <a:gdLst>
                      <a:gd name="T0" fmla="*/ 15 w 15"/>
                      <a:gd name="T1" fmla="*/ 8 h 9"/>
                      <a:gd name="T2" fmla="*/ 0 w 15"/>
                      <a:gd name="T3" fmla="*/ 0 h 9"/>
                      <a:gd name="T4" fmla="*/ 15 w 15"/>
                      <a:gd name="T5" fmla="*/ 8 h 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5" h="9">
                        <a:moveTo>
                          <a:pt x="15" y="8"/>
                        </a:moveTo>
                        <a:cubicBezTo>
                          <a:pt x="9" y="9"/>
                          <a:pt x="6" y="6"/>
                          <a:pt x="0" y="0"/>
                        </a:cubicBezTo>
                        <a:cubicBezTo>
                          <a:pt x="6" y="6"/>
                          <a:pt x="9" y="9"/>
                          <a:pt x="15" y="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5" name="Freeform 1976">
                    <a:extLst>
                      <a:ext uri="{FF2B5EF4-FFF2-40B4-BE49-F238E27FC236}">
                        <a16:creationId xmlns="" xmlns:a16="http://schemas.microsoft.com/office/drawing/2014/main" id="{526ED103-7B4B-40DD-95D2-03BF0F57955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3" y="1997"/>
                    <a:ext cx="1" cy="0"/>
                  </a:xfrm>
                  <a:custGeom>
                    <a:avLst/>
                    <a:gdLst>
                      <a:gd name="T0" fmla="*/ 2 w 2"/>
                      <a:gd name="T1" fmla="*/ 0 w 2"/>
                      <a:gd name="T2" fmla="*/ 2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2" y="0"/>
                        </a:moveTo>
                        <a:cubicBezTo>
                          <a:pt x="2" y="0"/>
                          <a:pt x="1" y="0"/>
                          <a:pt x="0" y="0"/>
                        </a:cubicBezTo>
                        <a:cubicBezTo>
                          <a:pt x="1" y="0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6" name="Freeform 1977">
                    <a:extLst>
                      <a:ext uri="{FF2B5EF4-FFF2-40B4-BE49-F238E27FC236}">
                        <a16:creationId xmlns="" xmlns:a16="http://schemas.microsoft.com/office/drawing/2014/main" id="{4C0E891B-C30B-4230-BAB1-F01F89EA45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1" y="2067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7" name="Freeform 1978">
                    <a:extLst>
                      <a:ext uri="{FF2B5EF4-FFF2-40B4-BE49-F238E27FC236}">
                        <a16:creationId xmlns="" xmlns:a16="http://schemas.microsoft.com/office/drawing/2014/main" id="{A336F98F-39BC-40CB-9F89-CE5961EE9E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8" y="2004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8" name="Freeform 1979">
                    <a:extLst>
                      <a:ext uri="{FF2B5EF4-FFF2-40B4-BE49-F238E27FC236}">
                        <a16:creationId xmlns="" xmlns:a16="http://schemas.microsoft.com/office/drawing/2014/main" id="{00F175F8-E6D9-42A5-9A1C-0EDCBC3C85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79" y="2068"/>
                    <a:ext cx="2" cy="3"/>
                  </a:xfrm>
                  <a:custGeom>
                    <a:avLst/>
                    <a:gdLst>
                      <a:gd name="T0" fmla="*/ 0 w 2"/>
                      <a:gd name="T1" fmla="*/ 3 h 3"/>
                      <a:gd name="T2" fmla="*/ 0 w 2"/>
                      <a:gd name="T3" fmla="*/ 3 h 3"/>
                      <a:gd name="T4" fmla="*/ 0 w 2"/>
                      <a:gd name="T5" fmla="*/ 3 h 3"/>
                      <a:gd name="T6" fmla="*/ 1 w 2"/>
                      <a:gd name="T7" fmla="*/ 2 h 3"/>
                      <a:gd name="T8" fmla="*/ 2 w 2"/>
                      <a:gd name="T9" fmla="*/ 0 h 3"/>
                      <a:gd name="T10" fmla="*/ 0 w 2"/>
                      <a:gd name="T11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3">
                        <a:moveTo>
                          <a:pt x="0" y="3"/>
                        </a:move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0" y="3"/>
                          <a:pt x="0" y="3"/>
                          <a:pt x="0" y="3"/>
                        </a:cubicBezTo>
                        <a:cubicBezTo>
                          <a:pt x="1" y="2"/>
                          <a:pt x="1" y="2"/>
                          <a:pt x="1" y="2"/>
                        </a:cubicBezTo>
                        <a:cubicBezTo>
                          <a:pt x="2" y="1"/>
                          <a:pt x="2" y="1"/>
                          <a:pt x="2" y="0"/>
                        </a:cubicBezTo>
                        <a:cubicBezTo>
                          <a:pt x="2" y="1"/>
                          <a:pt x="1" y="2"/>
                          <a:pt x="0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299" name="Freeform 1980">
                    <a:extLst>
                      <a:ext uri="{FF2B5EF4-FFF2-40B4-BE49-F238E27FC236}">
                        <a16:creationId xmlns="" xmlns:a16="http://schemas.microsoft.com/office/drawing/2014/main" id="{B212A0CF-1FDC-4C1B-86F2-C62D72672D4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2" y="197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0" name="Freeform 1981">
                    <a:extLst>
                      <a:ext uri="{FF2B5EF4-FFF2-40B4-BE49-F238E27FC236}">
                        <a16:creationId xmlns="" xmlns:a16="http://schemas.microsoft.com/office/drawing/2014/main" id="{E0300B64-F98B-4C35-A846-A45259A46F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8" y="197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1" name="Freeform 1982">
                    <a:extLst>
                      <a:ext uri="{FF2B5EF4-FFF2-40B4-BE49-F238E27FC236}">
                        <a16:creationId xmlns="" xmlns:a16="http://schemas.microsoft.com/office/drawing/2014/main" id="{8E94178B-240F-4E48-B2B8-B5F5152FD5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5" y="199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2" name="Freeform 1983">
                    <a:extLst>
                      <a:ext uri="{FF2B5EF4-FFF2-40B4-BE49-F238E27FC236}">
                        <a16:creationId xmlns="" xmlns:a16="http://schemas.microsoft.com/office/drawing/2014/main" id="{100A9CB8-63DA-4AAC-AECC-B107C4E1254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8" y="1995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3" name="Freeform 1984">
                    <a:extLst>
                      <a:ext uri="{FF2B5EF4-FFF2-40B4-BE49-F238E27FC236}">
                        <a16:creationId xmlns="" xmlns:a16="http://schemas.microsoft.com/office/drawing/2014/main" id="{A84208E7-A3AF-4431-B47F-5615FB946E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7" y="200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4" name="Freeform 1985">
                    <a:extLst>
                      <a:ext uri="{FF2B5EF4-FFF2-40B4-BE49-F238E27FC236}">
                        <a16:creationId xmlns="" xmlns:a16="http://schemas.microsoft.com/office/drawing/2014/main" id="{A56054B2-6768-4D52-BFD9-E871D7A6CDE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9" y="1976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5" name="Freeform 1986">
                    <a:extLst>
                      <a:ext uri="{FF2B5EF4-FFF2-40B4-BE49-F238E27FC236}">
                        <a16:creationId xmlns="" xmlns:a16="http://schemas.microsoft.com/office/drawing/2014/main" id="{1BC15846-A515-4C8F-96B2-BC23DF1D8F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7" y="197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6" name="Freeform 1987">
                    <a:extLst>
                      <a:ext uri="{FF2B5EF4-FFF2-40B4-BE49-F238E27FC236}">
                        <a16:creationId xmlns="" xmlns:a16="http://schemas.microsoft.com/office/drawing/2014/main" id="{2FB1896E-012E-4F6A-AAE5-85CA6F68081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65" y="1978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7" name="Freeform 1988">
                    <a:extLst>
                      <a:ext uri="{FF2B5EF4-FFF2-40B4-BE49-F238E27FC236}">
                        <a16:creationId xmlns="" xmlns:a16="http://schemas.microsoft.com/office/drawing/2014/main" id="{8880B275-1ACF-4C08-9C41-72F9B8F906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1" y="2103"/>
                    <a:ext cx="2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2" y="0"/>
                          <a:pt x="1" y="1"/>
                          <a:pt x="0" y="1"/>
                        </a:cubicBezTo>
                        <a:cubicBezTo>
                          <a:pt x="1" y="1"/>
                          <a:pt x="2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8" name="Freeform 1989">
                    <a:extLst>
                      <a:ext uri="{FF2B5EF4-FFF2-40B4-BE49-F238E27FC236}">
                        <a16:creationId xmlns="" xmlns:a16="http://schemas.microsoft.com/office/drawing/2014/main" id="{F3ECE855-FAC1-4DA5-B745-01E69F9BC4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6" y="2096"/>
                    <a:ext cx="8" cy="2"/>
                  </a:xfrm>
                  <a:custGeom>
                    <a:avLst/>
                    <a:gdLst>
                      <a:gd name="T0" fmla="*/ 4 w 9"/>
                      <a:gd name="T1" fmla="*/ 0 h 2"/>
                      <a:gd name="T2" fmla="*/ 0 w 9"/>
                      <a:gd name="T3" fmla="*/ 2 h 2"/>
                      <a:gd name="T4" fmla="*/ 4 w 9"/>
                      <a:gd name="T5" fmla="*/ 0 h 2"/>
                      <a:gd name="T6" fmla="*/ 9 w 9"/>
                      <a:gd name="T7" fmla="*/ 0 h 2"/>
                      <a:gd name="T8" fmla="*/ 9 w 9"/>
                      <a:gd name="T9" fmla="*/ 0 h 2"/>
                      <a:gd name="T10" fmla="*/ 4 w 9"/>
                      <a:gd name="T11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9" h="2">
                        <a:moveTo>
                          <a:pt x="4" y="0"/>
                        </a:moveTo>
                        <a:cubicBezTo>
                          <a:pt x="2" y="0"/>
                          <a:pt x="0" y="1"/>
                          <a:pt x="0" y="2"/>
                        </a:cubicBezTo>
                        <a:cubicBezTo>
                          <a:pt x="0" y="1"/>
                          <a:pt x="2" y="0"/>
                          <a:pt x="4" y="0"/>
                        </a:cubicBezTo>
                        <a:cubicBezTo>
                          <a:pt x="6" y="0"/>
                          <a:pt x="7" y="0"/>
                          <a:pt x="9" y="0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7" y="0"/>
                          <a:pt x="6" y="0"/>
                          <a:pt x="4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09" name="Freeform 1990">
                    <a:extLst>
                      <a:ext uri="{FF2B5EF4-FFF2-40B4-BE49-F238E27FC236}">
                        <a16:creationId xmlns="" xmlns:a16="http://schemas.microsoft.com/office/drawing/2014/main" id="{A40D6202-DB63-4E69-A8AB-CCC37D5604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9" y="2104"/>
                    <a:ext cx="2" cy="2"/>
                  </a:xfrm>
                  <a:custGeom>
                    <a:avLst/>
                    <a:gdLst>
                      <a:gd name="T0" fmla="*/ 0 w 2"/>
                      <a:gd name="T1" fmla="*/ 2 h 2"/>
                      <a:gd name="T2" fmla="*/ 0 w 2"/>
                      <a:gd name="T3" fmla="*/ 2 h 2"/>
                      <a:gd name="T4" fmla="*/ 0 w 2"/>
                      <a:gd name="T5" fmla="*/ 2 h 2"/>
                      <a:gd name="T6" fmla="*/ 2 w 2"/>
                      <a:gd name="T7" fmla="*/ 0 h 2"/>
                      <a:gd name="T8" fmla="*/ 0 w 2"/>
                      <a:gd name="T9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2" h="2">
                        <a:moveTo>
                          <a:pt x="0" y="2"/>
                        </a:move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1"/>
                          <a:pt x="2" y="1"/>
                          <a:pt x="2" y="0"/>
                        </a:cubicBezTo>
                        <a:cubicBezTo>
                          <a:pt x="1" y="1"/>
                          <a:pt x="1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0" name="Freeform 1991">
                    <a:extLst>
                      <a:ext uri="{FF2B5EF4-FFF2-40B4-BE49-F238E27FC236}">
                        <a16:creationId xmlns="" xmlns:a16="http://schemas.microsoft.com/office/drawing/2014/main" id="{C554B334-0F91-4458-B9A0-AE9A2C5D91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4" y="2096"/>
                    <a:ext cx="3" cy="1"/>
                  </a:xfrm>
                  <a:custGeom>
                    <a:avLst/>
                    <a:gdLst>
                      <a:gd name="T0" fmla="*/ 2 w 3"/>
                      <a:gd name="T1" fmla="*/ 1 h 1"/>
                      <a:gd name="T2" fmla="*/ 0 w 3"/>
                      <a:gd name="T3" fmla="*/ 0 h 1"/>
                      <a:gd name="T4" fmla="*/ 2 w 3"/>
                      <a:gd name="T5" fmla="*/ 1 h 1"/>
                      <a:gd name="T6" fmla="*/ 3 w 3"/>
                      <a:gd name="T7" fmla="*/ 1 h 1"/>
                      <a:gd name="T8" fmla="*/ 2 w 3"/>
                      <a:gd name="T9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3" h="1">
                        <a:moveTo>
                          <a:pt x="2" y="1"/>
                        </a:moveTo>
                        <a:cubicBezTo>
                          <a:pt x="1" y="1"/>
                          <a:pt x="0" y="1"/>
                          <a:pt x="0" y="0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ubicBezTo>
                          <a:pt x="2" y="1"/>
                          <a:pt x="2" y="1"/>
                          <a:pt x="3" y="1"/>
                        </a:cubicBezTo>
                        <a:lnTo>
                          <a:pt x="2" y="1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1" name="Freeform 1992">
                    <a:extLst>
                      <a:ext uri="{FF2B5EF4-FFF2-40B4-BE49-F238E27FC236}">
                        <a16:creationId xmlns="" xmlns:a16="http://schemas.microsoft.com/office/drawing/2014/main" id="{05A33D95-C435-42FB-AF68-D1F3686B73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" y="2096"/>
                    <a:ext cx="8" cy="7"/>
                  </a:xfrm>
                  <a:custGeom>
                    <a:avLst/>
                    <a:gdLst>
                      <a:gd name="T0" fmla="*/ 0 w 8"/>
                      <a:gd name="T1" fmla="*/ 7 h 7"/>
                      <a:gd name="T2" fmla="*/ 4 w 8"/>
                      <a:gd name="T3" fmla="*/ 3 h 7"/>
                      <a:gd name="T4" fmla="*/ 8 w 8"/>
                      <a:gd name="T5" fmla="*/ 0 h 7"/>
                      <a:gd name="T6" fmla="*/ 4 w 8"/>
                      <a:gd name="T7" fmla="*/ 3 h 7"/>
                      <a:gd name="T8" fmla="*/ 0 w 8"/>
                      <a:gd name="T9" fmla="*/ 7 h 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8" h="7">
                        <a:moveTo>
                          <a:pt x="0" y="7"/>
                        </a:moveTo>
                        <a:cubicBezTo>
                          <a:pt x="2" y="6"/>
                          <a:pt x="3" y="4"/>
                          <a:pt x="4" y="3"/>
                        </a:cubicBezTo>
                        <a:cubicBezTo>
                          <a:pt x="6" y="1"/>
                          <a:pt x="7" y="0"/>
                          <a:pt x="8" y="0"/>
                        </a:cubicBezTo>
                        <a:cubicBezTo>
                          <a:pt x="7" y="0"/>
                          <a:pt x="6" y="1"/>
                          <a:pt x="4" y="3"/>
                        </a:cubicBezTo>
                        <a:cubicBezTo>
                          <a:pt x="3" y="4"/>
                          <a:pt x="2" y="5"/>
                          <a:pt x="0" y="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2" name="Freeform 1993">
                    <a:extLst>
                      <a:ext uri="{FF2B5EF4-FFF2-40B4-BE49-F238E27FC236}">
                        <a16:creationId xmlns="" xmlns:a16="http://schemas.microsoft.com/office/drawing/2014/main" id="{8F810B6D-63A1-4195-A36A-AF21FBA78B4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6" y="210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3" name="Freeform 1994">
                    <a:extLst>
                      <a:ext uri="{FF2B5EF4-FFF2-40B4-BE49-F238E27FC236}">
                        <a16:creationId xmlns="" xmlns:a16="http://schemas.microsoft.com/office/drawing/2014/main" id="{7C6BC0D8-8AC4-4757-AF74-DEE37D6007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6" y="2106"/>
                    <a:ext cx="3" cy="1"/>
                  </a:xfrm>
                  <a:custGeom>
                    <a:avLst/>
                    <a:gdLst>
                      <a:gd name="T0" fmla="*/ 0 w 4"/>
                      <a:gd name="T1" fmla="*/ 2 h 2"/>
                      <a:gd name="T2" fmla="*/ 0 w 4"/>
                      <a:gd name="T3" fmla="*/ 2 h 2"/>
                      <a:gd name="T4" fmla="*/ 3 w 4"/>
                      <a:gd name="T5" fmla="*/ 0 h 2"/>
                      <a:gd name="T6" fmla="*/ 4 w 4"/>
                      <a:gd name="T7" fmla="*/ 0 h 2"/>
                      <a:gd name="T8" fmla="*/ 0 w 4"/>
                      <a:gd name="T9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" h="2">
                        <a:moveTo>
                          <a:pt x="0" y="2"/>
                        </a:move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1" y="2"/>
                          <a:pt x="2" y="1"/>
                          <a:pt x="3" y="0"/>
                        </a:cubicBez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1"/>
                          <a:pt x="1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4" name="Freeform 1995">
                    <a:extLst>
                      <a:ext uri="{FF2B5EF4-FFF2-40B4-BE49-F238E27FC236}">
                        <a16:creationId xmlns="" xmlns:a16="http://schemas.microsoft.com/office/drawing/2014/main" id="{771C6BCF-072C-443E-9EEA-2CDB11576CB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6" y="2047"/>
                    <a:ext cx="4" cy="5"/>
                  </a:xfrm>
                  <a:custGeom>
                    <a:avLst/>
                    <a:gdLst>
                      <a:gd name="T0" fmla="*/ 0 w 4"/>
                      <a:gd name="T1" fmla="*/ 1 h 5"/>
                      <a:gd name="T2" fmla="*/ 0 w 4"/>
                      <a:gd name="T3" fmla="*/ 0 h 5"/>
                      <a:gd name="T4" fmla="*/ 0 w 4"/>
                      <a:gd name="T5" fmla="*/ 0 h 5"/>
                      <a:gd name="T6" fmla="*/ 0 w 4"/>
                      <a:gd name="T7" fmla="*/ 1 h 5"/>
                      <a:gd name="T8" fmla="*/ 4 w 4"/>
                      <a:gd name="T9" fmla="*/ 5 h 5"/>
                      <a:gd name="T10" fmla="*/ 0 w 4"/>
                      <a:gd name="T11" fmla="*/ 1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4" h="5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1" y="2"/>
                          <a:pt x="2" y="3"/>
                          <a:pt x="4" y="5"/>
                        </a:cubicBezTo>
                        <a:cubicBezTo>
                          <a:pt x="2" y="3"/>
                          <a:pt x="1" y="2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5" name="Freeform 1996">
                    <a:extLst>
                      <a:ext uri="{FF2B5EF4-FFF2-40B4-BE49-F238E27FC236}">
                        <a16:creationId xmlns="" xmlns:a16="http://schemas.microsoft.com/office/drawing/2014/main" id="{CA40E6D6-A0CF-4EAA-89F1-513F49BE1D5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5" y="2107"/>
                    <a:ext cx="0" cy="2"/>
                  </a:xfrm>
                  <a:custGeom>
                    <a:avLst/>
                    <a:gdLst>
                      <a:gd name="T0" fmla="*/ 0 h 2"/>
                      <a:gd name="T1" fmla="*/ 0 h 2"/>
                      <a:gd name="T2" fmla="*/ 2 h 2"/>
                      <a:gd name="T3" fmla="*/ 2 h 2"/>
                      <a:gd name="T4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  <a:cxn ang="0">
                        <a:pos x="0" y="T3"/>
                      </a:cxn>
                      <a:cxn ang="0">
                        <a:pos x="0" y="T4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cubicBezTo>
                          <a:pt x="0" y="2"/>
                          <a:pt x="0" y="2"/>
                          <a:pt x="0" y="2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6" name="Freeform 1997">
                    <a:extLst>
                      <a:ext uri="{FF2B5EF4-FFF2-40B4-BE49-F238E27FC236}">
                        <a16:creationId xmlns="" xmlns:a16="http://schemas.microsoft.com/office/drawing/2014/main" id="{00785555-A37C-48F3-8AAA-10762C7031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9" y="2106"/>
                    <a:ext cx="0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  <a:gd name="T3" fmla="*/ 1 w 1"/>
                      <a:gd name="T4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  <a:cxn ang="0">
                        <a:pos x="T4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7" name="Freeform 1998">
                    <a:extLst>
                      <a:ext uri="{FF2B5EF4-FFF2-40B4-BE49-F238E27FC236}">
                        <a16:creationId xmlns="" xmlns:a16="http://schemas.microsoft.com/office/drawing/2014/main" id="{4E488F05-1AC9-4FA9-8E99-0801992317E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2" y="208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8" name="Freeform 1999">
                    <a:extLst>
                      <a:ext uri="{FF2B5EF4-FFF2-40B4-BE49-F238E27FC236}">
                        <a16:creationId xmlns="" xmlns:a16="http://schemas.microsoft.com/office/drawing/2014/main" id="{0AA46A5F-5C6C-4681-BA55-B8A8E2C49C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0" y="2096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19" name="Freeform 2000">
                    <a:extLst>
                      <a:ext uri="{FF2B5EF4-FFF2-40B4-BE49-F238E27FC236}">
                        <a16:creationId xmlns="" xmlns:a16="http://schemas.microsoft.com/office/drawing/2014/main" id="{3039FB36-E764-4E05-8695-6C55037B351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0" y="2097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0" name="Freeform 2001">
                    <a:extLst>
                      <a:ext uri="{FF2B5EF4-FFF2-40B4-BE49-F238E27FC236}">
                        <a16:creationId xmlns="" xmlns:a16="http://schemas.microsoft.com/office/drawing/2014/main" id="{BE2B5B42-A1A4-4531-AF94-10FE0DE829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31" y="209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1" name="Freeform 2002">
                    <a:extLst>
                      <a:ext uri="{FF2B5EF4-FFF2-40B4-BE49-F238E27FC236}">
                        <a16:creationId xmlns="" xmlns:a16="http://schemas.microsoft.com/office/drawing/2014/main" id="{7D1224DC-AAF6-4B66-AE31-DD03F096CB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4" y="209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2" name="Freeform 2003">
                    <a:extLst>
                      <a:ext uri="{FF2B5EF4-FFF2-40B4-BE49-F238E27FC236}">
                        <a16:creationId xmlns="" xmlns:a16="http://schemas.microsoft.com/office/drawing/2014/main" id="{95D0FEED-6D54-4B44-B9EE-0E45E149FE0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79" y="207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3" name="Freeform 2004">
                    <a:extLst>
                      <a:ext uri="{FF2B5EF4-FFF2-40B4-BE49-F238E27FC236}">
                        <a16:creationId xmlns="" xmlns:a16="http://schemas.microsoft.com/office/drawing/2014/main" id="{3D6FD3DD-0578-46DD-8FF6-3303E88301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79" y="2071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4" name="Freeform 2005">
                    <a:extLst>
                      <a:ext uri="{FF2B5EF4-FFF2-40B4-BE49-F238E27FC236}">
                        <a16:creationId xmlns="" xmlns:a16="http://schemas.microsoft.com/office/drawing/2014/main" id="{D88B8AE1-C251-4172-9891-62B650DA84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4" y="2096"/>
                    <a:ext cx="2" cy="1"/>
                  </a:xfrm>
                  <a:custGeom>
                    <a:avLst/>
                    <a:gdLst>
                      <a:gd name="T0" fmla="*/ 2 w 2"/>
                      <a:gd name="T1" fmla="*/ 1 h 1"/>
                      <a:gd name="T2" fmla="*/ 0 w 2"/>
                      <a:gd name="T3" fmla="*/ 0 h 1"/>
                      <a:gd name="T4" fmla="*/ 0 w 2"/>
                      <a:gd name="T5" fmla="*/ 0 h 1"/>
                      <a:gd name="T6" fmla="*/ 0 w 2"/>
                      <a:gd name="T7" fmla="*/ 0 h 1"/>
                      <a:gd name="T8" fmla="*/ 2 w 2"/>
                      <a:gd name="T9" fmla="*/ 1 h 1"/>
                      <a:gd name="T10" fmla="*/ 2 w 2"/>
                      <a:gd name="T11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2" h="1">
                        <a:moveTo>
                          <a:pt x="2" y="1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1"/>
                          <a:pt x="1" y="1"/>
                          <a:pt x="2" y="1"/>
                        </a:cubicBezTo>
                        <a:cubicBezTo>
                          <a:pt x="2" y="1"/>
                          <a:pt x="2" y="1"/>
                          <a:pt x="2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5" name="Freeform 2006">
                    <a:extLst>
                      <a:ext uri="{FF2B5EF4-FFF2-40B4-BE49-F238E27FC236}">
                        <a16:creationId xmlns="" xmlns:a16="http://schemas.microsoft.com/office/drawing/2014/main" id="{450C00C2-D224-4866-8B5F-44807147748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28" y="1859"/>
                    <a:ext cx="134" cy="197"/>
                  </a:xfrm>
                  <a:custGeom>
                    <a:avLst/>
                    <a:gdLst>
                      <a:gd name="T0" fmla="*/ 130 w 140"/>
                      <a:gd name="T1" fmla="*/ 196 h 206"/>
                      <a:gd name="T2" fmla="*/ 130 w 140"/>
                      <a:gd name="T3" fmla="*/ 193 h 206"/>
                      <a:gd name="T4" fmla="*/ 132 w 140"/>
                      <a:gd name="T5" fmla="*/ 192 h 206"/>
                      <a:gd name="T6" fmla="*/ 136 w 140"/>
                      <a:gd name="T7" fmla="*/ 184 h 206"/>
                      <a:gd name="T8" fmla="*/ 136 w 140"/>
                      <a:gd name="T9" fmla="*/ 171 h 206"/>
                      <a:gd name="T10" fmla="*/ 138 w 140"/>
                      <a:gd name="T11" fmla="*/ 158 h 206"/>
                      <a:gd name="T12" fmla="*/ 137 w 140"/>
                      <a:gd name="T13" fmla="*/ 142 h 206"/>
                      <a:gd name="T14" fmla="*/ 137 w 140"/>
                      <a:gd name="T15" fmla="*/ 132 h 206"/>
                      <a:gd name="T16" fmla="*/ 133 w 140"/>
                      <a:gd name="T17" fmla="*/ 124 h 206"/>
                      <a:gd name="T18" fmla="*/ 126 w 140"/>
                      <a:gd name="T19" fmla="*/ 124 h 206"/>
                      <a:gd name="T20" fmla="*/ 124 w 140"/>
                      <a:gd name="T21" fmla="*/ 124 h 206"/>
                      <a:gd name="T22" fmla="*/ 120 w 140"/>
                      <a:gd name="T23" fmla="*/ 124 h 206"/>
                      <a:gd name="T24" fmla="*/ 117 w 140"/>
                      <a:gd name="T25" fmla="*/ 110 h 206"/>
                      <a:gd name="T26" fmla="*/ 103 w 140"/>
                      <a:gd name="T27" fmla="*/ 113 h 206"/>
                      <a:gd name="T28" fmla="*/ 91 w 140"/>
                      <a:gd name="T29" fmla="*/ 104 h 206"/>
                      <a:gd name="T30" fmla="*/ 85 w 140"/>
                      <a:gd name="T31" fmla="*/ 91 h 206"/>
                      <a:gd name="T32" fmla="*/ 82 w 140"/>
                      <a:gd name="T33" fmla="*/ 81 h 206"/>
                      <a:gd name="T34" fmla="*/ 84 w 140"/>
                      <a:gd name="T35" fmla="*/ 72 h 206"/>
                      <a:gd name="T36" fmla="*/ 89 w 140"/>
                      <a:gd name="T37" fmla="*/ 68 h 206"/>
                      <a:gd name="T38" fmla="*/ 98 w 140"/>
                      <a:gd name="T39" fmla="*/ 51 h 206"/>
                      <a:gd name="T40" fmla="*/ 117 w 140"/>
                      <a:gd name="T41" fmla="*/ 43 h 206"/>
                      <a:gd name="T42" fmla="*/ 120 w 140"/>
                      <a:gd name="T43" fmla="*/ 42 h 206"/>
                      <a:gd name="T44" fmla="*/ 119 w 140"/>
                      <a:gd name="T45" fmla="*/ 41 h 206"/>
                      <a:gd name="T46" fmla="*/ 125 w 140"/>
                      <a:gd name="T47" fmla="*/ 29 h 206"/>
                      <a:gd name="T48" fmla="*/ 110 w 140"/>
                      <a:gd name="T49" fmla="*/ 25 h 206"/>
                      <a:gd name="T50" fmla="*/ 95 w 140"/>
                      <a:gd name="T51" fmla="*/ 27 h 206"/>
                      <a:gd name="T52" fmla="*/ 87 w 140"/>
                      <a:gd name="T53" fmla="*/ 20 h 206"/>
                      <a:gd name="T54" fmla="*/ 79 w 140"/>
                      <a:gd name="T55" fmla="*/ 10 h 206"/>
                      <a:gd name="T56" fmla="*/ 70 w 140"/>
                      <a:gd name="T57" fmla="*/ 0 h 206"/>
                      <a:gd name="T58" fmla="*/ 67 w 140"/>
                      <a:gd name="T59" fmla="*/ 1 h 206"/>
                      <a:gd name="T60" fmla="*/ 68 w 140"/>
                      <a:gd name="T61" fmla="*/ 2 h 206"/>
                      <a:gd name="T62" fmla="*/ 69 w 140"/>
                      <a:gd name="T63" fmla="*/ 5 h 206"/>
                      <a:gd name="T64" fmla="*/ 66 w 140"/>
                      <a:gd name="T65" fmla="*/ 10 h 206"/>
                      <a:gd name="T66" fmla="*/ 61 w 140"/>
                      <a:gd name="T67" fmla="*/ 20 h 206"/>
                      <a:gd name="T68" fmla="*/ 31 w 140"/>
                      <a:gd name="T69" fmla="*/ 44 h 206"/>
                      <a:gd name="T70" fmla="*/ 18 w 140"/>
                      <a:gd name="T71" fmla="*/ 50 h 206"/>
                      <a:gd name="T72" fmla="*/ 13 w 140"/>
                      <a:gd name="T73" fmla="*/ 50 h 206"/>
                      <a:gd name="T74" fmla="*/ 9 w 140"/>
                      <a:gd name="T75" fmla="*/ 40 h 206"/>
                      <a:gd name="T76" fmla="*/ 9 w 140"/>
                      <a:gd name="T77" fmla="*/ 39 h 206"/>
                      <a:gd name="T78" fmla="*/ 8 w 140"/>
                      <a:gd name="T79" fmla="*/ 38 h 206"/>
                      <a:gd name="T80" fmla="*/ 4 w 140"/>
                      <a:gd name="T81" fmla="*/ 56 h 206"/>
                      <a:gd name="T82" fmla="*/ 2 w 140"/>
                      <a:gd name="T83" fmla="*/ 64 h 206"/>
                      <a:gd name="T84" fmla="*/ 13 w 140"/>
                      <a:gd name="T85" fmla="*/ 72 h 206"/>
                      <a:gd name="T86" fmla="*/ 30 w 140"/>
                      <a:gd name="T87" fmla="*/ 98 h 206"/>
                      <a:gd name="T88" fmla="*/ 57 w 140"/>
                      <a:gd name="T89" fmla="*/ 155 h 206"/>
                      <a:gd name="T90" fmla="*/ 79 w 140"/>
                      <a:gd name="T91" fmla="*/ 175 h 206"/>
                      <a:gd name="T92" fmla="*/ 125 w 140"/>
                      <a:gd name="T93" fmla="*/ 205 h 206"/>
                      <a:gd name="T94" fmla="*/ 129 w 140"/>
                      <a:gd name="T95" fmla="*/ 200 h 2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140" h="206">
                        <a:moveTo>
                          <a:pt x="130" y="197"/>
                        </a:moveTo>
                        <a:cubicBezTo>
                          <a:pt x="130" y="197"/>
                          <a:pt x="130" y="196"/>
                          <a:pt x="130" y="196"/>
                        </a:cubicBezTo>
                        <a:cubicBezTo>
                          <a:pt x="130" y="196"/>
                          <a:pt x="130" y="196"/>
                          <a:pt x="130" y="196"/>
                        </a:cubicBezTo>
                        <a:cubicBezTo>
                          <a:pt x="130" y="195"/>
                          <a:pt x="130" y="195"/>
                          <a:pt x="130" y="194"/>
                        </a:cubicBezTo>
                        <a:cubicBezTo>
                          <a:pt x="130" y="194"/>
                          <a:pt x="130" y="194"/>
                          <a:pt x="130" y="194"/>
                        </a:cubicBezTo>
                        <a:cubicBezTo>
                          <a:pt x="130" y="194"/>
                          <a:pt x="130" y="193"/>
                          <a:pt x="130" y="193"/>
                        </a:cubicBezTo>
                        <a:cubicBezTo>
                          <a:pt x="130" y="193"/>
                          <a:pt x="131" y="193"/>
                          <a:pt x="131" y="193"/>
                        </a:cubicBezTo>
                        <a:cubicBezTo>
                          <a:pt x="131" y="192"/>
                          <a:pt x="131" y="192"/>
                          <a:pt x="132" y="192"/>
                        </a:cubicBezTo>
                        <a:cubicBezTo>
                          <a:pt x="132" y="192"/>
                          <a:pt x="132" y="192"/>
                          <a:pt x="132" y="192"/>
                        </a:cubicBezTo>
                        <a:cubicBezTo>
                          <a:pt x="133" y="191"/>
                          <a:pt x="135" y="189"/>
                          <a:pt x="136" y="187"/>
                        </a:cubicBezTo>
                        <a:cubicBezTo>
                          <a:pt x="136" y="186"/>
                          <a:pt x="137" y="185"/>
                          <a:pt x="137" y="184"/>
                        </a:cubicBezTo>
                        <a:cubicBezTo>
                          <a:pt x="137" y="184"/>
                          <a:pt x="136" y="184"/>
                          <a:pt x="136" y="184"/>
                        </a:cubicBezTo>
                        <a:cubicBezTo>
                          <a:pt x="134" y="183"/>
                          <a:pt x="132" y="182"/>
                          <a:pt x="132" y="179"/>
                        </a:cubicBezTo>
                        <a:cubicBezTo>
                          <a:pt x="132" y="177"/>
                          <a:pt x="133" y="175"/>
                          <a:pt x="134" y="174"/>
                        </a:cubicBezTo>
                        <a:cubicBezTo>
                          <a:pt x="135" y="173"/>
                          <a:pt x="135" y="171"/>
                          <a:pt x="136" y="171"/>
                        </a:cubicBezTo>
                        <a:cubicBezTo>
                          <a:pt x="134" y="169"/>
                          <a:pt x="135" y="166"/>
                          <a:pt x="136" y="163"/>
                        </a:cubicBezTo>
                        <a:cubicBezTo>
                          <a:pt x="137" y="162"/>
                          <a:pt x="138" y="161"/>
                          <a:pt x="138" y="160"/>
                        </a:cubicBezTo>
                        <a:cubicBezTo>
                          <a:pt x="138" y="158"/>
                          <a:pt x="138" y="158"/>
                          <a:pt x="138" y="158"/>
                        </a:cubicBezTo>
                        <a:cubicBezTo>
                          <a:pt x="137" y="152"/>
                          <a:pt x="136" y="149"/>
                          <a:pt x="136" y="146"/>
                        </a:cubicBezTo>
                        <a:cubicBezTo>
                          <a:pt x="136" y="145"/>
                          <a:pt x="136" y="144"/>
                          <a:pt x="137" y="144"/>
                        </a:cubicBezTo>
                        <a:cubicBezTo>
                          <a:pt x="137" y="143"/>
                          <a:pt x="137" y="143"/>
                          <a:pt x="137" y="142"/>
                        </a:cubicBezTo>
                        <a:cubicBezTo>
                          <a:pt x="138" y="142"/>
                          <a:pt x="138" y="142"/>
                          <a:pt x="139" y="141"/>
                        </a:cubicBezTo>
                        <a:cubicBezTo>
                          <a:pt x="140" y="140"/>
                          <a:pt x="140" y="140"/>
                          <a:pt x="140" y="139"/>
                        </a:cubicBezTo>
                        <a:cubicBezTo>
                          <a:pt x="139" y="137"/>
                          <a:pt x="138" y="135"/>
                          <a:pt x="137" y="132"/>
                        </a:cubicBezTo>
                        <a:cubicBezTo>
                          <a:pt x="136" y="131"/>
                          <a:pt x="135" y="130"/>
                          <a:pt x="135" y="129"/>
                        </a:cubicBezTo>
                        <a:cubicBezTo>
                          <a:pt x="135" y="128"/>
                          <a:pt x="135" y="128"/>
                          <a:pt x="134" y="128"/>
                        </a:cubicBezTo>
                        <a:cubicBezTo>
                          <a:pt x="134" y="127"/>
                          <a:pt x="133" y="125"/>
                          <a:pt x="133" y="124"/>
                        </a:cubicBezTo>
                        <a:cubicBezTo>
                          <a:pt x="133" y="124"/>
                          <a:pt x="133" y="124"/>
                          <a:pt x="133" y="124"/>
                        </a:cubicBezTo>
                        <a:cubicBezTo>
                          <a:pt x="131" y="124"/>
                          <a:pt x="129" y="124"/>
                          <a:pt x="127" y="124"/>
                        </a:cubicBezTo>
                        <a:cubicBezTo>
                          <a:pt x="127" y="124"/>
                          <a:pt x="126" y="124"/>
                          <a:pt x="126" y="124"/>
                        </a:cubicBezTo>
                        <a:cubicBezTo>
                          <a:pt x="126" y="124"/>
                          <a:pt x="126" y="124"/>
                          <a:pt x="125" y="124"/>
                        </a:cubicBezTo>
                        <a:cubicBezTo>
                          <a:pt x="125" y="124"/>
                          <a:pt x="124" y="124"/>
                          <a:pt x="124" y="124"/>
                        </a:cubicBezTo>
                        <a:cubicBezTo>
                          <a:pt x="124" y="124"/>
                          <a:pt x="124" y="124"/>
                          <a:pt x="124" y="124"/>
                        </a:cubicBezTo>
                        <a:cubicBezTo>
                          <a:pt x="124" y="125"/>
                          <a:pt x="123" y="125"/>
                          <a:pt x="123" y="125"/>
                        </a:cubicBezTo>
                        <a:cubicBezTo>
                          <a:pt x="123" y="125"/>
                          <a:pt x="123" y="125"/>
                          <a:pt x="123" y="125"/>
                        </a:cubicBezTo>
                        <a:cubicBezTo>
                          <a:pt x="122" y="125"/>
                          <a:pt x="121" y="124"/>
                          <a:pt x="120" y="124"/>
                        </a:cubicBezTo>
                        <a:cubicBezTo>
                          <a:pt x="118" y="122"/>
                          <a:pt x="118" y="117"/>
                          <a:pt x="118" y="110"/>
                        </a:cubicBezTo>
                        <a:cubicBezTo>
                          <a:pt x="118" y="109"/>
                          <a:pt x="118" y="109"/>
                          <a:pt x="118" y="108"/>
                        </a:cubicBezTo>
                        <a:cubicBezTo>
                          <a:pt x="118" y="108"/>
                          <a:pt x="118" y="109"/>
                          <a:pt x="117" y="110"/>
                        </a:cubicBezTo>
                        <a:cubicBezTo>
                          <a:pt x="116" y="113"/>
                          <a:pt x="112" y="113"/>
                          <a:pt x="111" y="113"/>
                        </a:cubicBezTo>
                        <a:cubicBezTo>
                          <a:pt x="109" y="113"/>
                          <a:pt x="108" y="113"/>
                          <a:pt x="107" y="113"/>
                        </a:cubicBezTo>
                        <a:cubicBezTo>
                          <a:pt x="106" y="113"/>
                          <a:pt x="105" y="113"/>
                          <a:pt x="103" y="113"/>
                        </a:cubicBezTo>
                        <a:cubicBezTo>
                          <a:pt x="99" y="113"/>
                          <a:pt x="98" y="109"/>
                          <a:pt x="98" y="107"/>
                        </a:cubicBezTo>
                        <a:cubicBezTo>
                          <a:pt x="98" y="107"/>
                          <a:pt x="97" y="107"/>
                          <a:pt x="97" y="106"/>
                        </a:cubicBezTo>
                        <a:cubicBezTo>
                          <a:pt x="95" y="106"/>
                          <a:pt x="92" y="106"/>
                          <a:pt x="91" y="104"/>
                        </a:cubicBezTo>
                        <a:cubicBezTo>
                          <a:pt x="90" y="103"/>
                          <a:pt x="90" y="102"/>
                          <a:pt x="90" y="100"/>
                        </a:cubicBezTo>
                        <a:cubicBezTo>
                          <a:pt x="90" y="98"/>
                          <a:pt x="89" y="96"/>
                          <a:pt x="87" y="94"/>
                        </a:cubicBezTo>
                        <a:cubicBezTo>
                          <a:pt x="87" y="93"/>
                          <a:pt x="86" y="92"/>
                          <a:pt x="85" y="91"/>
                        </a:cubicBezTo>
                        <a:cubicBezTo>
                          <a:pt x="85" y="90"/>
                          <a:pt x="85" y="90"/>
                          <a:pt x="85" y="90"/>
                        </a:cubicBezTo>
                        <a:cubicBezTo>
                          <a:pt x="83" y="88"/>
                          <a:pt x="81" y="85"/>
                          <a:pt x="81" y="82"/>
                        </a:cubicBezTo>
                        <a:cubicBezTo>
                          <a:pt x="81" y="81"/>
                          <a:pt x="82" y="81"/>
                          <a:pt x="82" y="81"/>
                        </a:cubicBezTo>
                        <a:cubicBezTo>
                          <a:pt x="82" y="80"/>
                          <a:pt x="82" y="80"/>
                          <a:pt x="83" y="79"/>
                        </a:cubicBezTo>
                        <a:cubicBezTo>
                          <a:pt x="83" y="79"/>
                          <a:pt x="83" y="79"/>
                          <a:pt x="83" y="78"/>
                        </a:cubicBezTo>
                        <a:cubicBezTo>
                          <a:pt x="82" y="76"/>
                          <a:pt x="82" y="74"/>
                          <a:pt x="84" y="72"/>
                        </a:cubicBezTo>
                        <a:cubicBezTo>
                          <a:pt x="86" y="71"/>
                          <a:pt x="87" y="70"/>
                          <a:pt x="88" y="69"/>
                        </a:cubicBezTo>
                        <a:cubicBezTo>
                          <a:pt x="88" y="69"/>
                          <a:pt x="89" y="69"/>
                          <a:pt x="89" y="69"/>
                        </a:cubicBezTo>
                        <a:cubicBezTo>
                          <a:pt x="89" y="69"/>
                          <a:pt x="89" y="68"/>
                          <a:pt x="89" y="68"/>
                        </a:cubicBezTo>
                        <a:cubicBezTo>
                          <a:pt x="88" y="65"/>
                          <a:pt x="89" y="62"/>
                          <a:pt x="91" y="61"/>
                        </a:cubicBezTo>
                        <a:cubicBezTo>
                          <a:pt x="92" y="59"/>
                          <a:pt x="92" y="58"/>
                          <a:pt x="92" y="56"/>
                        </a:cubicBezTo>
                        <a:cubicBezTo>
                          <a:pt x="93" y="53"/>
                          <a:pt x="96" y="52"/>
                          <a:pt x="98" y="51"/>
                        </a:cubicBezTo>
                        <a:cubicBezTo>
                          <a:pt x="100" y="50"/>
                          <a:pt x="102" y="50"/>
                          <a:pt x="103" y="48"/>
                        </a:cubicBezTo>
                        <a:cubicBezTo>
                          <a:pt x="106" y="46"/>
                          <a:pt x="109" y="46"/>
                          <a:pt x="111" y="45"/>
                        </a:cubicBezTo>
                        <a:cubicBezTo>
                          <a:pt x="113" y="45"/>
                          <a:pt x="115" y="45"/>
                          <a:pt x="117" y="43"/>
                        </a:cubicBezTo>
                        <a:cubicBezTo>
                          <a:pt x="117" y="43"/>
                          <a:pt x="118" y="43"/>
                          <a:pt x="118" y="42"/>
                        </a:cubicBezTo>
                        <a:cubicBezTo>
                          <a:pt x="118" y="42"/>
                          <a:pt x="119" y="42"/>
                          <a:pt x="119" y="42"/>
                        </a:cubicBezTo>
                        <a:cubicBezTo>
                          <a:pt x="119" y="42"/>
                          <a:pt x="119" y="42"/>
                          <a:pt x="120" y="42"/>
                        </a:cubicBezTo>
                        <a:cubicBezTo>
                          <a:pt x="120" y="42"/>
                          <a:pt x="120" y="42"/>
                          <a:pt x="120" y="42"/>
                        </a:cubicBezTo>
                        <a:cubicBezTo>
                          <a:pt x="120" y="41"/>
                          <a:pt x="120" y="41"/>
                          <a:pt x="120" y="41"/>
                        </a:cubicBezTo>
                        <a:cubicBezTo>
                          <a:pt x="120" y="41"/>
                          <a:pt x="119" y="41"/>
                          <a:pt x="119" y="41"/>
                        </a:cubicBezTo>
                        <a:cubicBezTo>
                          <a:pt x="119" y="41"/>
                          <a:pt x="119" y="40"/>
                          <a:pt x="119" y="40"/>
                        </a:cubicBezTo>
                        <a:cubicBezTo>
                          <a:pt x="117" y="37"/>
                          <a:pt x="120" y="34"/>
                          <a:pt x="122" y="31"/>
                        </a:cubicBezTo>
                        <a:cubicBezTo>
                          <a:pt x="123" y="30"/>
                          <a:pt x="124" y="29"/>
                          <a:pt x="125" y="29"/>
                        </a:cubicBezTo>
                        <a:cubicBezTo>
                          <a:pt x="124" y="29"/>
                          <a:pt x="124" y="27"/>
                          <a:pt x="117" y="25"/>
                        </a:cubicBezTo>
                        <a:cubicBezTo>
                          <a:pt x="117" y="25"/>
                          <a:pt x="116" y="25"/>
                          <a:pt x="115" y="25"/>
                        </a:cubicBezTo>
                        <a:cubicBezTo>
                          <a:pt x="113" y="26"/>
                          <a:pt x="111" y="26"/>
                          <a:pt x="110" y="25"/>
                        </a:cubicBezTo>
                        <a:cubicBezTo>
                          <a:pt x="109" y="24"/>
                          <a:pt x="106" y="25"/>
                          <a:pt x="105" y="26"/>
                        </a:cubicBezTo>
                        <a:cubicBezTo>
                          <a:pt x="103" y="27"/>
                          <a:pt x="98" y="27"/>
                          <a:pt x="98" y="27"/>
                        </a:cubicBezTo>
                        <a:cubicBezTo>
                          <a:pt x="97" y="27"/>
                          <a:pt x="96" y="27"/>
                          <a:pt x="95" y="27"/>
                        </a:cubicBezTo>
                        <a:cubicBezTo>
                          <a:pt x="93" y="27"/>
                          <a:pt x="91" y="26"/>
                          <a:pt x="90" y="25"/>
                        </a:cubicBezTo>
                        <a:cubicBezTo>
                          <a:pt x="89" y="24"/>
                          <a:pt x="89" y="23"/>
                          <a:pt x="89" y="22"/>
                        </a:cubicBezTo>
                        <a:cubicBezTo>
                          <a:pt x="89" y="21"/>
                          <a:pt x="89" y="21"/>
                          <a:pt x="87" y="20"/>
                        </a:cubicBezTo>
                        <a:cubicBezTo>
                          <a:pt x="86" y="19"/>
                          <a:pt x="84" y="17"/>
                          <a:pt x="85" y="15"/>
                        </a:cubicBezTo>
                        <a:cubicBezTo>
                          <a:pt x="85" y="15"/>
                          <a:pt x="85" y="14"/>
                          <a:pt x="84" y="13"/>
                        </a:cubicBezTo>
                        <a:cubicBezTo>
                          <a:pt x="83" y="11"/>
                          <a:pt x="81" y="10"/>
                          <a:pt x="79" y="10"/>
                        </a:cubicBezTo>
                        <a:cubicBezTo>
                          <a:pt x="76" y="10"/>
                          <a:pt x="75" y="7"/>
                          <a:pt x="74" y="4"/>
                        </a:cubicBezTo>
                        <a:cubicBezTo>
                          <a:pt x="73" y="3"/>
                          <a:pt x="73" y="1"/>
                          <a:pt x="72" y="1"/>
                        </a:cubicBezTo>
                        <a:cubicBezTo>
                          <a:pt x="72" y="1"/>
                          <a:pt x="71" y="0"/>
                          <a:pt x="70" y="0"/>
                        </a:cubicBezTo>
                        <a:cubicBezTo>
                          <a:pt x="70" y="0"/>
                          <a:pt x="69" y="0"/>
                          <a:pt x="69" y="0"/>
                        </a:cubicBezTo>
                        <a:cubicBezTo>
                          <a:pt x="69" y="0"/>
                          <a:pt x="69" y="0"/>
                          <a:pt x="68" y="0"/>
                        </a:cubicBezTo>
                        <a:cubicBezTo>
                          <a:pt x="68" y="0"/>
                          <a:pt x="68" y="0"/>
                          <a:pt x="67" y="1"/>
                        </a:cubicBezTo>
                        <a:cubicBezTo>
                          <a:pt x="67" y="1"/>
                          <a:pt x="67" y="1"/>
                          <a:pt x="67" y="1"/>
                        </a:cubicBezTo>
                        <a:cubicBezTo>
                          <a:pt x="67" y="1"/>
                          <a:pt x="68" y="1"/>
                          <a:pt x="68" y="1"/>
                        </a:cubicBezTo>
                        <a:cubicBezTo>
                          <a:pt x="68" y="2"/>
                          <a:pt x="68" y="2"/>
                          <a:pt x="68" y="2"/>
                        </a:cubicBezTo>
                        <a:cubicBezTo>
                          <a:pt x="68" y="2"/>
                          <a:pt x="69" y="3"/>
                          <a:pt x="69" y="3"/>
                        </a:cubicBezTo>
                        <a:cubicBezTo>
                          <a:pt x="69" y="4"/>
                          <a:pt x="69" y="4"/>
                          <a:pt x="69" y="4"/>
                        </a:cubicBezTo>
                        <a:cubicBezTo>
                          <a:pt x="69" y="4"/>
                          <a:pt x="69" y="5"/>
                          <a:pt x="69" y="5"/>
                        </a:cubicBezTo>
                        <a:cubicBezTo>
                          <a:pt x="69" y="5"/>
                          <a:pt x="69" y="5"/>
                          <a:pt x="69" y="5"/>
                        </a:cubicBezTo>
                        <a:cubicBezTo>
                          <a:pt x="69" y="7"/>
                          <a:pt x="68" y="8"/>
                          <a:pt x="67" y="9"/>
                        </a:cubicBezTo>
                        <a:cubicBezTo>
                          <a:pt x="67" y="9"/>
                          <a:pt x="66" y="9"/>
                          <a:pt x="66" y="10"/>
                        </a:cubicBezTo>
                        <a:cubicBezTo>
                          <a:pt x="66" y="10"/>
                          <a:pt x="66" y="10"/>
                          <a:pt x="66" y="10"/>
                        </a:cubicBezTo>
                        <a:cubicBezTo>
                          <a:pt x="66" y="10"/>
                          <a:pt x="66" y="11"/>
                          <a:pt x="66" y="11"/>
                        </a:cubicBezTo>
                        <a:cubicBezTo>
                          <a:pt x="66" y="12"/>
                          <a:pt x="65" y="15"/>
                          <a:pt x="61" y="20"/>
                        </a:cubicBezTo>
                        <a:cubicBezTo>
                          <a:pt x="55" y="28"/>
                          <a:pt x="46" y="30"/>
                          <a:pt x="40" y="32"/>
                        </a:cubicBezTo>
                        <a:cubicBezTo>
                          <a:pt x="39" y="32"/>
                          <a:pt x="39" y="32"/>
                          <a:pt x="38" y="33"/>
                        </a:cubicBezTo>
                        <a:cubicBezTo>
                          <a:pt x="35" y="34"/>
                          <a:pt x="33" y="39"/>
                          <a:pt x="31" y="44"/>
                        </a:cubicBezTo>
                        <a:cubicBezTo>
                          <a:pt x="31" y="46"/>
                          <a:pt x="30" y="48"/>
                          <a:pt x="29" y="49"/>
                        </a:cubicBezTo>
                        <a:cubicBezTo>
                          <a:pt x="28" y="52"/>
                          <a:pt x="27" y="55"/>
                          <a:pt x="24" y="55"/>
                        </a:cubicBezTo>
                        <a:cubicBezTo>
                          <a:pt x="21" y="55"/>
                          <a:pt x="19" y="53"/>
                          <a:pt x="18" y="50"/>
                        </a:cubicBezTo>
                        <a:cubicBezTo>
                          <a:pt x="17" y="50"/>
                          <a:pt x="17" y="50"/>
                          <a:pt x="17" y="50"/>
                        </a:cubicBezTo>
                        <a:cubicBezTo>
                          <a:pt x="16" y="50"/>
                          <a:pt x="16" y="50"/>
                          <a:pt x="15" y="50"/>
                        </a:cubicBezTo>
                        <a:cubicBezTo>
                          <a:pt x="15" y="50"/>
                          <a:pt x="14" y="50"/>
                          <a:pt x="13" y="50"/>
                        </a:cubicBezTo>
                        <a:cubicBezTo>
                          <a:pt x="12" y="50"/>
                          <a:pt x="11" y="49"/>
                          <a:pt x="9" y="48"/>
                        </a:cubicBezTo>
                        <a:cubicBezTo>
                          <a:pt x="6" y="45"/>
                          <a:pt x="6" y="44"/>
                          <a:pt x="8" y="41"/>
                        </a:cubicBezTo>
                        <a:cubicBezTo>
                          <a:pt x="8" y="41"/>
                          <a:pt x="9" y="40"/>
                          <a:pt x="9" y="40"/>
                        </a:cubicBezTo>
                        <a:cubicBezTo>
                          <a:pt x="9" y="40"/>
                          <a:pt x="9" y="40"/>
                          <a:pt x="9" y="40"/>
                        </a:cubicBezTo>
                        <a:cubicBezTo>
                          <a:pt x="9" y="40"/>
                          <a:pt x="9" y="40"/>
                          <a:pt x="9" y="40"/>
                        </a:cubicBezTo>
                        <a:cubicBezTo>
                          <a:pt x="9" y="39"/>
                          <a:pt x="9" y="39"/>
                          <a:pt x="9" y="39"/>
                        </a:cubicBezTo>
                        <a:cubicBezTo>
                          <a:pt x="9" y="39"/>
                          <a:pt x="9" y="39"/>
                          <a:pt x="9" y="39"/>
                        </a:cubicBezTo>
                        <a:cubicBezTo>
                          <a:pt x="9" y="39"/>
                          <a:pt x="8" y="38"/>
                          <a:pt x="8" y="38"/>
                        </a:cubicBezTo>
                        <a:cubicBezTo>
                          <a:pt x="8" y="38"/>
                          <a:pt x="8" y="38"/>
                          <a:pt x="8" y="38"/>
                        </a:cubicBezTo>
                        <a:cubicBezTo>
                          <a:pt x="8" y="38"/>
                          <a:pt x="8" y="38"/>
                          <a:pt x="8" y="38"/>
                        </a:cubicBezTo>
                        <a:cubicBezTo>
                          <a:pt x="5" y="39"/>
                          <a:pt x="3" y="43"/>
                          <a:pt x="1" y="46"/>
                        </a:cubicBezTo>
                        <a:cubicBezTo>
                          <a:pt x="0" y="48"/>
                          <a:pt x="2" y="53"/>
                          <a:pt x="4" y="56"/>
                        </a:cubicBezTo>
                        <a:cubicBezTo>
                          <a:pt x="4" y="58"/>
                          <a:pt x="5" y="59"/>
                          <a:pt x="5" y="60"/>
                        </a:cubicBezTo>
                        <a:cubicBezTo>
                          <a:pt x="5" y="61"/>
                          <a:pt x="6" y="62"/>
                          <a:pt x="5" y="63"/>
                        </a:cubicBezTo>
                        <a:cubicBezTo>
                          <a:pt x="4" y="64"/>
                          <a:pt x="3" y="64"/>
                          <a:pt x="2" y="64"/>
                        </a:cubicBezTo>
                        <a:cubicBezTo>
                          <a:pt x="2" y="64"/>
                          <a:pt x="2" y="64"/>
                          <a:pt x="2" y="64"/>
                        </a:cubicBezTo>
                        <a:cubicBezTo>
                          <a:pt x="3" y="65"/>
                          <a:pt x="7" y="68"/>
                          <a:pt x="9" y="69"/>
                        </a:cubicBezTo>
                        <a:cubicBezTo>
                          <a:pt x="10" y="70"/>
                          <a:pt x="12" y="71"/>
                          <a:pt x="13" y="72"/>
                        </a:cubicBezTo>
                        <a:cubicBezTo>
                          <a:pt x="16" y="74"/>
                          <a:pt x="18" y="77"/>
                          <a:pt x="20" y="81"/>
                        </a:cubicBezTo>
                        <a:cubicBezTo>
                          <a:pt x="22" y="83"/>
                          <a:pt x="23" y="86"/>
                          <a:pt x="25" y="88"/>
                        </a:cubicBezTo>
                        <a:cubicBezTo>
                          <a:pt x="28" y="91"/>
                          <a:pt x="29" y="93"/>
                          <a:pt x="30" y="98"/>
                        </a:cubicBezTo>
                        <a:cubicBezTo>
                          <a:pt x="31" y="100"/>
                          <a:pt x="32" y="102"/>
                          <a:pt x="33" y="105"/>
                        </a:cubicBezTo>
                        <a:cubicBezTo>
                          <a:pt x="37" y="115"/>
                          <a:pt x="45" y="131"/>
                          <a:pt x="50" y="138"/>
                        </a:cubicBezTo>
                        <a:cubicBezTo>
                          <a:pt x="55" y="144"/>
                          <a:pt x="60" y="151"/>
                          <a:pt x="57" y="155"/>
                        </a:cubicBezTo>
                        <a:cubicBezTo>
                          <a:pt x="57" y="156"/>
                          <a:pt x="58" y="160"/>
                          <a:pt x="61" y="163"/>
                        </a:cubicBezTo>
                        <a:cubicBezTo>
                          <a:pt x="62" y="163"/>
                          <a:pt x="64" y="164"/>
                          <a:pt x="65" y="166"/>
                        </a:cubicBezTo>
                        <a:cubicBezTo>
                          <a:pt x="68" y="168"/>
                          <a:pt x="71" y="171"/>
                          <a:pt x="79" y="175"/>
                        </a:cubicBezTo>
                        <a:cubicBezTo>
                          <a:pt x="109" y="190"/>
                          <a:pt x="111" y="194"/>
                          <a:pt x="112" y="196"/>
                        </a:cubicBezTo>
                        <a:cubicBezTo>
                          <a:pt x="114" y="199"/>
                          <a:pt x="121" y="203"/>
                          <a:pt x="124" y="205"/>
                        </a:cubicBezTo>
                        <a:cubicBezTo>
                          <a:pt x="125" y="205"/>
                          <a:pt x="125" y="205"/>
                          <a:pt x="125" y="205"/>
                        </a:cubicBezTo>
                        <a:cubicBezTo>
                          <a:pt x="125" y="205"/>
                          <a:pt x="125" y="206"/>
                          <a:pt x="125" y="206"/>
                        </a:cubicBezTo>
                        <a:cubicBezTo>
                          <a:pt x="126" y="206"/>
                          <a:pt x="126" y="206"/>
                          <a:pt x="126" y="205"/>
                        </a:cubicBezTo>
                        <a:cubicBezTo>
                          <a:pt x="127" y="205"/>
                          <a:pt x="128" y="202"/>
                          <a:pt x="129" y="200"/>
                        </a:cubicBezTo>
                        <a:cubicBezTo>
                          <a:pt x="129" y="199"/>
                          <a:pt x="129" y="198"/>
                          <a:pt x="130" y="197"/>
                        </a:cubicBezTo>
                        <a:cubicBezTo>
                          <a:pt x="130" y="197"/>
                          <a:pt x="130" y="197"/>
                          <a:pt x="130" y="19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6" name="Freeform 2007">
                    <a:extLst>
                      <a:ext uri="{FF2B5EF4-FFF2-40B4-BE49-F238E27FC236}">
                        <a16:creationId xmlns="" xmlns:a16="http://schemas.microsoft.com/office/drawing/2014/main" id="{5AFFC590-CD54-49E0-BFE1-C4C29214DB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0" y="1899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1" y="1"/>
                          <a:pt x="1" y="0"/>
                        </a:cubicBezTo>
                        <a:cubicBezTo>
                          <a:pt x="1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7" name="Freeform 2008">
                    <a:extLst>
                      <a:ext uri="{FF2B5EF4-FFF2-40B4-BE49-F238E27FC236}">
                        <a16:creationId xmlns="" xmlns:a16="http://schemas.microsoft.com/office/drawing/2014/main" id="{6EA6619E-712C-42D3-B99D-5732297E1F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3" y="1977"/>
                    <a:ext cx="3" cy="1"/>
                  </a:xfrm>
                  <a:custGeom>
                    <a:avLst/>
                    <a:gdLst>
                      <a:gd name="T0" fmla="*/ 3 w 3"/>
                      <a:gd name="T1" fmla="*/ 1 h 1"/>
                      <a:gd name="T2" fmla="*/ 0 w 3"/>
                      <a:gd name="T3" fmla="*/ 0 h 1"/>
                      <a:gd name="T4" fmla="*/ 3 w 3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3" h="1">
                        <a:moveTo>
                          <a:pt x="3" y="1"/>
                        </a:moveTo>
                        <a:cubicBezTo>
                          <a:pt x="2" y="1"/>
                          <a:pt x="1" y="0"/>
                          <a:pt x="0" y="0"/>
                        </a:cubicBezTo>
                        <a:cubicBezTo>
                          <a:pt x="1" y="0"/>
                          <a:pt x="2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8" name="Freeform 2009">
                    <a:extLst>
                      <a:ext uri="{FF2B5EF4-FFF2-40B4-BE49-F238E27FC236}">
                        <a16:creationId xmlns="" xmlns:a16="http://schemas.microsoft.com/office/drawing/2014/main" id="{2078AFD9-24AA-4BF4-B85F-8A7C4740D7E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06" y="1936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1" y="0"/>
                          <a:pt x="1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29" name="Freeform 2010">
                    <a:extLst>
                      <a:ext uri="{FF2B5EF4-FFF2-40B4-BE49-F238E27FC236}">
                        <a16:creationId xmlns="" xmlns:a16="http://schemas.microsoft.com/office/drawing/2014/main" id="{8ED8E078-EB2A-4713-A7AD-BBDE972651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0" y="1977"/>
                    <a:ext cx="6" cy="0"/>
                  </a:xfrm>
                  <a:custGeom>
                    <a:avLst/>
                    <a:gdLst>
                      <a:gd name="T0" fmla="*/ 0 w 6"/>
                      <a:gd name="T1" fmla="*/ 6 w 6"/>
                      <a:gd name="T2" fmla="*/ 6 w 6"/>
                      <a:gd name="T3" fmla="*/ 0 w 6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  <a:cxn ang="0">
                        <a:pos x="T3" y="0"/>
                      </a:cxn>
                    </a:cxnLst>
                    <a:rect l="0" t="0" r="r" b="b"/>
                    <a:pathLst>
                      <a:path w="6">
                        <a:moveTo>
                          <a:pt x="0" y="0"/>
                        </a:moveTo>
                        <a:cubicBezTo>
                          <a:pt x="2" y="0"/>
                          <a:pt x="4" y="0"/>
                          <a:pt x="6" y="0"/>
                        </a:cubicBezTo>
                        <a:cubicBezTo>
                          <a:pt x="6" y="0"/>
                          <a:pt x="6" y="0"/>
                          <a:pt x="6" y="0"/>
                        </a:cubicBezTo>
                        <a:cubicBezTo>
                          <a:pt x="4" y="0"/>
                          <a:pt x="2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0" name="Freeform 2011">
                    <a:extLst>
                      <a:ext uri="{FF2B5EF4-FFF2-40B4-BE49-F238E27FC236}">
                        <a16:creationId xmlns="" xmlns:a16="http://schemas.microsoft.com/office/drawing/2014/main" id="{213FACEE-3D12-4A38-864F-5C585F703AB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8" y="1977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1" name="Freeform 2012">
                    <a:extLst>
                      <a:ext uri="{FF2B5EF4-FFF2-40B4-BE49-F238E27FC236}">
                        <a16:creationId xmlns="" xmlns:a16="http://schemas.microsoft.com/office/drawing/2014/main" id="{F4BBB38C-EB31-4DD8-8832-93B1CF41A26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2" y="1899"/>
                    <a:ext cx="1" cy="0"/>
                  </a:xfrm>
                  <a:custGeom>
                    <a:avLst/>
                    <a:gdLst>
                      <a:gd name="T0" fmla="*/ 0 w 1"/>
                      <a:gd name="T1" fmla="*/ 1 w 1"/>
                      <a:gd name="T2" fmla="*/ 0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2" name="Freeform 2013">
                    <a:extLst>
                      <a:ext uri="{FF2B5EF4-FFF2-40B4-BE49-F238E27FC236}">
                        <a16:creationId xmlns="" xmlns:a16="http://schemas.microsoft.com/office/drawing/2014/main" id="{20B803CA-097F-4113-8C34-05C668C2DD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6" y="1977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1 w 1"/>
                      <a:gd name="T5" fmla="*/ 0 h 1"/>
                      <a:gd name="T6" fmla="*/ 1 w 1"/>
                      <a:gd name="T7" fmla="*/ 0 h 1"/>
                      <a:gd name="T8" fmla="*/ 0 w 1"/>
                      <a:gd name="T9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1"/>
                          <a:pt x="1" y="1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3" name="Freeform 2014">
                    <a:extLst>
                      <a:ext uri="{FF2B5EF4-FFF2-40B4-BE49-F238E27FC236}">
                        <a16:creationId xmlns="" xmlns:a16="http://schemas.microsoft.com/office/drawing/2014/main" id="{FE92D3F6-6E7F-4D8C-999A-52C37F10BE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3" y="1880"/>
                    <a:ext cx="6" cy="5"/>
                  </a:xfrm>
                  <a:custGeom>
                    <a:avLst/>
                    <a:gdLst>
                      <a:gd name="T0" fmla="*/ 0 w 6"/>
                      <a:gd name="T1" fmla="*/ 0 h 5"/>
                      <a:gd name="T2" fmla="*/ 1 w 6"/>
                      <a:gd name="T3" fmla="*/ 3 h 5"/>
                      <a:gd name="T4" fmla="*/ 6 w 6"/>
                      <a:gd name="T5" fmla="*/ 5 h 5"/>
                      <a:gd name="T6" fmla="*/ 1 w 6"/>
                      <a:gd name="T7" fmla="*/ 3 h 5"/>
                      <a:gd name="T8" fmla="*/ 0 w 6"/>
                      <a:gd name="T9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" h="5">
                        <a:moveTo>
                          <a:pt x="0" y="0"/>
                        </a:moveTo>
                        <a:cubicBezTo>
                          <a:pt x="0" y="1"/>
                          <a:pt x="0" y="2"/>
                          <a:pt x="1" y="3"/>
                        </a:cubicBezTo>
                        <a:cubicBezTo>
                          <a:pt x="2" y="4"/>
                          <a:pt x="4" y="5"/>
                          <a:pt x="6" y="5"/>
                        </a:cubicBezTo>
                        <a:cubicBezTo>
                          <a:pt x="4" y="5"/>
                          <a:pt x="2" y="4"/>
                          <a:pt x="1" y="3"/>
                        </a:cubicBezTo>
                        <a:cubicBezTo>
                          <a:pt x="0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4" name="Freeform 2015">
                    <a:extLst>
                      <a:ext uri="{FF2B5EF4-FFF2-40B4-BE49-F238E27FC236}">
                        <a16:creationId xmlns="" xmlns:a16="http://schemas.microsoft.com/office/drawing/2014/main" id="{EAA5C349-B26B-4646-B544-14EC171BC1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42" y="1898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5" name="Freeform 2016">
                    <a:extLst>
                      <a:ext uri="{FF2B5EF4-FFF2-40B4-BE49-F238E27FC236}">
                        <a16:creationId xmlns="" xmlns:a16="http://schemas.microsoft.com/office/drawing/2014/main" id="{A76E4416-9499-4310-91F4-5065C59177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2" y="1860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6" name="Freeform 2017">
                    <a:extLst>
                      <a:ext uri="{FF2B5EF4-FFF2-40B4-BE49-F238E27FC236}">
                        <a16:creationId xmlns="" xmlns:a16="http://schemas.microsoft.com/office/drawing/2014/main" id="{A35BB5E8-971A-413D-87F7-22DC9C7F1B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93" y="1859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7" name="Freeform 2018">
                    <a:extLst>
                      <a:ext uri="{FF2B5EF4-FFF2-40B4-BE49-F238E27FC236}">
                        <a16:creationId xmlns="" xmlns:a16="http://schemas.microsoft.com/office/drawing/2014/main" id="{A50FF05D-9D17-438B-9121-DEDD826A46D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3" y="2046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8" name="Freeform 2019">
                    <a:extLst>
                      <a:ext uri="{FF2B5EF4-FFF2-40B4-BE49-F238E27FC236}">
                        <a16:creationId xmlns="" xmlns:a16="http://schemas.microsoft.com/office/drawing/2014/main" id="{520250D0-F4F5-45C5-8DC9-D47EE949AF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3" y="2043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39" name="Freeform 2020">
                    <a:extLst>
                      <a:ext uri="{FF2B5EF4-FFF2-40B4-BE49-F238E27FC236}">
                        <a16:creationId xmlns="" xmlns:a16="http://schemas.microsoft.com/office/drawing/2014/main" id="{C1A9A2A7-24A8-4142-8C7A-B97236FD9B7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7" y="1982"/>
                    <a:ext cx="2" cy="3"/>
                  </a:xfrm>
                  <a:custGeom>
                    <a:avLst/>
                    <a:gdLst>
                      <a:gd name="T0" fmla="*/ 0 w 2"/>
                      <a:gd name="T1" fmla="*/ 0 h 3"/>
                      <a:gd name="T2" fmla="*/ 2 w 2"/>
                      <a:gd name="T3" fmla="*/ 3 h 3"/>
                      <a:gd name="T4" fmla="*/ 0 w 2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0" y="0"/>
                        </a:moveTo>
                        <a:cubicBezTo>
                          <a:pt x="0" y="1"/>
                          <a:pt x="1" y="2"/>
                          <a:pt x="2" y="3"/>
                        </a:cubicBezTo>
                        <a:cubicBezTo>
                          <a:pt x="1" y="2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0" name="Freeform 2021">
                    <a:extLst>
                      <a:ext uri="{FF2B5EF4-FFF2-40B4-BE49-F238E27FC236}">
                        <a16:creationId xmlns="" xmlns:a16="http://schemas.microsoft.com/office/drawing/2014/main" id="{382EF4B6-D705-42AD-9C52-7ED0AD747E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6" y="1977"/>
                    <a:ext cx="0" cy="4"/>
                  </a:xfrm>
                  <a:custGeom>
                    <a:avLst/>
                    <a:gdLst>
                      <a:gd name="T0" fmla="*/ 0 w 1"/>
                      <a:gd name="T1" fmla="*/ 0 h 4"/>
                      <a:gd name="T2" fmla="*/ 1 w 1"/>
                      <a:gd name="T3" fmla="*/ 4 h 4"/>
                      <a:gd name="T4" fmla="*/ 0 w 1"/>
                      <a:gd name="T5" fmla="*/ 0 h 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4">
                        <a:moveTo>
                          <a:pt x="0" y="0"/>
                        </a:moveTo>
                        <a:cubicBezTo>
                          <a:pt x="0" y="1"/>
                          <a:pt x="1" y="3"/>
                          <a:pt x="1" y="4"/>
                        </a:cubicBezTo>
                        <a:cubicBezTo>
                          <a:pt x="1" y="3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1" name="Freeform 2022">
                    <a:extLst>
                      <a:ext uri="{FF2B5EF4-FFF2-40B4-BE49-F238E27FC236}">
                        <a16:creationId xmlns="" xmlns:a16="http://schemas.microsoft.com/office/drawing/2014/main" id="{031162E8-D5E0-4CED-BAA3-9369A09ACE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8" y="1997"/>
                    <a:ext cx="1" cy="1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1 w 1"/>
                      <a:gd name="T3" fmla="*/ 0 h 2"/>
                      <a:gd name="T4" fmla="*/ 0 w 1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0" y="1"/>
                          <a:pt x="0" y="0"/>
                          <a:pt x="1" y="0"/>
                        </a:cubicBezTo>
                        <a:cubicBezTo>
                          <a:pt x="0" y="0"/>
                          <a:pt x="0" y="1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2" name="Freeform 2023">
                    <a:extLst>
                      <a:ext uri="{FF2B5EF4-FFF2-40B4-BE49-F238E27FC236}">
                        <a16:creationId xmlns="" xmlns:a16="http://schemas.microsoft.com/office/drawing/2014/main" id="{F994F990-A773-4A76-AF00-61E398260E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3" y="2044"/>
                    <a:ext cx="0" cy="2"/>
                  </a:xfrm>
                  <a:custGeom>
                    <a:avLst/>
                    <a:gdLst>
                      <a:gd name="T0" fmla="*/ 0 h 2"/>
                      <a:gd name="T1" fmla="*/ 2 h 2"/>
                      <a:gd name="T2" fmla="*/ 0 h 2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3" name="Freeform 2024">
                    <a:extLst>
                      <a:ext uri="{FF2B5EF4-FFF2-40B4-BE49-F238E27FC236}">
                        <a16:creationId xmlns="" xmlns:a16="http://schemas.microsoft.com/office/drawing/2014/main" id="{1537A42A-DDD6-4521-A9EB-092494A300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4" y="2042"/>
                    <a:ext cx="1" cy="1"/>
                  </a:xfrm>
                  <a:custGeom>
                    <a:avLst/>
                    <a:gdLst>
                      <a:gd name="T0" fmla="*/ 0 w 1"/>
                      <a:gd name="T1" fmla="*/ 1 h 1"/>
                      <a:gd name="T2" fmla="*/ 1 w 1"/>
                      <a:gd name="T3" fmla="*/ 0 h 1"/>
                      <a:gd name="T4" fmla="*/ 0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1"/>
                        </a:moveTo>
                        <a:cubicBezTo>
                          <a:pt x="0" y="0"/>
                          <a:pt x="0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4" name="Freeform 2025">
                    <a:extLst>
                      <a:ext uri="{FF2B5EF4-FFF2-40B4-BE49-F238E27FC236}">
                        <a16:creationId xmlns="" xmlns:a16="http://schemas.microsoft.com/office/drawing/2014/main" id="{99DF7659-0433-4B18-8466-E7E4C98B808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16" y="1725"/>
                    <a:ext cx="143" cy="120"/>
                  </a:xfrm>
                  <a:custGeom>
                    <a:avLst/>
                    <a:gdLst>
                      <a:gd name="T0" fmla="*/ 71 w 149"/>
                      <a:gd name="T1" fmla="*/ 118 h 126"/>
                      <a:gd name="T2" fmla="*/ 77 w 149"/>
                      <a:gd name="T3" fmla="*/ 125 h 126"/>
                      <a:gd name="T4" fmla="*/ 85 w 149"/>
                      <a:gd name="T5" fmla="*/ 124 h 126"/>
                      <a:gd name="T6" fmla="*/ 94 w 149"/>
                      <a:gd name="T7" fmla="*/ 121 h 126"/>
                      <a:gd name="T8" fmla="*/ 108 w 149"/>
                      <a:gd name="T9" fmla="*/ 111 h 126"/>
                      <a:gd name="T10" fmla="*/ 109 w 149"/>
                      <a:gd name="T11" fmla="*/ 111 h 126"/>
                      <a:gd name="T12" fmla="*/ 103 w 149"/>
                      <a:gd name="T13" fmla="*/ 110 h 126"/>
                      <a:gd name="T14" fmla="*/ 103 w 149"/>
                      <a:gd name="T15" fmla="*/ 109 h 126"/>
                      <a:gd name="T16" fmla="*/ 99 w 149"/>
                      <a:gd name="T17" fmla="*/ 100 h 126"/>
                      <a:gd name="T18" fmla="*/ 100 w 149"/>
                      <a:gd name="T19" fmla="*/ 87 h 126"/>
                      <a:gd name="T20" fmla="*/ 116 w 149"/>
                      <a:gd name="T21" fmla="*/ 92 h 126"/>
                      <a:gd name="T22" fmla="*/ 117 w 149"/>
                      <a:gd name="T23" fmla="*/ 94 h 126"/>
                      <a:gd name="T24" fmla="*/ 135 w 149"/>
                      <a:gd name="T25" fmla="*/ 84 h 126"/>
                      <a:gd name="T26" fmla="*/ 141 w 149"/>
                      <a:gd name="T27" fmla="*/ 79 h 126"/>
                      <a:gd name="T28" fmla="*/ 138 w 149"/>
                      <a:gd name="T29" fmla="*/ 77 h 126"/>
                      <a:gd name="T30" fmla="*/ 137 w 149"/>
                      <a:gd name="T31" fmla="*/ 75 h 126"/>
                      <a:gd name="T32" fmla="*/ 136 w 149"/>
                      <a:gd name="T33" fmla="*/ 74 h 126"/>
                      <a:gd name="T34" fmla="*/ 135 w 149"/>
                      <a:gd name="T35" fmla="*/ 73 h 126"/>
                      <a:gd name="T36" fmla="*/ 134 w 149"/>
                      <a:gd name="T37" fmla="*/ 67 h 126"/>
                      <a:gd name="T38" fmla="*/ 142 w 149"/>
                      <a:gd name="T39" fmla="*/ 58 h 126"/>
                      <a:gd name="T40" fmla="*/ 141 w 149"/>
                      <a:gd name="T41" fmla="*/ 52 h 126"/>
                      <a:gd name="T42" fmla="*/ 148 w 149"/>
                      <a:gd name="T43" fmla="*/ 43 h 126"/>
                      <a:gd name="T44" fmla="*/ 149 w 149"/>
                      <a:gd name="T45" fmla="*/ 42 h 126"/>
                      <a:gd name="T46" fmla="*/ 133 w 149"/>
                      <a:gd name="T47" fmla="*/ 39 h 126"/>
                      <a:gd name="T48" fmla="*/ 125 w 149"/>
                      <a:gd name="T49" fmla="*/ 26 h 126"/>
                      <a:gd name="T50" fmla="*/ 120 w 149"/>
                      <a:gd name="T51" fmla="*/ 16 h 126"/>
                      <a:gd name="T52" fmla="*/ 90 w 149"/>
                      <a:gd name="T53" fmla="*/ 24 h 126"/>
                      <a:gd name="T54" fmla="*/ 63 w 149"/>
                      <a:gd name="T55" fmla="*/ 19 h 126"/>
                      <a:gd name="T56" fmla="*/ 53 w 149"/>
                      <a:gd name="T57" fmla="*/ 8 h 126"/>
                      <a:gd name="T58" fmla="*/ 38 w 149"/>
                      <a:gd name="T59" fmla="*/ 0 h 126"/>
                      <a:gd name="T60" fmla="*/ 36 w 149"/>
                      <a:gd name="T61" fmla="*/ 7 h 126"/>
                      <a:gd name="T62" fmla="*/ 23 w 149"/>
                      <a:gd name="T63" fmla="*/ 21 h 126"/>
                      <a:gd name="T64" fmla="*/ 10 w 149"/>
                      <a:gd name="T65" fmla="*/ 28 h 126"/>
                      <a:gd name="T66" fmla="*/ 13 w 149"/>
                      <a:gd name="T67" fmla="*/ 8 h 126"/>
                      <a:gd name="T68" fmla="*/ 9 w 149"/>
                      <a:gd name="T69" fmla="*/ 12 h 126"/>
                      <a:gd name="T70" fmla="*/ 1 w 149"/>
                      <a:gd name="T71" fmla="*/ 29 h 126"/>
                      <a:gd name="T72" fmla="*/ 7 w 149"/>
                      <a:gd name="T73" fmla="*/ 36 h 126"/>
                      <a:gd name="T74" fmla="*/ 12 w 149"/>
                      <a:gd name="T75" fmla="*/ 54 h 126"/>
                      <a:gd name="T76" fmla="*/ 29 w 149"/>
                      <a:gd name="T77" fmla="*/ 54 h 126"/>
                      <a:gd name="T78" fmla="*/ 51 w 149"/>
                      <a:gd name="T79" fmla="*/ 64 h 126"/>
                      <a:gd name="T80" fmla="*/ 66 w 149"/>
                      <a:gd name="T81" fmla="*/ 70 h 126"/>
                      <a:gd name="T82" fmla="*/ 67 w 149"/>
                      <a:gd name="T83" fmla="*/ 100 h 126"/>
                      <a:gd name="T84" fmla="*/ 69 w 149"/>
                      <a:gd name="T85" fmla="*/ 113 h 126"/>
                      <a:gd name="T86" fmla="*/ 69 w 149"/>
                      <a:gd name="T87" fmla="*/ 114 h 1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</a:cxnLst>
                    <a:rect l="0" t="0" r="r" b="b"/>
                    <a:pathLst>
                      <a:path w="149" h="126">
                        <a:moveTo>
                          <a:pt x="69" y="114"/>
                        </a:moveTo>
                        <a:cubicBezTo>
                          <a:pt x="70" y="115"/>
                          <a:pt x="70" y="116"/>
                          <a:pt x="71" y="117"/>
                        </a:cubicBezTo>
                        <a:cubicBezTo>
                          <a:pt x="71" y="117"/>
                          <a:pt x="71" y="117"/>
                          <a:pt x="71" y="118"/>
                        </a:cubicBezTo>
                        <a:cubicBezTo>
                          <a:pt x="72" y="118"/>
                          <a:pt x="72" y="119"/>
                          <a:pt x="73" y="120"/>
                        </a:cubicBezTo>
                        <a:cubicBezTo>
                          <a:pt x="74" y="122"/>
                          <a:pt x="75" y="123"/>
                          <a:pt x="76" y="124"/>
                        </a:cubicBezTo>
                        <a:cubicBezTo>
                          <a:pt x="77" y="125"/>
                          <a:pt x="77" y="125"/>
                          <a:pt x="77" y="125"/>
                        </a:cubicBezTo>
                        <a:cubicBezTo>
                          <a:pt x="78" y="126"/>
                          <a:pt x="79" y="126"/>
                          <a:pt x="79" y="126"/>
                        </a:cubicBezTo>
                        <a:cubicBezTo>
                          <a:pt x="80" y="126"/>
                          <a:pt x="80" y="126"/>
                          <a:pt x="80" y="126"/>
                        </a:cubicBezTo>
                        <a:cubicBezTo>
                          <a:pt x="82" y="125"/>
                          <a:pt x="83" y="124"/>
                          <a:pt x="85" y="124"/>
                        </a:cubicBezTo>
                        <a:cubicBezTo>
                          <a:pt x="86" y="124"/>
                          <a:pt x="87" y="125"/>
                          <a:pt x="88" y="125"/>
                        </a:cubicBezTo>
                        <a:cubicBezTo>
                          <a:pt x="89" y="125"/>
                          <a:pt x="91" y="123"/>
                          <a:pt x="93" y="122"/>
                        </a:cubicBezTo>
                        <a:cubicBezTo>
                          <a:pt x="94" y="121"/>
                          <a:pt x="94" y="121"/>
                          <a:pt x="94" y="121"/>
                        </a:cubicBezTo>
                        <a:cubicBezTo>
                          <a:pt x="96" y="120"/>
                          <a:pt x="97" y="120"/>
                          <a:pt x="99" y="119"/>
                        </a:cubicBezTo>
                        <a:cubicBezTo>
                          <a:pt x="100" y="119"/>
                          <a:pt x="100" y="119"/>
                          <a:pt x="100" y="119"/>
                        </a:cubicBezTo>
                        <a:cubicBezTo>
                          <a:pt x="102" y="114"/>
                          <a:pt x="104" y="112"/>
                          <a:pt x="108" y="111"/>
                        </a:cubicBezTo>
                        <a:cubicBezTo>
                          <a:pt x="109" y="111"/>
                          <a:pt x="109" y="111"/>
                          <a:pt x="110" y="110"/>
                        </a:cubicBezTo>
                        <a:cubicBezTo>
                          <a:pt x="110" y="110"/>
                          <a:pt x="110" y="110"/>
                          <a:pt x="110" y="110"/>
                        </a:cubicBezTo>
                        <a:cubicBezTo>
                          <a:pt x="109" y="110"/>
                          <a:pt x="109" y="111"/>
                          <a:pt x="109" y="111"/>
                        </a:cubicBezTo>
                        <a:cubicBezTo>
                          <a:pt x="108" y="111"/>
                          <a:pt x="107" y="111"/>
                          <a:pt x="106" y="111"/>
                        </a:cubicBezTo>
                        <a:cubicBezTo>
                          <a:pt x="105" y="111"/>
                          <a:pt x="104" y="111"/>
                          <a:pt x="103" y="110"/>
                        </a:cubicBezTo>
                        <a:cubicBezTo>
                          <a:pt x="103" y="110"/>
                          <a:pt x="103" y="110"/>
                          <a:pt x="103" y="110"/>
                        </a:cubicBezTo>
                        <a:cubicBezTo>
                          <a:pt x="103" y="110"/>
                          <a:pt x="103" y="110"/>
                          <a:pt x="103" y="110"/>
                        </a:cubicBezTo>
                        <a:cubicBezTo>
                          <a:pt x="103" y="110"/>
                          <a:pt x="103" y="109"/>
                          <a:pt x="103" y="109"/>
                        </a:cubicBezTo>
                        <a:cubicBezTo>
                          <a:pt x="103" y="109"/>
                          <a:pt x="103" y="109"/>
                          <a:pt x="103" y="109"/>
                        </a:cubicBezTo>
                        <a:cubicBezTo>
                          <a:pt x="103" y="108"/>
                          <a:pt x="102" y="108"/>
                          <a:pt x="102" y="107"/>
                        </a:cubicBezTo>
                        <a:cubicBezTo>
                          <a:pt x="102" y="106"/>
                          <a:pt x="102" y="105"/>
                          <a:pt x="101" y="105"/>
                        </a:cubicBezTo>
                        <a:cubicBezTo>
                          <a:pt x="101" y="104"/>
                          <a:pt x="99" y="102"/>
                          <a:pt x="99" y="100"/>
                        </a:cubicBezTo>
                        <a:cubicBezTo>
                          <a:pt x="99" y="96"/>
                          <a:pt x="99" y="95"/>
                          <a:pt x="96" y="93"/>
                        </a:cubicBezTo>
                        <a:cubicBezTo>
                          <a:pt x="94" y="92"/>
                          <a:pt x="94" y="90"/>
                          <a:pt x="94" y="90"/>
                        </a:cubicBezTo>
                        <a:cubicBezTo>
                          <a:pt x="95" y="87"/>
                          <a:pt x="98" y="87"/>
                          <a:pt x="100" y="87"/>
                        </a:cubicBezTo>
                        <a:cubicBezTo>
                          <a:pt x="102" y="87"/>
                          <a:pt x="104" y="87"/>
                          <a:pt x="106" y="89"/>
                        </a:cubicBezTo>
                        <a:cubicBezTo>
                          <a:pt x="106" y="89"/>
                          <a:pt x="108" y="89"/>
                          <a:pt x="109" y="89"/>
                        </a:cubicBezTo>
                        <a:cubicBezTo>
                          <a:pt x="112" y="90"/>
                          <a:pt x="115" y="90"/>
                          <a:pt x="116" y="92"/>
                        </a:cubicBezTo>
                        <a:cubicBezTo>
                          <a:pt x="116" y="92"/>
                          <a:pt x="116" y="93"/>
                          <a:pt x="116" y="93"/>
                        </a:cubicBezTo>
                        <a:cubicBezTo>
                          <a:pt x="116" y="93"/>
                          <a:pt x="116" y="94"/>
                          <a:pt x="117" y="94"/>
                        </a:cubicBezTo>
                        <a:cubicBezTo>
                          <a:pt x="117" y="94"/>
                          <a:pt x="117" y="94"/>
                          <a:pt x="117" y="94"/>
                        </a:cubicBezTo>
                        <a:cubicBezTo>
                          <a:pt x="117" y="90"/>
                          <a:pt x="120" y="87"/>
                          <a:pt x="125" y="87"/>
                        </a:cubicBezTo>
                        <a:cubicBezTo>
                          <a:pt x="125" y="87"/>
                          <a:pt x="126" y="87"/>
                          <a:pt x="127" y="87"/>
                        </a:cubicBezTo>
                        <a:cubicBezTo>
                          <a:pt x="129" y="88"/>
                          <a:pt x="133" y="86"/>
                          <a:pt x="135" y="84"/>
                        </a:cubicBezTo>
                        <a:cubicBezTo>
                          <a:pt x="137" y="83"/>
                          <a:pt x="139" y="82"/>
                          <a:pt x="140" y="82"/>
                        </a:cubicBezTo>
                        <a:cubicBezTo>
                          <a:pt x="140" y="82"/>
                          <a:pt x="141" y="81"/>
                          <a:pt x="141" y="80"/>
                        </a:cubicBezTo>
                        <a:cubicBezTo>
                          <a:pt x="141" y="80"/>
                          <a:pt x="141" y="80"/>
                          <a:pt x="141" y="79"/>
                        </a:cubicBezTo>
                        <a:cubicBezTo>
                          <a:pt x="140" y="79"/>
                          <a:pt x="140" y="79"/>
                          <a:pt x="140" y="78"/>
                        </a:cubicBezTo>
                        <a:cubicBezTo>
                          <a:pt x="140" y="78"/>
                          <a:pt x="139" y="78"/>
                          <a:pt x="139" y="78"/>
                        </a:cubicBezTo>
                        <a:cubicBezTo>
                          <a:pt x="139" y="77"/>
                          <a:pt x="139" y="77"/>
                          <a:pt x="138" y="77"/>
                        </a:cubicBezTo>
                        <a:cubicBezTo>
                          <a:pt x="138" y="76"/>
                          <a:pt x="138" y="76"/>
                          <a:pt x="138" y="76"/>
                        </a:cubicBezTo>
                        <a:cubicBezTo>
                          <a:pt x="138" y="76"/>
                          <a:pt x="138" y="76"/>
                          <a:pt x="137" y="75"/>
                        </a:cubicBezTo>
                        <a:cubicBezTo>
                          <a:pt x="137" y="75"/>
                          <a:pt x="137" y="75"/>
                          <a:pt x="137" y="75"/>
                        </a:cubicBezTo>
                        <a:cubicBezTo>
                          <a:pt x="137" y="75"/>
                          <a:pt x="137" y="74"/>
                          <a:pt x="137" y="74"/>
                        </a:cubicBezTo>
                        <a:cubicBezTo>
                          <a:pt x="136" y="74"/>
                          <a:pt x="136" y="74"/>
                          <a:pt x="136" y="74"/>
                        </a:cubicBezTo>
                        <a:cubicBezTo>
                          <a:pt x="136" y="74"/>
                          <a:pt x="136" y="74"/>
                          <a:pt x="136" y="74"/>
                        </a:cubicBezTo>
                        <a:cubicBezTo>
                          <a:pt x="136" y="73"/>
                          <a:pt x="136" y="73"/>
                          <a:pt x="136" y="73"/>
                        </a:cubicBezTo>
                        <a:cubicBezTo>
                          <a:pt x="135" y="73"/>
                          <a:pt x="135" y="73"/>
                          <a:pt x="135" y="73"/>
                        </a:cubicBezTo>
                        <a:cubicBezTo>
                          <a:pt x="135" y="73"/>
                          <a:pt x="135" y="73"/>
                          <a:pt x="135" y="73"/>
                        </a:cubicBezTo>
                        <a:cubicBezTo>
                          <a:pt x="135" y="73"/>
                          <a:pt x="135" y="73"/>
                          <a:pt x="135" y="73"/>
                        </a:cubicBezTo>
                        <a:cubicBezTo>
                          <a:pt x="135" y="72"/>
                          <a:pt x="135" y="72"/>
                          <a:pt x="135" y="72"/>
                        </a:cubicBezTo>
                        <a:cubicBezTo>
                          <a:pt x="132" y="70"/>
                          <a:pt x="134" y="68"/>
                          <a:pt x="134" y="67"/>
                        </a:cubicBezTo>
                        <a:cubicBezTo>
                          <a:pt x="135" y="66"/>
                          <a:pt x="135" y="65"/>
                          <a:pt x="135" y="65"/>
                        </a:cubicBezTo>
                        <a:cubicBezTo>
                          <a:pt x="135" y="63"/>
                          <a:pt x="135" y="62"/>
                          <a:pt x="136" y="60"/>
                        </a:cubicBezTo>
                        <a:cubicBezTo>
                          <a:pt x="137" y="59"/>
                          <a:pt x="139" y="58"/>
                          <a:pt x="142" y="58"/>
                        </a:cubicBezTo>
                        <a:cubicBezTo>
                          <a:pt x="144" y="57"/>
                          <a:pt x="144" y="57"/>
                          <a:pt x="144" y="57"/>
                        </a:cubicBezTo>
                        <a:cubicBezTo>
                          <a:pt x="144" y="56"/>
                          <a:pt x="144" y="56"/>
                          <a:pt x="143" y="55"/>
                        </a:cubicBezTo>
                        <a:cubicBezTo>
                          <a:pt x="142" y="54"/>
                          <a:pt x="141" y="53"/>
                          <a:pt x="141" y="52"/>
                        </a:cubicBezTo>
                        <a:cubicBezTo>
                          <a:pt x="141" y="49"/>
                          <a:pt x="145" y="45"/>
                          <a:pt x="147" y="44"/>
                        </a:cubicBezTo>
                        <a:cubicBezTo>
                          <a:pt x="147" y="44"/>
                          <a:pt x="147" y="44"/>
                          <a:pt x="148" y="44"/>
                        </a:cubicBezTo>
                        <a:cubicBezTo>
                          <a:pt x="148" y="44"/>
                          <a:pt x="148" y="44"/>
                          <a:pt x="148" y="43"/>
                        </a:cubicBezTo>
                        <a:cubicBezTo>
                          <a:pt x="148" y="43"/>
                          <a:pt x="148" y="43"/>
                          <a:pt x="148" y="43"/>
                        </a:cubicBezTo>
                        <a:cubicBezTo>
                          <a:pt x="148" y="43"/>
                          <a:pt x="148" y="43"/>
                          <a:pt x="148" y="43"/>
                        </a:cubicBezTo>
                        <a:cubicBezTo>
                          <a:pt x="149" y="42"/>
                          <a:pt x="149" y="42"/>
                          <a:pt x="149" y="42"/>
                        </a:cubicBezTo>
                        <a:cubicBezTo>
                          <a:pt x="144" y="40"/>
                          <a:pt x="139" y="41"/>
                          <a:pt x="136" y="41"/>
                        </a:cubicBezTo>
                        <a:cubicBezTo>
                          <a:pt x="136" y="41"/>
                          <a:pt x="136" y="41"/>
                          <a:pt x="136" y="41"/>
                        </a:cubicBezTo>
                        <a:cubicBezTo>
                          <a:pt x="134" y="41"/>
                          <a:pt x="133" y="40"/>
                          <a:pt x="133" y="39"/>
                        </a:cubicBezTo>
                        <a:cubicBezTo>
                          <a:pt x="132" y="38"/>
                          <a:pt x="133" y="36"/>
                          <a:pt x="134" y="34"/>
                        </a:cubicBezTo>
                        <a:cubicBezTo>
                          <a:pt x="135" y="33"/>
                          <a:pt x="137" y="31"/>
                          <a:pt x="137" y="29"/>
                        </a:cubicBezTo>
                        <a:cubicBezTo>
                          <a:pt x="137" y="28"/>
                          <a:pt x="133" y="27"/>
                          <a:pt x="125" y="26"/>
                        </a:cubicBezTo>
                        <a:cubicBezTo>
                          <a:pt x="124" y="26"/>
                          <a:pt x="123" y="25"/>
                          <a:pt x="122" y="25"/>
                        </a:cubicBezTo>
                        <a:cubicBezTo>
                          <a:pt x="118" y="24"/>
                          <a:pt x="117" y="22"/>
                          <a:pt x="117" y="20"/>
                        </a:cubicBezTo>
                        <a:cubicBezTo>
                          <a:pt x="117" y="19"/>
                          <a:pt x="118" y="17"/>
                          <a:pt x="120" y="16"/>
                        </a:cubicBezTo>
                        <a:cubicBezTo>
                          <a:pt x="118" y="16"/>
                          <a:pt x="116" y="16"/>
                          <a:pt x="114" y="16"/>
                        </a:cubicBezTo>
                        <a:cubicBezTo>
                          <a:pt x="108" y="17"/>
                          <a:pt x="99" y="21"/>
                          <a:pt x="93" y="24"/>
                        </a:cubicBezTo>
                        <a:cubicBezTo>
                          <a:pt x="92" y="24"/>
                          <a:pt x="91" y="24"/>
                          <a:pt x="90" y="24"/>
                        </a:cubicBezTo>
                        <a:cubicBezTo>
                          <a:pt x="87" y="24"/>
                          <a:pt x="84" y="23"/>
                          <a:pt x="81" y="21"/>
                        </a:cubicBezTo>
                        <a:cubicBezTo>
                          <a:pt x="78" y="19"/>
                          <a:pt x="74" y="17"/>
                          <a:pt x="72" y="18"/>
                        </a:cubicBezTo>
                        <a:cubicBezTo>
                          <a:pt x="69" y="19"/>
                          <a:pt x="66" y="19"/>
                          <a:pt x="63" y="19"/>
                        </a:cubicBezTo>
                        <a:cubicBezTo>
                          <a:pt x="60" y="19"/>
                          <a:pt x="57" y="19"/>
                          <a:pt x="56" y="17"/>
                        </a:cubicBezTo>
                        <a:cubicBezTo>
                          <a:pt x="55" y="16"/>
                          <a:pt x="54" y="15"/>
                          <a:pt x="54" y="13"/>
                        </a:cubicBezTo>
                        <a:cubicBezTo>
                          <a:pt x="55" y="11"/>
                          <a:pt x="54" y="9"/>
                          <a:pt x="53" y="8"/>
                        </a:cubicBezTo>
                        <a:cubicBezTo>
                          <a:pt x="52" y="7"/>
                          <a:pt x="50" y="6"/>
                          <a:pt x="48" y="6"/>
                        </a:cubicBezTo>
                        <a:cubicBezTo>
                          <a:pt x="43" y="7"/>
                          <a:pt x="41" y="4"/>
                          <a:pt x="40" y="2"/>
                        </a:cubicBezTo>
                        <a:cubicBezTo>
                          <a:pt x="39" y="1"/>
                          <a:pt x="39" y="0"/>
                          <a:pt x="38" y="0"/>
                        </a:cubicBezTo>
                        <a:cubicBezTo>
                          <a:pt x="38" y="0"/>
                          <a:pt x="38" y="0"/>
                          <a:pt x="38" y="0"/>
                        </a:cubicBezTo>
                        <a:cubicBezTo>
                          <a:pt x="38" y="0"/>
                          <a:pt x="38" y="1"/>
                          <a:pt x="38" y="1"/>
                        </a:cubicBezTo>
                        <a:cubicBezTo>
                          <a:pt x="38" y="3"/>
                          <a:pt x="39" y="6"/>
                          <a:pt x="36" y="7"/>
                        </a:cubicBezTo>
                        <a:cubicBezTo>
                          <a:pt x="35" y="8"/>
                          <a:pt x="34" y="8"/>
                          <a:pt x="32" y="9"/>
                        </a:cubicBezTo>
                        <a:cubicBezTo>
                          <a:pt x="29" y="10"/>
                          <a:pt x="22" y="12"/>
                          <a:pt x="22" y="14"/>
                        </a:cubicBezTo>
                        <a:cubicBezTo>
                          <a:pt x="21" y="16"/>
                          <a:pt x="22" y="18"/>
                          <a:pt x="23" y="21"/>
                        </a:cubicBezTo>
                        <a:cubicBezTo>
                          <a:pt x="25" y="24"/>
                          <a:pt x="27" y="28"/>
                          <a:pt x="25" y="32"/>
                        </a:cubicBezTo>
                        <a:cubicBezTo>
                          <a:pt x="24" y="34"/>
                          <a:pt x="22" y="35"/>
                          <a:pt x="20" y="35"/>
                        </a:cubicBezTo>
                        <a:cubicBezTo>
                          <a:pt x="16" y="35"/>
                          <a:pt x="11" y="31"/>
                          <a:pt x="10" y="28"/>
                        </a:cubicBezTo>
                        <a:cubicBezTo>
                          <a:pt x="8" y="24"/>
                          <a:pt x="10" y="20"/>
                          <a:pt x="13" y="16"/>
                        </a:cubicBezTo>
                        <a:cubicBezTo>
                          <a:pt x="13" y="15"/>
                          <a:pt x="15" y="13"/>
                          <a:pt x="15" y="13"/>
                        </a:cubicBezTo>
                        <a:cubicBezTo>
                          <a:pt x="14" y="12"/>
                          <a:pt x="13" y="10"/>
                          <a:pt x="13" y="8"/>
                        </a:cubicBezTo>
                        <a:cubicBezTo>
                          <a:pt x="12" y="8"/>
                          <a:pt x="12" y="9"/>
                          <a:pt x="11" y="9"/>
                        </a:cubicBezTo>
                        <a:cubicBezTo>
                          <a:pt x="11" y="10"/>
                          <a:pt x="11" y="10"/>
                          <a:pt x="11" y="10"/>
                        </a:cubicBezTo>
                        <a:cubicBezTo>
                          <a:pt x="10" y="11"/>
                          <a:pt x="9" y="12"/>
                          <a:pt x="9" y="12"/>
                        </a:cubicBezTo>
                        <a:cubicBezTo>
                          <a:pt x="6" y="15"/>
                          <a:pt x="4" y="17"/>
                          <a:pt x="4" y="19"/>
                        </a:cubicBezTo>
                        <a:cubicBezTo>
                          <a:pt x="4" y="20"/>
                          <a:pt x="4" y="20"/>
                          <a:pt x="4" y="20"/>
                        </a:cubicBezTo>
                        <a:cubicBezTo>
                          <a:pt x="3" y="24"/>
                          <a:pt x="3" y="26"/>
                          <a:pt x="1" y="29"/>
                        </a:cubicBezTo>
                        <a:cubicBezTo>
                          <a:pt x="1" y="29"/>
                          <a:pt x="0" y="30"/>
                          <a:pt x="0" y="30"/>
                        </a:cubicBezTo>
                        <a:cubicBezTo>
                          <a:pt x="5" y="31"/>
                          <a:pt x="5" y="34"/>
                          <a:pt x="5" y="35"/>
                        </a:cubicBezTo>
                        <a:cubicBezTo>
                          <a:pt x="6" y="35"/>
                          <a:pt x="6" y="36"/>
                          <a:pt x="7" y="36"/>
                        </a:cubicBezTo>
                        <a:cubicBezTo>
                          <a:pt x="8" y="37"/>
                          <a:pt x="11" y="39"/>
                          <a:pt x="10" y="43"/>
                        </a:cubicBezTo>
                        <a:cubicBezTo>
                          <a:pt x="10" y="44"/>
                          <a:pt x="10" y="44"/>
                          <a:pt x="10" y="44"/>
                        </a:cubicBezTo>
                        <a:cubicBezTo>
                          <a:pt x="10" y="46"/>
                          <a:pt x="9" y="52"/>
                          <a:pt x="12" y="54"/>
                        </a:cubicBezTo>
                        <a:cubicBezTo>
                          <a:pt x="12" y="55"/>
                          <a:pt x="14" y="55"/>
                          <a:pt x="15" y="55"/>
                        </a:cubicBezTo>
                        <a:cubicBezTo>
                          <a:pt x="19" y="55"/>
                          <a:pt x="21" y="55"/>
                          <a:pt x="23" y="55"/>
                        </a:cubicBezTo>
                        <a:cubicBezTo>
                          <a:pt x="25" y="54"/>
                          <a:pt x="27" y="54"/>
                          <a:pt x="29" y="54"/>
                        </a:cubicBezTo>
                        <a:cubicBezTo>
                          <a:pt x="32" y="54"/>
                          <a:pt x="35" y="55"/>
                          <a:pt x="37" y="58"/>
                        </a:cubicBezTo>
                        <a:cubicBezTo>
                          <a:pt x="40" y="62"/>
                          <a:pt x="44" y="64"/>
                          <a:pt x="49" y="64"/>
                        </a:cubicBezTo>
                        <a:cubicBezTo>
                          <a:pt x="49" y="64"/>
                          <a:pt x="50" y="64"/>
                          <a:pt x="51" y="64"/>
                        </a:cubicBezTo>
                        <a:cubicBezTo>
                          <a:pt x="53" y="64"/>
                          <a:pt x="56" y="63"/>
                          <a:pt x="59" y="63"/>
                        </a:cubicBezTo>
                        <a:cubicBezTo>
                          <a:pt x="62" y="63"/>
                          <a:pt x="65" y="64"/>
                          <a:pt x="66" y="66"/>
                        </a:cubicBezTo>
                        <a:cubicBezTo>
                          <a:pt x="67" y="67"/>
                          <a:pt x="67" y="68"/>
                          <a:pt x="66" y="70"/>
                        </a:cubicBezTo>
                        <a:cubicBezTo>
                          <a:pt x="62" y="76"/>
                          <a:pt x="61" y="87"/>
                          <a:pt x="63" y="89"/>
                        </a:cubicBezTo>
                        <a:cubicBezTo>
                          <a:pt x="63" y="89"/>
                          <a:pt x="64" y="90"/>
                          <a:pt x="64" y="90"/>
                        </a:cubicBezTo>
                        <a:cubicBezTo>
                          <a:pt x="67" y="93"/>
                          <a:pt x="70" y="96"/>
                          <a:pt x="67" y="100"/>
                        </a:cubicBezTo>
                        <a:cubicBezTo>
                          <a:pt x="66" y="101"/>
                          <a:pt x="65" y="103"/>
                          <a:pt x="65" y="104"/>
                        </a:cubicBezTo>
                        <a:cubicBezTo>
                          <a:pt x="65" y="104"/>
                          <a:pt x="66" y="105"/>
                          <a:pt x="66" y="106"/>
                        </a:cubicBezTo>
                        <a:cubicBezTo>
                          <a:pt x="68" y="107"/>
                          <a:pt x="70" y="109"/>
                          <a:pt x="69" y="113"/>
                        </a:cubicBezTo>
                        <a:cubicBezTo>
                          <a:pt x="69" y="113"/>
                          <a:pt x="69" y="114"/>
                          <a:pt x="69" y="114"/>
                        </a:cubicBezTo>
                        <a:cubicBezTo>
                          <a:pt x="69" y="114"/>
                          <a:pt x="69" y="114"/>
                          <a:pt x="69" y="114"/>
                        </a:cubicBezTo>
                        <a:cubicBezTo>
                          <a:pt x="69" y="114"/>
                          <a:pt x="69" y="114"/>
                          <a:pt x="69" y="1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5" name="Freeform 2026">
                    <a:extLst>
                      <a:ext uri="{FF2B5EF4-FFF2-40B4-BE49-F238E27FC236}">
                        <a16:creationId xmlns="" xmlns:a16="http://schemas.microsoft.com/office/drawing/2014/main" id="{B77AB048-8B00-4A03-A817-F693E0C73A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21" y="1810"/>
                    <a:ext cx="6" cy="3"/>
                  </a:xfrm>
                  <a:custGeom>
                    <a:avLst/>
                    <a:gdLst>
                      <a:gd name="T0" fmla="*/ 0 w 7"/>
                      <a:gd name="T1" fmla="*/ 0 h 3"/>
                      <a:gd name="T2" fmla="*/ 7 w 7"/>
                      <a:gd name="T3" fmla="*/ 3 h 3"/>
                      <a:gd name="T4" fmla="*/ 0 w 7"/>
                      <a:gd name="T5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3">
                        <a:moveTo>
                          <a:pt x="0" y="0"/>
                        </a:moveTo>
                        <a:cubicBezTo>
                          <a:pt x="3" y="1"/>
                          <a:pt x="6" y="1"/>
                          <a:pt x="7" y="3"/>
                        </a:cubicBezTo>
                        <a:cubicBezTo>
                          <a:pt x="6" y="1"/>
                          <a:pt x="3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6" name="Freeform 2027">
                    <a:extLst>
                      <a:ext uri="{FF2B5EF4-FFF2-40B4-BE49-F238E27FC236}">
                        <a16:creationId xmlns="" xmlns:a16="http://schemas.microsoft.com/office/drawing/2014/main" id="{EFE8EA76-BCD8-4A34-99D0-066FB554E8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0" y="1801"/>
                    <a:ext cx="1" cy="2"/>
                  </a:xfrm>
                  <a:custGeom>
                    <a:avLst/>
                    <a:gdLst>
                      <a:gd name="T0" fmla="*/ 0 w 1"/>
                      <a:gd name="T1" fmla="*/ 2 h 2"/>
                      <a:gd name="T2" fmla="*/ 1 w 1"/>
                      <a:gd name="T3" fmla="*/ 0 h 2"/>
                      <a:gd name="T4" fmla="*/ 1 w 1"/>
                      <a:gd name="T5" fmla="*/ 0 h 2"/>
                      <a:gd name="T6" fmla="*/ 0 w 1"/>
                      <a:gd name="T7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1" h="2">
                        <a:moveTo>
                          <a:pt x="0" y="2"/>
                        </a:moveTo>
                        <a:cubicBezTo>
                          <a:pt x="0" y="2"/>
                          <a:pt x="1" y="1"/>
                          <a:pt x="1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1" y="1"/>
                          <a:pt x="0" y="2"/>
                          <a:pt x="0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7" name="Freeform 2028">
                    <a:extLst>
                      <a:ext uri="{FF2B5EF4-FFF2-40B4-BE49-F238E27FC236}">
                        <a16:creationId xmlns="" xmlns:a16="http://schemas.microsoft.com/office/drawing/2014/main" id="{EE28980D-9AF4-4EA0-BC1C-520135D0C4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06" y="1811"/>
                    <a:ext cx="2" cy="3"/>
                  </a:xfrm>
                  <a:custGeom>
                    <a:avLst/>
                    <a:gdLst>
                      <a:gd name="T0" fmla="*/ 2 w 2"/>
                      <a:gd name="T1" fmla="*/ 3 h 3"/>
                      <a:gd name="T2" fmla="*/ 0 w 2"/>
                      <a:gd name="T3" fmla="*/ 0 h 3"/>
                      <a:gd name="T4" fmla="*/ 2 w 2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2" y="3"/>
                        </a:moveTo>
                        <a:cubicBezTo>
                          <a:pt x="0" y="2"/>
                          <a:pt x="0" y="0"/>
                          <a:pt x="0" y="0"/>
                        </a:cubicBezTo>
                        <a:cubicBezTo>
                          <a:pt x="0" y="0"/>
                          <a:pt x="0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8" name="Freeform 2029">
                    <a:extLst>
                      <a:ext uri="{FF2B5EF4-FFF2-40B4-BE49-F238E27FC236}">
                        <a16:creationId xmlns="" xmlns:a16="http://schemas.microsoft.com/office/drawing/2014/main" id="{439165C5-030D-47E1-9819-69AC7263175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4" y="1838"/>
                    <a:ext cx="2" cy="2"/>
                  </a:xfrm>
                  <a:custGeom>
                    <a:avLst/>
                    <a:gdLst>
                      <a:gd name="T0" fmla="*/ 2 w 2"/>
                      <a:gd name="T1" fmla="*/ 2 h 2"/>
                      <a:gd name="T2" fmla="*/ 0 w 2"/>
                      <a:gd name="T3" fmla="*/ 0 h 2"/>
                      <a:gd name="T4" fmla="*/ 2 w 2"/>
                      <a:gd name="T5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2">
                        <a:moveTo>
                          <a:pt x="2" y="2"/>
                        </a:moveTo>
                        <a:cubicBezTo>
                          <a:pt x="1" y="1"/>
                          <a:pt x="1" y="0"/>
                          <a:pt x="0" y="0"/>
                        </a:cubicBezTo>
                        <a:cubicBezTo>
                          <a:pt x="1" y="0"/>
                          <a:pt x="1" y="1"/>
                          <a:pt x="2" y="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49" name="Freeform 2030">
                    <a:extLst>
                      <a:ext uri="{FF2B5EF4-FFF2-40B4-BE49-F238E27FC236}">
                        <a16:creationId xmlns="" xmlns:a16="http://schemas.microsoft.com/office/drawing/2014/main" id="{A93CB27E-55F0-4556-B639-F8E86D052B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92" y="1845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1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0" name="Freeform 2031">
                    <a:extLst>
                      <a:ext uri="{FF2B5EF4-FFF2-40B4-BE49-F238E27FC236}">
                        <a16:creationId xmlns="" xmlns:a16="http://schemas.microsoft.com/office/drawing/2014/main" id="{64379F6F-6456-409F-A561-C70B31C99D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5" y="1829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1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1" name="Freeform 2032">
                    <a:extLst>
                      <a:ext uri="{FF2B5EF4-FFF2-40B4-BE49-F238E27FC236}">
                        <a16:creationId xmlns="" xmlns:a16="http://schemas.microsoft.com/office/drawing/2014/main" id="{F30814F3-505B-4AB0-9F4A-DFE92FA5D58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4" y="1827"/>
                    <a:ext cx="1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1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1" y="1"/>
                          <a:pt x="1" y="2"/>
                        </a:cubicBezTo>
                        <a:cubicBezTo>
                          <a:pt x="1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2" name="Freeform 2033">
                    <a:extLst>
                      <a:ext uri="{FF2B5EF4-FFF2-40B4-BE49-F238E27FC236}">
                        <a16:creationId xmlns="" xmlns:a16="http://schemas.microsoft.com/office/drawing/2014/main" id="{4364DB85-F3E3-49DB-88ED-BFD998255A3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2" y="1834"/>
                    <a:ext cx="2" cy="3"/>
                  </a:xfrm>
                  <a:custGeom>
                    <a:avLst/>
                    <a:gdLst>
                      <a:gd name="T0" fmla="*/ 2 w 2"/>
                      <a:gd name="T1" fmla="*/ 3 h 3"/>
                      <a:gd name="T2" fmla="*/ 0 w 2"/>
                      <a:gd name="T3" fmla="*/ 0 h 3"/>
                      <a:gd name="T4" fmla="*/ 2 w 2"/>
                      <a:gd name="T5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3">
                        <a:moveTo>
                          <a:pt x="2" y="3"/>
                        </a:moveTo>
                        <a:cubicBezTo>
                          <a:pt x="1" y="2"/>
                          <a:pt x="1" y="1"/>
                          <a:pt x="0" y="0"/>
                        </a:cubicBezTo>
                        <a:cubicBezTo>
                          <a:pt x="1" y="1"/>
                          <a:pt x="1" y="2"/>
                          <a:pt x="2" y="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3" name="Freeform 2034">
                    <a:extLst>
                      <a:ext uri="{FF2B5EF4-FFF2-40B4-BE49-F238E27FC236}">
                        <a16:creationId xmlns="" xmlns:a16="http://schemas.microsoft.com/office/drawing/2014/main" id="{9812BA78-FD04-4B91-9091-4079B48BEC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15" y="1830"/>
                    <a:ext cx="6" cy="2"/>
                  </a:xfrm>
                  <a:custGeom>
                    <a:avLst/>
                    <a:gdLst>
                      <a:gd name="T0" fmla="*/ 3 w 6"/>
                      <a:gd name="T1" fmla="*/ 1 h 2"/>
                      <a:gd name="T2" fmla="*/ 6 w 6"/>
                      <a:gd name="T3" fmla="*/ 1 h 2"/>
                      <a:gd name="T4" fmla="*/ 0 w 6"/>
                      <a:gd name="T5" fmla="*/ 0 h 2"/>
                      <a:gd name="T6" fmla="*/ 3 w 6"/>
                      <a:gd name="T7" fmla="*/ 1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6" h="2">
                        <a:moveTo>
                          <a:pt x="3" y="1"/>
                        </a:moveTo>
                        <a:cubicBezTo>
                          <a:pt x="4" y="1"/>
                          <a:pt x="5" y="1"/>
                          <a:pt x="6" y="1"/>
                        </a:cubicBezTo>
                        <a:cubicBezTo>
                          <a:pt x="4" y="1"/>
                          <a:pt x="1" y="2"/>
                          <a:pt x="0" y="0"/>
                        </a:cubicBezTo>
                        <a:cubicBezTo>
                          <a:pt x="1" y="1"/>
                          <a:pt x="2" y="1"/>
                          <a:pt x="3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4" name="Freeform 2035">
                    <a:extLst>
                      <a:ext uri="{FF2B5EF4-FFF2-40B4-BE49-F238E27FC236}">
                        <a16:creationId xmlns="" xmlns:a16="http://schemas.microsoft.com/office/drawing/2014/main" id="{5289A84C-9857-406C-8D95-67A751094A2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52" y="1780"/>
                    <a:ext cx="11" cy="6"/>
                  </a:xfrm>
                  <a:custGeom>
                    <a:avLst/>
                    <a:gdLst>
                      <a:gd name="T0" fmla="*/ 0 w 12"/>
                      <a:gd name="T1" fmla="*/ 0 h 6"/>
                      <a:gd name="T2" fmla="*/ 12 w 12"/>
                      <a:gd name="T3" fmla="*/ 6 h 6"/>
                      <a:gd name="T4" fmla="*/ 0 w 12"/>
                      <a:gd name="T5" fmla="*/ 0 h 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2" h="6">
                        <a:moveTo>
                          <a:pt x="0" y="0"/>
                        </a:moveTo>
                        <a:cubicBezTo>
                          <a:pt x="3" y="4"/>
                          <a:pt x="7" y="6"/>
                          <a:pt x="12" y="6"/>
                        </a:cubicBezTo>
                        <a:cubicBezTo>
                          <a:pt x="7" y="6"/>
                          <a:pt x="3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5" name="Freeform 2036">
                    <a:extLst>
                      <a:ext uri="{FF2B5EF4-FFF2-40B4-BE49-F238E27FC236}">
                        <a16:creationId xmlns="" xmlns:a16="http://schemas.microsoft.com/office/drawing/2014/main" id="{FA587444-557B-4A9E-AC1F-0975187A08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" y="1734"/>
                    <a:ext cx="0" cy="0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0" y="1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6" name="Freeform 2037">
                    <a:extLst>
                      <a:ext uri="{FF2B5EF4-FFF2-40B4-BE49-F238E27FC236}">
                        <a16:creationId xmlns="" xmlns:a16="http://schemas.microsoft.com/office/drawing/2014/main" id="{62276FDD-A7F5-4D81-843D-AAA2A39211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2" y="1833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0"/>
                          <a:pt x="0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7" name="Freeform 2038">
                    <a:extLst>
                      <a:ext uri="{FF2B5EF4-FFF2-40B4-BE49-F238E27FC236}">
                        <a16:creationId xmlns="" xmlns:a16="http://schemas.microsoft.com/office/drawing/2014/main" id="{09D5CE78-050C-40B9-A419-D1EE4E6B16C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4" y="1790"/>
                    <a:ext cx="40" cy="44"/>
                  </a:xfrm>
                  <a:custGeom>
                    <a:avLst/>
                    <a:gdLst>
                      <a:gd name="T0" fmla="*/ 15 w 42"/>
                      <a:gd name="T1" fmla="*/ 45 h 46"/>
                      <a:gd name="T2" fmla="*/ 16 w 42"/>
                      <a:gd name="T3" fmla="*/ 46 h 46"/>
                      <a:gd name="T4" fmla="*/ 18 w 42"/>
                      <a:gd name="T5" fmla="*/ 46 h 46"/>
                      <a:gd name="T6" fmla="*/ 18 w 42"/>
                      <a:gd name="T7" fmla="*/ 46 h 46"/>
                      <a:gd name="T8" fmla="*/ 18 w 42"/>
                      <a:gd name="T9" fmla="*/ 46 h 46"/>
                      <a:gd name="T10" fmla="*/ 18 w 42"/>
                      <a:gd name="T11" fmla="*/ 46 h 46"/>
                      <a:gd name="T12" fmla="*/ 19 w 42"/>
                      <a:gd name="T13" fmla="*/ 43 h 46"/>
                      <a:gd name="T14" fmla="*/ 19 w 42"/>
                      <a:gd name="T15" fmla="*/ 43 h 46"/>
                      <a:gd name="T16" fmla="*/ 24 w 42"/>
                      <a:gd name="T17" fmla="*/ 38 h 46"/>
                      <a:gd name="T18" fmla="*/ 24 w 42"/>
                      <a:gd name="T19" fmla="*/ 38 h 46"/>
                      <a:gd name="T20" fmla="*/ 29 w 42"/>
                      <a:gd name="T21" fmla="*/ 38 h 46"/>
                      <a:gd name="T22" fmla="*/ 34 w 42"/>
                      <a:gd name="T23" fmla="*/ 37 h 46"/>
                      <a:gd name="T24" fmla="*/ 34 w 42"/>
                      <a:gd name="T25" fmla="*/ 37 h 46"/>
                      <a:gd name="T26" fmla="*/ 35 w 42"/>
                      <a:gd name="T27" fmla="*/ 38 h 46"/>
                      <a:gd name="T28" fmla="*/ 36 w 42"/>
                      <a:gd name="T29" fmla="*/ 38 h 46"/>
                      <a:gd name="T30" fmla="*/ 36 w 42"/>
                      <a:gd name="T31" fmla="*/ 38 h 46"/>
                      <a:gd name="T32" fmla="*/ 37 w 42"/>
                      <a:gd name="T33" fmla="*/ 38 h 46"/>
                      <a:gd name="T34" fmla="*/ 37 w 42"/>
                      <a:gd name="T35" fmla="*/ 39 h 46"/>
                      <a:gd name="T36" fmla="*/ 38 w 42"/>
                      <a:gd name="T37" fmla="*/ 39 h 46"/>
                      <a:gd name="T38" fmla="*/ 38 w 42"/>
                      <a:gd name="T39" fmla="*/ 39 h 46"/>
                      <a:gd name="T40" fmla="*/ 38 w 42"/>
                      <a:gd name="T41" fmla="*/ 38 h 46"/>
                      <a:gd name="T42" fmla="*/ 39 w 42"/>
                      <a:gd name="T43" fmla="*/ 37 h 46"/>
                      <a:gd name="T44" fmla="*/ 39 w 42"/>
                      <a:gd name="T45" fmla="*/ 36 h 46"/>
                      <a:gd name="T46" fmla="*/ 39 w 42"/>
                      <a:gd name="T47" fmla="*/ 36 h 46"/>
                      <a:gd name="T48" fmla="*/ 39 w 42"/>
                      <a:gd name="T49" fmla="*/ 36 h 46"/>
                      <a:gd name="T50" fmla="*/ 38 w 42"/>
                      <a:gd name="T51" fmla="*/ 23 h 46"/>
                      <a:gd name="T52" fmla="*/ 41 w 42"/>
                      <a:gd name="T53" fmla="*/ 7 h 46"/>
                      <a:gd name="T54" fmla="*/ 41 w 42"/>
                      <a:gd name="T55" fmla="*/ 5 h 46"/>
                      <a:gd name="T56" fmla="*/ 42 w 42"/>
                      <a:gd name="T57" fmla="*/ 4 h 46"/>
                      <a:gd name="T58" fmla="*/ 42 w 42"/>
                      <a:gd name="T59" fmla="*/ 4 h 46"/>
                      <a:gd name="T60" fmla="*/ 33 w 42"/>
                      <a:gd name="T61" fmla="*/ 2 h 46"/>
                      <a:gd name="T62" fmla="*/ 28 w 42"/>
                      <a:gd name="T63" fmla="*/ 3 h 46"/>
                      <a:gd name="T64" fmla="*/ 22 w 42"/>
                      <a:gd name="T65" fmla="*/ 4 h 46"/>
                      <a:gd name="T66" fmla="*/ 17 w 42"/>
                      <a:gd name="T67" fmla="*/ 2 h 46"/>
                      <a:gd name="T68" fmla="*/ 15 w 42"/>
                      <a:gd name="T69" fmla="*/ 0 h 46"/>
                      <a:gd name="T70" fmla="*/ 11 w 42"/>
                      <a:gd name="T71" fmla="*/ 2 h 46"/>
                      <a:gd name="T72" fmla="*/ 10 w 42"/>
                      <a:gd name="T73" fmla="*/ 2 h 46"/>
                      <a:gd name="T74" fmla="*/ 10 w 42"/>
                      <a:gd name="T75" fmla="*/ 3 h 46"/>
                      <a:gd name="T76" fmla="*/ 10 w 42"/>
                      <a:gd name="T77" fmla="*/ 3 h 46"/>
                      <a:gd name="T78" fmla="*/ 10 w 42"/>
                      <a:gd name="T79" fmla="*/ 4 h 46"/>
                      <a:gd name="T80" fmla="*/ 10 w 42"/>
                      <a:gd name="T81" fmla="*/ 5 h 46"/>
                      <a:gd name="T82" fmla="*/ 9 w 42"/>
                      <a:gd name="T83" fmla="*/ 6 h 46"/>
                      <a:gd name="T84" fmla="*/ 9 w 42"/>
                      <a:gd name="T85" fmla="*/ 6 h 46"/>
                      <a:gd name="T86" fmla="*/ 9 w 42"/>
                      <a:gd name="T87" fmla="*/ 7 h 46"/>
                      <a:gd name="T88" fmla="*/ 9 w 42"/>
                      <a:gd name="T89" fmla="*/ 11 h 46"/>
                      <a:gd name="T90" fmla="*/ 3 w 42"/>
                      <a:gd name="T91" fmla="*/ 15 h 46"/>
                      <a:gd name="T92" fmla="*/ 1 w 42"/>
                      <a:gd name="T93" fmla="*/ 19 h 46"/>
                      <a:gd name="T94" fmla="*/ 0 w 42"/>
                      <a:gd name="T95" fmla="*/ 23 h 46"/>
                      <a:gd name="T96" fmla="*/ 3 w 42"/>
                      <a:gd name="T97" fmla="*/ 27 h 46"/>
                      <a:gd name="T98" fmla="*/ 9 w 42"/>
                      <a:gd name="T99" fmla="*/ 34 h 46"/>
                      <a:gd name="T100" fmla="*/ 10 w 42"/>
                      <a:gd name="T101" fmla="*/ 36 h 46"/>
                      <a:gd name="T102" fmla="*/ 10 w 42"/>
                      <a:gd name="T103" fmla="*/ 36 h 46"/>
                      <a:gd name="T104" fmla="*/ 11 w 42"/>
                      <a:gd name="T105" fmla="*/ 38 h 46"/>
                      <a:gd name="T106" fmla="*/ 12 w 42"/>
                      <a:gd name="T107" fmla="*/ 39 h 46"/>
                      <a:gd name="T108" fmla="*/ 13 w 42"/>
                      <a:gd name="T109" fmla="*/ 42 h 46"/>
                      <a:gd name="T110" fmla="*/ 14 w 42"/>
                      <a:gd name="T111" fmla="*/ 43 h 46"/>
                      <a:gd name="T112" fmla="*/ 15 w 42"/>
                      <a:gd name="T113" fmla="*/ 45 h 46"/>
                      <a:gd name="T114" fmla="*/ 15 w 42"/>
                      <a:gd name="T115" fmla="*/ 45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2" h="46">
                        <a:moveTo>
                          <a:pt x="15" y="45"/>
                        </a:moveTo>
                        <a:cubicBezTo>
                          <a:pt x="16" y="45"/>
                          <a:pt x="16" y="46"/>
                          <a:pt x="16" y="46"/>
                        </a:cubicBezTo>
                        <a:cubicBezTo>
                          <a:pt x="17" y="46"/>
                          <a:pt x="17" y="46"/>
                          <a:pt x="18" y="46"/>
                        </a:cubicBezTo>
                        <a:cubicBezTo>
                          <a:pt x="18" y="46"/>
                          <a:pt x="18" y="46"/>
                          <a:pt x="18" y="46"/>
                        </a:cubicBezTo>
                        <a:cubicBezTo>
                          <a:pt x="18" y="46"/>
                          <a:pt x="18" y="46"/>
                          <a:pt x="18" y="46"/>
                        </a:cubicBezTo>
                        <a:cubicBezTo>
                          <a:pt x="18" y="46"/>
                          <a:pt x="18" y="46"/>
                          <a:pt x="18" y="46"/>
                        </a:cubicBezTo>
                        <a:cubicBezTo>
                          <a:pt x="19" y="45"/>
                          <a:pt x="19" y="45"/>
                          <a:pt x="19" y="43"/>
                        </a:cubicBezTo>
                        <a:cubicBezTo>
                          <a:pt x="19" y="43"/>
                          <a:pt x="19" y="43"/>
                          <a:pt x="19" y="43"/>
                        </a:cubicBezTo>
                        <a:cubicBezTo>
                          <a:pt x="20" y="41"/>
                          <a:pt x="20" y="38"/>
                          <a:pt x="24" y="38"/>
                        </a:cubicBezTo>
                        <a:cubicBezTo>
                          <a:pt x="24" y="38"/>
                          <a:pt x="24" y="38"/>
                          <a:pt x="24" y="38"/>
                        </a:cubicBezTo>
                        <a:cubicBezTo>
                          <a:pt x="26" y="38"/>
                          <a:pt x="28" y="38"/>
                          <a:pt x="29" y="38"/>
                        </a:cubicBezTo>
                        <a:cubicBezTo>
                          <a:pt x="31" y="38"/>
                          <a:pt x="32" y="37"/>
                          <a:pt x="34" y="37"/>
                        </a:cubicBezTo>
                        <a:cubicBezTo>
                          <a:pt x="34" y="37"/>
                          <a:pt x="34" y="37"/>
                          <a:pt x="34" y="37"/>
                        </a:cubicBezTo>
                        <a:cubicBezTo>
                          <a:pt x="35" y="37"/>
                          <a:pt x="35" y="38"/>
                          <a:pt x="35" y="38"/>
                        </a:cubicBezTo>
                        <a:cubicBezTo>
                          <a:pt x="35" y="38"/>
                          <a:pt x="35" y="38"/>
                          <a:pt x="36" y="38"/>
                        </a:cubicBezTo>
                        <a:cubicBezTo>
                          <a:pt x="36" y="38"/>
                          <a:pt x="36" y="38"/>
                          <a:pt x="36" y="38"/>
                        </a:cubicBezTo>
                        <a:cubicBezTo>
                          <a:pt x="36" y="38"/>
                          <a:pt x="37" y="38"/>
                          <a:pt x="37" y="38"/>
                        </a:cubicBezTo>
                        <a:cubicBezTo>
                          <a:pt x="37" y="38"/>
                          <a:pt x="37" y="38"/>
                          <a:pt x="37" y="39"/>
                        </a:cubicBezTo>
                        <a:cubicBezTo>
                          <a:pt x="37" y="39"/>
                          <a:pt x="38" y="39"/>
                          <a:pt x="38" y="39"/>
                        </a:cubicBezTo>
                        <a:cubicBezTo>
                          <a:pt x="38" y="39"/>
                          <a:pt x="38" y="39"/>
                          <a:pt x="38" y="39"/>
                        </a:cubicBezTo>
                        <a:cubicBezTo>
                          <a:pt x="38" y="38"/>
                          <a:pt x="38" y="38"/>
                          <a:pt x="38" y="38"/>
                        </a:cubicBezTo>
                        <a:cubicBezTo>
                          <a:pt x="38" y="38"/>
                          <a:pt x="38" y="37"/>
                          <a:pt x="39" y="37"/>
                        </a:cubicBezTo>
                        <a:cubicBezTo>
                          <a:pt x="39" y="37"/>
                          <a:pt x="39" y="36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39" y="36"/>
                          <a:pt x="39" y="36"/>
                          <a:pt x="39" y="36"/>
                        </a:cubicBezTo>
                        <a:cubicBezTo>
                          <a:pt x="40" y="35"/>
                          <a:pt x="40" y="27"/>
                          <a:pt x="38" y="23"/>
                        </a:cubicBezTo>
                        <a:cubicBezTo>
                          <a:pt x="36" y="17"/>
                          <a:pt x="38" y="10"/>
                          <a:pt x="41" y="7"/>
                        </a:cubicBezTo>
                        <a:cubicBezTo>
                          <a:pt x="41" y="7"/>
                          <a:pt x="41" y="7"/>
                          <a:pt x="41" y="5"/>
                        </a:cubicBezTo>
                        <a:cubicBezTo>
                          <a:pt x="42" y="5"/>
                          <a:pt x="42" y="4"/>
                          <a:pt x="42" y="4"/>
                        </a:cubicBezTo>
                        <a:cubicBezTo>
                          <a:pt x="42" y="4"/>
                          <a:pt x="42" y="4"/>
                          <a:pt x="42" y="4"/>
                        </a:cubicBezTo>
                        <a:cubicBezTo>
                          <a:pt x="39" y="3"/>
                          <a:pt x="36" y="2"/>
                          <a:pt x="33" y="2"/>
                        </a:cubicBezTo>
                        <a:cubicBezTo>
                          <a:pt x="32" y="2"/>
                          <a:pt x="30" y="3"/>
                          <a:pt x="28" y="3"/>
                        </a:cubicBezTo>
                        <a:cubicBezTo>
                          <a:pt x="26" y="4"/>
                          <a:pt x="24" y="4"/>
                          <a:pt x="22" y="4"/>
                        </a:cubicBezTo>
                        <a:cubicBezTo>
                          <a:pt x="20" y="4"/>
                          <a:pt x="18" y="3"/>
                          <a:pt x="17" y="2"/>
                        </a:cubicBezTo>
                        <a:cubicBezTo>
                          <a:pt x="16" y="0"/>
                          <a:pt x="15" y="0"/>
                          <a:pt x="15" y="0"/>
                        </a:cubicBezTo>
                        <a:cubicBezTo>
                          <a:pt x="14" y="0"/>
                          <a:pt x="12" y="1"/>
                          <a:pt x="11" y="2"/>
                        </a:cubicBezTo>
                        <a:cubicBezTo>
                          <a:pt x="11" y="2"/>
                          <a:pt x="11" y="2"/>
                          <a:pt x="10" y="2"/>
                        </a:cubicBezTo>
                        <a:cubicBezTo>
                          <a:pt x="10" y="2"/>
                          <a:pt x="10" y="2"/>
                          <a:pt x="10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0" y="4"/>
                          <a:pt x="10" y="4"/>
                          <a:pt x="10" y="4"/>
                        </a:cubicBezTo>
                        <a:cubicBezTo>
                          <a:pt x="10" y="4"/>
                          <a:pt x="10" y="5"/>
                          <a:pt x="10" y="5"/>
                        </a:cubicBezTo>
                        <a:cubicBezTo>
                          <a:pt x="9" y="5"/>
                          <a:pt x="9" y="5"/>
                          <a:pt x="9" y="6"/>
                        </a:cubicBezTo>
                        <a:cubicBezTo>
                          <a:pt x="9" y="6"/>
                          <a:pt x="9" y="6"/>
                          <a:pt x="9" y="6"/>
                        </a:cubicBezTo>
                        <a:cubicBezTo>
                          <a:pt x="9" y="6"/>
                          <a:pt x="9" y="7"/>
                          <a:pt x="9" y="7"/>
                        </a:cubicBezTo>
                        <a:cubicBezTo>
                          <a:pt x="10" y="9"/>
                          <a:pt x="10" y="10"/>
                          <a:pt x="9" y="11"/>
                        </a:cubicBezTo>
                        <a:cubicBezTo>
                          <a:pt x="8" y="14"/>
                          <a:pt x="4" y="15"/>
                          <a:pt x="3" y="15"/>
                        </a:cubicBezTo>
                        <a:cubicBezTo>
                          <a:pt x="2" y="15"/>
                          <a:pt x="2" y="18"/>
                          <a:pt x="1" y="19"/>
                        </a:cubicBezTo>
                        <a:cubicBezTo>
                          <a:pt x="1" y="20"/>
                          <a:pt x="1" y="22"/>
                          <a:pt x="0" y="23"/>
                        </a:cubicBezTo>
                        <a:cubicBezTo>
                          <a:pt x="0" y="24"/>
                          <a:pt x="2" y="26"/>
                          <a:pt x="3" y="27"/>
                        </a:cubicBezTo>
                        <a:cubicBezTo>
                          <a:pt x="5" y="29"/>
                          <a:pt x="8" y="31"/>
                          <a:pt x="9" y="34"/>
                        </a:cubicBezTo>
                        <a:cubicBezTo>
                          <a:pt x="9" y="34"/>
                          <a:pt x="9" y="35"/>
                          <a:pt x="10" y="36"/>
                        </a:cubicBezTo>
                        <a:cubicBezTo>
                          <a:pt x="10" y="36"/>
                          <a:pt x="10" y="36"/>
                          <a:pt x="10" y="36"/>
                        </a:cubicBezTo>
                        <a:cubicBezTo>
                          <a:pt x="11" y="37"/>
                          <a:pt x="11" y="38"/>
                          <a:pt x="11" y="38"/>
                        </a:cubicBezTo>
                        <a:cubicBezTo>
                          <a:pt x="11" y="39"/>
                          <a:pt x="12" y="39"/>
                          <a:pt x="12" y="39"/>
                        </a:cubicBezTo>
                        <a:cubicBezTo>
                          <a:pt x="12" y="40"/>
                          <a:pt x="13" y="41"/>
                          <a:pt x="13" y="42"/>
                        </a:cubicBezTo>
                        <a:cubicBezTo>
                          <a:pt x="13" y="42"/>
                          <a:pt x="13" y="42"/>
                          <a:pt x="14" y="43"/>
                        </a:cubicBezTo>
                        <a:cubicBezTo>
                          <a:pt x="14" y="44"/>
                          <a:pt x="15" y="44"/>
                          <a:pt x="15" y="45"/>
                        </a:cubicBezTo>
                        <a:cubicBezTo>
                          <a:pt x="15" y="45"/>
                          <a:pt x="15" y="45"/>
                          <a:pt x="15" y="45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8" name="Freeform 2039">
                    <a:extLst>
                      <a:ext uri="{FF2B5EF4-FFF2-40B4-BE49-F238E27FC236}">
                        <a16:creationId xmlns="" xmlns:a16="http://schemas.microsoft.com/office/drawing/2014/main" id="{81F40EF8-9674-4C34-9CC7-D13655FC48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9" y="1826"/>
                    <a:ext cx="0" cy="1"/>
                  </a:xfrm>
                  <a:custGeom>
                    <a:avLst/>
                    <a:gdLst>
                      <a:gd name="T0" fmla="*/ 0 h 1"/>
                      <a:gd name="T1" fmla="*/ 1 h 1"/>
                      <a:gd name="T2" fmla="*/ 0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59" name="Freeform 2040">
                    <a:extLst>
                      <a:ext uri="{FF2B5EF4-FFF2-40B4-BE49-F238E27FC236}">
                        <a16:creationId xmlns="" xmlns:a16="http://schemas.microsoft.com/office/drawing/2014/main" id="{64CAF6E5-5835-4CBB-BBD7-6DC2EB14BFA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8" y="1826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0" name="Freeform 2041">
                    <a:extLst>
                      <a:ext uri="{FF2B5EF4-FFF2-40B4-BE49-F238E27FC236}">
                        <a16:creationId xmlns="" xmlns:a16="http://schemas.microsoft.com/office/drawing/2014/main" id="{3D57AAC4-4E09-4C10-B77A-99357B9C12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01" y="1834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1" name="Freeform 2042">
                    <a:extLst>
                      <a:ext uri="{FF2B5EF4-FFF2-40B4-BE49-F238E27FC236}">
                        <a16:creationId xmlns="" xmlns:a16="http://schemas.microsoft.com/office/drawing/2014/main" id="{2D9C3B0E-BE59-42B9-87C6-31E4989B43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02" y="1826"/>
                    <a:ext cx="5" cy="5"/>
                  </a:xfrm>
                  <a:custGeom>
                    <a:avLst/>
                    <a:gdLst>
                      <a:gd name="T0" fmla="*/ 5 w 5"/>
                      <a:gd name="T1" fmla="*/ 0 h 5"/>
                      <a:gd name="T2" fmla="*/ 0 w 5"/>
                      <a:gd name="T3" fmla="*/ 5 h 5"/>
                      <a:gd name="T4" fmla="*/ 5 w 5"/>
                      <a:gd name="T5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5" h="5">
                        <a:moveTo>
                          <a:pt x="5" y="0"/>
                        </a:moveTo>
                        <a:cubicBezTo>
                          <a:pt x="1" y="0"/>
                          <a:pt x="1" y="3"/>
                          <a:pt x="0" y="5"/>
                        </a:cubicBezTo>
                        <a:cubicBezTo>
                          <a:pt x="1" y="3"/>
                          <a:pt x="1" y="0"/>
                          <a:pt x="5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2" name="Freeform 2043">
                    <a:extLst>
                      <a:ext uri="{FF2B5EF4-FFF2-40B4-BE49-F238E27FC236}">
                        <a16:creationId xmlns="" xmlns:a16="http://schemas.microsoft.com/office/drawing/2014/main" id="{CAB8E3C5-43FC-43C9-8566-3616B45D10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6" y="1825"/>
                    <a:ext cx="1" cy="1"/>
                  </a:xfrm>
                  <a:custGeom>
                    <a:avLst/>
                    <a:gdLst>
                      <a:gd name="T0" fmla="*/ 0 w 1"/>
                      <a:gd name="T1" fmla="*/ 0 h 1"/>
                      <a:gd name="T2" fmla="*/ 1 w 1"/>
                      <a:gd name="T3" fmla="*/ 1 h 1"/>
                      <a:gd name="T4" fmla="*/ 0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0" y="0"/>
                        </a:moveTo>
                        <a:cubicBezTo>
                          <a:pt x="1" y="0"/>
                          <a:pt x="1" y="1"/>
                          <a:pt x="1" y="1"/>
                        </a:cubicBezTo>
                        <a:cubicBezTo>
                          <a:pt x="1" y="1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3" name="Freeform 2044">
                    <a:extLst>
                      <a:ext uri="{FF2B5EF4-FFF2-40B4-BE49-F238E27FC236}">
                        <a16:creationId xmlns="" xmlns:a16="http://schemas.microsoft.com/office/drawing/2014/main" id="{84086319-62E8-4647-AED5-127386AB0EA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8" y="183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4" name="Freeform 2045">
                    <a:extLst>
                      <a:ext uri="{FF2B5EF4-FFF2-40B4-BE49-F238E27FC236}">
                        <a16:creationId xmlns="" xmlns:a16="http://schemas.microsoft.com/office/drawing/2014/main" id="{E4548182-4E24-4C03-9E87-70BDF3F42D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9" y="1834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2" y="0"/>
                        </a:cubicBezTo>
                        <a:cubicBezTo>
                          <a:pt x="1" y="0"/>
                          <a:pt x="1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5" name="Freeform 2046">
                    <a:extLst>
                      <a:ext uri="{FF2B5EF4-FFF2-40B4-BE49-F238E27FC236}">
                        <a16:creationId xmlns="" xmlns:a16="http://schemas.microsoft.com/office/drawing/2014/main" id="{419E1110-1A28-4B21-9560-45695568074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7" y="1766"/>
                    <a:ext cx="46" cy="74"/>
                  </a:xfrm>
                  <a:custGeom>
                    <a:avLst/>
                    <a:gdLst>
                      <a:gd name="T0" fmla="*/ 8 w 48"/>
                      <a:gd name="T1" fmla="*/ 33 h 77"/>
                      <a:gd name="T2" fmla="*/ 10 w 48"/>
                      <a:gd name="T3" fmla="*/ 33 h 77"/>
                      <a:gd name="T4" fmla="*/ 11 w 48"/>
                      <a:gd name="T5" fmla="*/ 33 h 77"/>
                      <a:gd name="T6" fmla="*/ 16 w 48"/>
                      <a:gd name="T7" fmla="*/ 42 h 77"/>
                      <a:gd name="T8" fmla="*/ 17 w 48"/>
                      <a:gd name="T9" fmla="*/ 55 h 77"/>
                      <a:gd name="T10" fmla="*/ 20 w 48"/>
                      <a:gd name="T11" fmla="*/ 72 h 77"/>
                      <a:gd name="T12" fmla="*/ 28 w 48"/>
                      <a:gd name="T13" fmla="*/ 77 h 77"/>
                      <a:gd name="T14" fmla="*/ 34 w 48"/>
                      <a:gd name="T15" fmla="*/ 75 h 77"/>
                      <a:gd name="T16" fmla="*/ 40 w 48"/>
                      <a:gd name="T17" fmla="*/ 72 h 77"/>
                      <a:gd name="T18" fmla="*/ 42 w 48"/>
                      <a:gd name="T19" fmla="*/ 71 h 77"/>
                      <a:gd name="T20" fmla="*/ 48 w 48"/>
                      <a:gd name="T21" fmla="*/ 69 h 77"/>
                      <a:gd name="T22" fmla="*/ 47 w 48"/>
                      <a:gd name="T23" fmla="*/ 67 h 77"/>
                      <a:gd name="T24" fmla="*/ 45 w 48"/>
                      <a:gd name="T25" fmla="*/ 64 h 77"/>
                      <a:gd name="T26" fmla="*/ 44 w 48"/>
                      <a:gd name="T27" fmla="*/ 62 h 77"/>
                      <a:gd name="T28" fmla="*/ 43 w 48"/>
                      <a:gd name="T29" fmla="*/ 60 h 77"/>
                      <a:gd name="T30" fmla="*/ 34 w 48"/>
                      <a:gd name="T31" fmla="*/ 48 h 77"/>
                      <a:gd name="T32" fmla="*/ 35 w 48"/>
                      <a:gd name="T33" fmla="*/ 43 h 77"/>
                      <a:gd name="T34" fmla="*/ 44 w 48"/>
                      <a:gd name="T35" fmla="*/ 34 h 77"/>
                      <a:gd name="T36" fmla="*/ 43 w 48"/>
                      <a:gd name="T37" fmla="*/ 32 h 77"/>
                      <a:gd name="T38" fmla="*/ 43 w 48"/>
                      <a:gd name="T39" fmla="*/ 30 h 77"/>
                      <a:gd name="T40" fmla="*/ 44 w 48"/>
                      <a:gd name="T41" fmla="*/ 28 h 77"/>
                      <a:gd name="T42" fmla="*/ 44 w 48"/>
                      <a:gd name="T43" fmla="*/ 27 h 77"/>
                      <a:gd name="T44" fmla="*/ 36 w 48"/>
                      <a:gd name="T45" fmla="*/ 18 h 77"/>
                      <a:gd name="T46" fmla="*/ 29 w 48"/>
                      <a:gd name="T47" fmla="*/ 9 h 77"/>
                      <a:gd name="T48" fmla="*/ 18 w 48"/>
                      <a:gd name="T49" fmla="*/ 1 h 77"/>
                      <a:gd name="T50" fmla="*/ 15 w 48"/>
                      <a:gd name="T51" fmla="*/ 1 h 77"/>
                      <a:gd name="T52" fmla="*/ 14 w 48"/>
                      <a:gd name="T53" fmla="*/ 3 h 77"/>
                      <a:gd name="T54" fmla="*/ 12 w 48"/>
                      <a:gd name="T55" fmla="*/ 4 h 77"/>
                      <a:gd name="T56" fmla="*/ 11 w 48"/>
                      <a:gd name="T57" fmla="*/ 15 h 77"/>
                      <a:gd name="T58" fmla="*/ 2 w 48"/>
                      <a:gd name="T59" fmla="*/ 19 h 77"/>
                      <a:gd name="T60" fmla="*/ 1 w 48"/>
                      <a:gd name="T61" fmla="*/ 26 h 77"/>
                      <a:gd name="T62" fmla="*/ 2 w 48"/>
                      <a:gd name="T63" fmla="*/ 28 h 77"/>
                      <a:gd name="T64" fmla="*/ 3 w 48"/>
                      <a:gd name="T65" fmla="*/ 30 h 77"/>
                      <a:gd name="T66" fmla="*/ 5 w 48"/>
                      <a:gd name="T67" fmla="*/ 32 h 77"/>
                      <a:gd name="T68" fmla="*/ 6 w 48"/>
                      <a:gd name="T69" fmla="*/ 34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8" h="77">
                        <a:moveTo>
                          <a:pt x="6" y="34"/>
                        </a:moveTo>
                        <a:cubicBezTo>
                          <a:pt x="7" y="33"/>
                          <a:pt x="7" y="33"/>
                          <a:pt x="8" y="33"/>
                        </a:cubicBezTo>
                        <a:cubicBezTo>
                          <a:pt x="8" y="33"/>
                          <a:pt x="8" y="33"/>
                          <a:pt x="8" y="33"/>
                        </a:cubicBezTo>
                        <a:cubicBezTo>
                          <a:pt x="8" y="33"/>
                          <a:pt x="9" y="33"/>
                          <a:pt x="10" y="33"/>
                        </a:cubicBezTo>
                        <a:cubicBezTo>
                          <a:pt x="10" y="33"/>
                          <a:pt x="10" y="32"/>
                          <a:pt x="10" y="32"/>
                        </a:cubicBezTo>
                        <a:cubicBezTo>
                          <a:pt x="10" y="32"/>
                          <a:pt x="10" y="33"/>
                          <a:pt x="11" y="33"/>
                        </a:cubicBezTo>
                        <a:cubicBezTo>
                          <a:pt x="15" y="33"/>
                          <a:pt x="15" y="37"/>
                          <a:pt x="15" y="39"/>
                        </a:cubicBezTo>
                        <a:cubicBezTo>
                          <a:pt x="15" y="41"/>
                          <a:pt x="15" y="42"/>
                          <a:pt x="16" y="42"/>
                        </a:cubicBezTo>
                        <a:cubicBezTo>
                          <a:pt x="18" y="43"/>
                          <a:pt x="20" y="45"/>
                          <a:pt x="20" y="48"/>
                        </a:cubicBezTo>
                        <a:cubicBezTo>
                          <a:pt x="20" y="51"/>
                          <a:pt x="19" y="54"/>
                          <a:pt x="17" y="55"/>
                        </a:cubicBezTo>
                        <a:cubicBezTo>
                          <a:pt x="17" y="55"/>
                          <a:pt x="16" y="57"/>
                          <a:pt x="16" y="59"/>
                        </a:cubicBezTo>
                        <a:cubicBezTo>
                          <a:pt x="16" y="63"/>
                          <a:pt x="17" y="68"/>
                          <a:pt x="20" y="72"/>
                        </a:cubicBezTo>
                        <a:cubicBezTo>
                          <a:pt x="23" y="76"/>
                          <a:pt x="26" y="77"/>
                          <a:pt x="27" y="77"/>
                        </a:cubicBezTo>
                        <a:cubicBezTo>
                          <a:pt x="27" y="77"/>
                          <a:pt x="27" y="77"/>
                          <a:pt x="28" y="77"/>
                        </a:cubicBezTo>
                        <a:cubicBezTo>
                          <a:pt x="29" y="77"/>
                          <a:pt x="29" y="76"/>
                          <a:pt x="29" y="76"/>
                        </a:cubicBezTo>
                        <a:cubicBezTo>
                          <a:pt x="30" y="75"/>
                          <a:pt x="32" y="75"/>
                          <a:pt x="34" y="75"/>
                        </a:cubicBezTo>
                        <a:cubicBezTo>
                          <a:pt x="35" y="75"/>
                          <a:pt x="36" y="74"/>
                          <a:pt x="36" y="74"/>
                        </a:cubicBezTo>
                        <a:cubicBezTo>
                          <a:pt x="37" y="72"/>
                          <a:pt x="38" y="72"/>
                          <a:pt x="40" y="72"/>
                        </a:cubicBezTo>
                        <a:cubicBezTo>
                          <a:pt x="41" y="72"/>
                          <a:pt x="41" y="72"/>
                          <a:pt x="41" y="72"/>
                        </a:cubicBezTo>
                        <a:cubicBezTo>
                          <a:pt x="41" y="72"/>
                          <a:pt x="42" y="72"/>
                          <a:pt x="42" y="71"/>
                        </a:cubicBezTo>
                        <a:cubicBezTo>
                          <a:pt x="43" y="71"/>
                          <a:pt x="43" y="70"/>
                          <a:pt x="43" y="70"/>
                        </a:cubicBezTo>
                        <a:cubicBezTo>
                          <a:pt x="44" y="69"/>
                          <a:pt x="46" y="69"/>
                          <a:pt x="48" y="69"/>
                        </a:cubicBezTo>
                        <a:cubicBezTo>
                          <a:pt x="48" y="69"/>
                          <a:pt x="48" y="69"/>
                          <a:pt x="48" y="69"/>
                        </a:cubicBezTo>
                        <a:cubicBezTo>
                          <a:pt x="47" y="68"/>
                          <a:pt x="47" y="68"/>
                          <a:pt x="47" y="67"/>
                        </a:cubicBezTo>
                        <a:cubicBezTo>
                          <a:pt x="47" y="67"/>
                          <a:pt x="46" y="67"/>
                          <a:pt x="46" y="66"/>
                        </a:cubicBezTo>
                        <a:cubicBezTo>
                          <a:pt x="46" y="66"/>
                          <a:pt x="46" y="65"/>
                          <a:pt x="45" y="64"/>
                        </a:cubicBezTo>
                        <a:cubicBezTo>
                          <a:pt x="45" y="64"/>
                          <a:pt x="45" y="64"/>
                          <a:pt x="45" y="64"/>
                        </a:cubicBezTo>
                        <a:cubicBezTo>
                          <a:pt x="45" y="63"/>
                          <a:pt x="44" y="63"/>
                          <a:pt x="44" y="62"/>
                        </a:cubicBezTo>
                        <a:cubicBezTo>
                          <a:pt x="44" y="62"/>
                          <a:pt x="44" y="62"/>
                          <a:pt x="44" y="62"/>
                        </a:cubicBezTo>
                        <a:cubicBezTo>
                          <a:pt x="44" y="61"/>
                          <a:pt x="43" y="61"/>
                          <a:pt x="43" y="60"/>
                        </a:cubicBezTo>
                        <a:cubicBezTo>
                          <a:pt x="43" y="58"/>
                          <a:pt x="40" y="56"/>
                          <a:pt x="38" y="55"/>
                        </a:cubicBezTo>
                        <a:cubicBezTo>
                          <a:pt x="36" y="52"/>
                          <a:pt x="34" y="50"/>
                          <a:pt x="34" y="48"/>
                        </a:cubicBezTo>
                        <a:cubicBezTo>
                          <a:pt x="34" y="48"/>
                          <a:pt x="34" y="47"/>
                          <a:pt x="34" y="46"/>
                        </a:cubicBezTo>
                        <a:cubicBezTo>
                          <a:pt x="35" y="46"/>
                          <a:pt x="35" y="44"/>
                          <a:pt x="35" y="43"/>
                        </a:cubicBezTo>
                        <a:cubicBezTo>
                          <a:pt x="36" y="40"/>
                          <a:pt x="37" y="36"/>
                          <a:pt x="40" y="36"/>
                        </a:cubicBezTo>
                        <a:cubicBezTo>
                          <a:pt x="42" y="36"/>
                          <a:pt x="44" y="35"/>
                          <a:pt x="44" y="34"/>
                        </a:cubicBezTo>
                        <a:cubicBezTo>
                          <a:pt x="44" y="34"/>
                          <a:pt x="44" y="34"/>
                          <a:pt x="44" y="34"/>
                        </a:cubicBezTo>
                        <a:cubicBezTo>
                          <a:pt x="43" y="33"/>
                          <a:pt x="43" y="32"/>
                          <a:pt x="43" y="32"/>
                        </a:cubicBezTo>
                        <a:cubicBezTo>
                          <a:pt x="43" y="32"/>
                          <a:pt x="43" y="31"/>
                          <a:pt x="43" y="31"/>
                        </a:cubicBezTo>
                        <a:cubicBezTo>
                          <a:pt x="43" y="31"/>
                          <a:pt x="43" y="30"/>
                          <a:pt x="43" y="30"/>
                        </a:cubicBezTo>
                        <a:cubicBezTo>
                          <a:pt x="43" y="30"/>
                          <a:pt x="43" y="29"/>
                          <a:pt x="44" y="29"/>
                        </a:cubicBezTo>
                        <a:cubicBezTo>
                          <a:pt x="44" y="29"/>
                          <a:pt x="44" y="28"/>
                          <a:pt x="44" y="28"/>
                        </a:cubicBezTo>
                        <a:cubicBezTo>
                          <a:pt x="44" y="28"/>
                          <a:pt x="44" y="27"/>
                          <a:pt x="44" y="27"/>
                        </a:cubicBezTo>
                        <a:cubicBezTo>
                          <a:pt x="44" y="27"/>
                          <a:pt x="44" y="27"/>
                          <a:pt x="44" y="27"/>
                        </a:cubicBezTo>
                        <a:cubicBezTo>
                          <a:pt x="43" y="26"/>
                          <a:pt x="41" y="24"/>
                          <a:pt x="40" y="22"/>
                        </a:cubicBezTo>
                        <a:cubicBezTo>
                          <a:pt x="39" y="21"/>
                          <a:pt x="37" y="18"/>
                          <a:pt x="36" y="18"/>
                        </a:cubicBezTo>
                        <a:cubicBezTo>
                          <a:pt x="34" y="18"/>
                          <a:pt x="32" y="17"/>
                          <a:pt x="30" y="15"/>
                        </a:cubicBezTo>
                        <a:cubicBezTo>
                          <a:pt x="29" y="14"/>
                          <a:pt x="28" y="11"/>
                          <a:pt x="29" y="9"/>
                        </a:cubicBezTo>
                        <a:cubicBezTo>
                          <a:pt x="29" y="8"/>
                          <a:pt x="28" y="7"/>
                          <a:pt x="25" y="6"/>
                        </a:cubicBezTo>
                        <a:cubicBezTo>
                          <a:pt x="23" y="5"/>
                          <a:pt x="20" y="4"/>
                          <a:pt x="18" y="1"/>
                        </a:cubicBezTo>
                        <a:cubicBezTo>
                          <a:pt x="17" y="1"/>
                          <a:pt x="17" y="0"/>
                          <a:pt x="16" y="0"/>
                        </a:cubicBezTo>
                        <a:cubicBezTo>
                          <a:pt x="16" y="0"/>
                          <a:pt x="15" y="1"/>
                          <a:pt x="15" y="1"/>
                        </a:cubicBezTo>
                        <a:cubicBezTo>
                          <a:pt x="15" y="2"/>
                          <a:pt x="15" y="2"/>
                          <a:pt x="15" y="2"/>
                        </a:cubicBezTo>
                        <a:cubicBezTo>
                          <a:pt x="15" y="2"/>
                          <a:pt x="14" y="3"/>
                          <a:pt x="14" y="3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13" y="4"/>
                          <a:pt x="13" y="4"/>
                          <a:pt x="12" y="4"/>
                        </a:cubicBezTo>
                        <a:cubicBezTo>
                          <a:pt x="10" y="6"/>
                          <a:pt x="8" y="8"/>
                          <a:pt x="8" y="9"/>
                        </a:cubicBezTo>
                        <a:cubicBezTo>
                          <a:pt x="10" y="10"/>
                          <a:pt x="12" y="12"/>
                          <a:pt x="11" y="15"/>
                        </a:cubicBezTo>
                        <a:cubicBezTo>
                          <a:pt x="11" y="16"/>
                          <a:pt x="10" y="18"/>
                          <a:pt x="6" y="18"/>
                        </a:cubicBezTo>
                        <a:cubicBezTo>
                          <a:pt x="3" y="19"/>
                          <a:pt x="2" y="19"/>
                          <a:pt x="2" y="19"/>
                        </a:cubicBezTo>
                        <a:cubicBezTo>
                          <a:pt x="2" y="20"/>
                          <a:pt x="2" y="20"/>
                          <a:pt x="2" y="21"/>
                        </a:cubicBezTo>
                        <a:cubicBezTo>
                          <a:pt x="2" y="24"/>
                          <a:pt x="1" y="25"/>
                          <a:pt x="1" y="26"/>
                        </a:cubicBezTo>
                        <a:cubicBezTo>
                          <a:pt x="1" y="26"/>
                          <a:pt x="0" y="26"/>
                          <a:pt x="0" y="26"/>
                        </a:cubicBezTo>
                        <a:cubicBezTo>
                          <a:pt x="1" y="27"/>
                          <a:pt x="1" y="27"/>
                          <a:pt x="2" y="28"/>
                        </a:cubicBezTo>
                        <a:cubicBezTo>
                          <a:pt x="2" y="28"/>
                          <a:pt x="2" y="28"/>
                          <a:pt x="2" y="28"/>
                        </a:cubicBezTo>
                        <a:cubicBezTo>
                          <a:pt x="2" y="29"/>
                          <a:pt x="3" y="29"/>
                          <a:pt x="3" y="30"/>
                        </a:cubicBezTo>
                        <a:cubicBezTo>
                          <a:pt x="3" y="30"/>
                          <a:pt x="4" y="30"/>
                          <a:pt x="4" y="30"/>
                        </a:cubicBezTo>
                        <a:cubicBezTo>
                          <a:pt x="4" y="31"/>
                          <a:pt x="5" y="31"/>
                          <a:pt x="5" y="32"/>
                        </a:cubicBezTo>
                        <a:cubicBezTo>
                          <a:pt x="5" y="32"/>
                          <a:pt x="6" y="33"/>
                          <a:pt x="6" y="33"/>
                        </a:cubicBezTo>
                        <a:cubicBezTo>
                          <a:pt x="6" y="33"/>
                          <a:pt x="6" y="33"/>
                          <a:pt x="6" y="34"/>
                        </a:cubicBezTo>
                        <a:cubicBezTo>
                          <a:pt x="6" y="34"/>
                          <a:pt x="6" y="34"/>
                          <a:pt x="6" y="3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6" name="Freeform 2047">
                    <a:extLst>
                      <a:ext uri="{FF2B5EF4-FFF2-40B4-BE49-F238E27FC236}">
                        <a16:creationId xmlns="" xmlns:a16="http://schemas.microsoft.com/office/drawing/2014/main" id="{69A947DF-308C-4AE5-B87A-844F151DBCA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67" y="1835"/>
                    <a:ext cx="6" cy="5"/>
                  </a:xfrm>
                  <a:custGeom>
                    <a:avLst/>
                    <a:gdLst>
                      <a:gd name="T0" fmla="*/ 0 w 7"/>
                      <a:gd name="T1" fmla="*/ 0 h 5"/>
                      <a:gd name="T2" fmla="*/ 7 w 7"/>
                      <a:gd name="T3" fmla="*/ 5 h 5"/>
                      <a:gd name="T4" fmla="*/ 0 w 7"/>
                      <a:gd name="T5" fmla="*/ 0 h 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7" h="5">
                        <a:moveTo>
                          <a:pt x="0" y="0"/>
                        </a:moveTo>
                        <a:cubicBezTo>
                          <a:pt x="3" y="4"/>
                          <a:pt x="6" y="5"/>
                          <a:pt x="7" y="5"/>
                        </a:cubicBezTo>
                        <a:cubicBezTo>
                          <a:pt x="6" y="5"/>
                          <a:pt x="3" y="4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7" name="Freeform 2048">
                    <a:extLst>
                      <a:ext uri="{FF2B5EF4-FFF2-40B4-BE49-F238E27FC236}">
                        <a16:creationId xmlns="" xmlns:a16="http://schemas.microsoft.com/office/drawing/2014/main" id="{D2752A80-F07F-4FA9-A996-085EB4F3E3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3" y="1798"/>
                    <a:ext cx="2" cy="1"/>
                  </a:xfrm>
                  <a:custGeom>
                    <a:avLst/>
                    <a:gdLst>
                      <a:gd name="T0" fmla="*/ 2 w 2"/>
                      <a:gd name="T1" fmla="*/ 0 h 1"/>
                      <a:gd name="T2" fmla="*/ 0 w 2"/>
                      <a:gd name="T3" fmla="*/ 1 h 1"/>
                      <a:gd name="T4" fmla="*/ 2 w 2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" h="1">
                        <a:moveTo>
                          <a:pt x="2" y="0"/>
                        </a:moveTo>
                        <a:cubicBezTo>
                          <a:pt x="1" y="0"/>
                          <a:pt x="1" y="0"/>
                          <a:pt x="0" y="1"/>
                        </a:cubicBezTo>
                        <a:cubicBezTo>
                          <a:pt x="1" y="0"/>
                          <a:pt x="1" y="0"/>
                          <a:pt x="2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8" name="Freeform 2049">
                    <a:extLst>
                      <a:ext uri="{FF2B5EF4-FFF2-40B4-BE49-F238E27FC236}">
                        <a16:creationId xmlns="" xmlns:a16="http://schemas.microsoft.com/office/drawing/2014/main" id="{690BC485-6D91-4899-A53E-23C6CE1B7A9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5" y="1798"/>
                    <a:ext cx="2" cy="0"/>
                  </a:xfrm>
                  <a:custGeom>
                    <a:avLst/>
                    <a:gdLst>
                      <a:gd name="T0" fmla="*/ 0 w 2"/>
                      <a:gd name="T1" fmla="*/ 2 w 2"/>
                      <a:gd name="T2" fmla="*/ 0 w 2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2">
                        <a:moveTo>
                          <a:pt x="0" y="0"/>
                        </a:moveTo>
                        <a:cubicBezTo>
                          <a:pt x="0" y="0"/>
                          <a:pt x="1" y="0"/>
                          <a:pt x="2" y="0"/>
                        </a:cubicBezTo>
                        <a:cubicBezTo>
                          <a:pt x="1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69" name="Freeform 2050">
                    <a:extLst>
                      <a:ext uri="{FF2B5EF4-FFF2-40B4-BE49-F238E27FC236}">
                        <a16:creationId xmlns="" xmlns:a16="http://schemas.microsoft.com/office/drawing/2014/main" id="{BDA17582-A35F-43F3-9F5A-DB1F94D76E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88" y="1833"/>
                    <a:ext cx="1" cy="1"/>
                  </a:xfrm>
                  <a:custGeom>
                    <a:avLst/>
                    <a:gdLst>
                      <a:gd name="T0" fmla="*/ 1 w 1"/>
                      <a:gd name="T1" fmla="*/ 0 h 1"/>
                      <a:gd name="T2" fmla="*/ 0 w 1"/>
                      <a:gd name="T3" fmla="*/ 1 h 1"/>
                      <a:gd name="T4" fmla="*/ 1 w 1"/>
                      <a:gd name="T5" fmla="*/ 0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0"/>
                        </a:moveTo>
                        <a:cubicBezTo>
                          <a:pt x="1" y="0"/>
                          <a:pt x="1" y="1"/>
                          <a:pt x="0" y="1"/>
                        </a:cubicBezTo>
                        <a:cubicBezTo>
                          <a:pt x="1" y="1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70" name="Freeform 2051">
                    <a:extLst>
                      <a:ext uri="{FF2B5EF4-FFF2-40B4-BE49-F238E27FC236}">
                        <a16:creationId xmlns="" xmlns:a16="http://schemas.microsoft.com/office/drawing/2014/main" id="{A27EB7BB-1F13-4C9C-A755-6C0D2F5475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61" y="1769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71" name="Freeform 2052">
                    <a:extLst>
                      <a:ext uri="{FF2B5EF4-FFF2-40B4-BE49-F238E27FC236}">
                        <a16:creationId xmlns="" xmlns:a16="http://schemas.microsoft.com/office/drawing/2014/main" id="{9ECA2F96-650E-49BC-80C3-3CB269E5CA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0" y="1795"/>
                    <a:ext cx="1" cy="0"/>
                  </a:xfrm>
                  <a:custGeom>
                    <a:avLst/>
                    <a:gdLst>
                      <a:gd name="T0" fmla="*/ 1 w 1"/>
                      <a:gd name="T1" fmla="*/ 0 w 1"/>
                      <a:gd name="T2" fmla="*/ 1 w 1"/>
                    </a:gdLst>
                    <a:ahLst/>
                    <a:cxnLst>
                      <a:cxn ang="0">
                        <a:pos x="T0" y="0"/>
                      </a:cxn>
                      <a:cxn ang="0">
                        <a:pos x="T1" y="0"/>
                      </a:cxn>
                      <a:cxn ang="0">
                        <a:pos x="T2" y="0"/>
                      </a:cxn>
                    </a:cxnLst>
                    <a:rect l="0" t="0" r="r" b="b"/>
                    <a:pathLst>
                      <a:path w="1">
                        <a:moveTo>
                          <a:pt x="1" y="0"/>
                        </a:moveTo>
                        <a:cubicBezTo>
                          <a:pt x="1" y="0"/>
                          <a:pt x="0" y="0"/>
                          <a:pt x="0" y="0"/>
                        </a:cubicBezTo>
                        <a:cubicBezTo>
                          <a:pt x="0" y="0"/>
                          <a:pt x="1" y="0"/>
                          <a:pt x="1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72" name="Freeform 2053">
                    <a:extLst>
                      <a:ext uri="{FF2B5EF4-FFF2-40B4-BE49-F238E27FC236}">
                        <a16:creationId xmlns="" xmlns:a16="http://schemas.microsoft.com/office/drawing/2014/main" id="{BD03A25F-589A-472A-B952-03C803CF9B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9" y="1793"/>
                    <a:ext cx="0" cy="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>
                        <a:moveTo>
                          <a:pt x="0" y="0"/>
                        </a:moveTo>
                        <a:cubicBezTo>
                          <a:pt x="0" y="0"/>
                          <a:pt x="0" y="0"/>
                          <a:pt x="0" y="0"/>
                        </a:cubicBezTo>
                        <a:cubicBezTo>
                          <a:pt x="0" y="0"/>
                          <a:pt x="0" y="0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73" name="Freeform 2054">
                    <a:extLst>
                      <a:ext uri="{FF2B5EF4-FFF2-40B4-BE49-F238E27FC236}">
                        <a16:creationId xmlns="" xmlns:a16="http://schemas.microsoft.com/office/drawing/2014/main" id="{B73CA31F-B025-455C-89CD-E0546298AF6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" y="1797"/>
                    <a:ext cx="1" cy="1"/>
                  </a:xfrm>
                  <a:custGeom>
                    <a:avLst/>
                    <a:gdLst>
                      <a:gd name="T0" fmla="*/ 1 w 1"/>
                      <a:gd name="T1" fmla="*/ 1 h 1"/>
                      <a:gd name="T2" fmla="*/ 0 w 1"/>
                      <a:gd name="T3" fmla="*/ 0 h 1"/>
                      <a:gd name="T4" fmla="*/ 1 w 1"/>
                      <a:gd name="T5" fmla="*/ 1 h 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1">
                        <a:moveTo>
                          <a:pt x="1" y="1"/>
                        </a:moveTo>
                        <a:cubicBezTo>
                          <a:pt x="1" y="1"/>
                          <a:pt x="0" y="0"/>
                          <a:pt x="0" y="0"/>
                        </a:cubicBezTo>
                        <a:cubicBezTo>
                          <a:pt x="0" y="0"/>
                          <a:pt x="1" y="1"/>
                          <a:pt x="1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74" name="Freeform 2055">
                    <a:extLst>
                      <a:ext uri="{FF2B5EF4-FFF2-40B4-BE49-F238E27FC236}">
                        <a16:creationId xmlns="" xmlns:a16="http://schemas.microsoft.com/office/drawing/2014/main" id="{E0DBEFEF-6A99-4C52-94AB-E7C09B5445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62" y="1767"/>
                    <a:ext cx="0" cy="1"/>
                  </a:xfrm>
                  <a:custGeom>
                    <a:avLst/>
                    <a:gdLst>
                      <a:gd name="T0" fmla="*/ 1 h 1"/>
                      <a:gd name="T1" fmla="*/ 0 h 1"/>
                      <a:gd name="T2" fmla="*/ 1 h 1"/>
                    </a:gdLst>
                    <a:ahLst/>
                    <a:cxnLst>
                      <a:cxn ang="0">
                        <a:pos x="0" y="T0"/>
                      </a:cxn>
                      <a:cxn ang="0">
                        <a:pos x="0" y="T1"/>
                      </a:cxn>
                      <a:cxn ang="0">
                        <a:pos x="0" y="T2"/>
                      </a:cxn>
                    </a:cxnLst>
                    <a:rect l="0" t="0" r="r" b="b"/>
                    <a:pathLst>
                      <a:path h="1">
                        <a:moveTo>
                          <a:pt x="0" y="1"/>
                        </a:moveTo>
                        <a:cubicBezTo>
                          <a:pt x="0" y="1"/>
                          <a:pt x="0" y="1"/>
                          <a:pt x="0" y="0"/>
                        </a:cubicBezTo>
                        <a:cubicBezTo>
                          <a:pt x="0" y="1"/>
                          <a:pt x="0" y="1"/>
                          <a:pt x="0" y="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  <p:sp>
                <p:nvSpPr>
                  <p:cNvPr id="375" name="Freeform 2056">
                    <a:extLst>
                      <a:ext uri="{FF2B5EF4-FFF2-40B4-BE49-F238E27FC236}">
                        <a16:creationId xmlns="" xmlns:a16="http://schemas.microsoft.com/office/drawing/2014/main" id="{06CD3711-8F20-4075-B12C-11855B699D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3" y="1830"/>
                    <a:ext cx="0" cy="2"/>
                  </a:xfrm>
                  <a:custGeom>
                    <a:avLst/>
                    <a:gdLst>
                      <a:gd name="T0" fmla="*/ 0 w 1"/>
                      <a:gd name="T1" fmla="*/ 0 h 2"/>
                      <a:gd name="T2" fmla="*/ 1 w 1"/>
                      <a:gd name="T3" fmla="*/ 2 h 2"/>
                      <a:gd name="T4" fmla="*/ 0 w 1"/>
                      <a:gd name="T5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1" h="2">
                        <a:moveTo>
                          <a:pt x="0" y="0"/>
                        </a:moveTo>
                        <a:cubicBezTo>
                          <a:pt x="0" y="1"/>
                          <a:pt x="0" y="1"/>
                          <a:pt x="1" y="2"/>
                        </a:cubicBezTo>
                        <a:cubicBezTo>
                          <a:pt x="0" y="1"/>
                          <a:pt x="0" y="1"/>
                          <a:pt x="0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endParaRPr lang="id-ID" sz="1013"/>
                  </a:p>
                </p:txBody>
              </p:sp>
            </p:grpSp>
            <p:sp>
              <p:nvSpPr>
                <p:cNvPr id="128" name="Freeform 2058">
                  <a:extLst>
                    <a:ext uri="{FF2B5EF4-FFF2-40B4-BE49-F238E27FC236}">
                      <a16:creationId xmlns="" xmlns:a16="http://schemas.microsoft.com/office/drawing/2014/main" id="{11C21C3E-72B2-4809-B65D-E8B2A39F409C}"/>
                    </a:ext>
                  </a:extLst>
                </p:cNvPr>
                <p:cNvSpPr/>
                <p:nvPr/>
              </p:nvSpPr>
              <p:spPr bwMode="auto">
                <a:xfrm>
                  <a:off x="2190" y="1792"/>
                  <a:ext cx="0" cy="1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9" name="Freeform 2059">
                  <a:extLst>
                    <a:ext uri="{FF2B5EF4-FFF2-40B4-BE49-F238E27FC236}">
                      <a16:creationId xmlns="" xmlns:a16="http://schemas.microsoft.com/office/drawing/2014/main" id="{B6C0A227-054F-498D-B0FE-858FE12505F7}"/>
                    </a:ext>
                  </a:extLst>
                </p:cNvPr>
                <p:cNvSpPr/>
                <p:nvPr/>
              </p:nvSpPr>
              <p:spPr bwMode="auto">
                <a:xfrm>
                  <a:off x="2189" y="1796"/>
                  <a:ext cx="0" cy="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0" name="Freeform 2060">
                  <a:extLst>
                    <a:ext uri="{FF2B5EF4-FFF2-40B4-BE49-F238E27FC236}">
                      <a16:creationId xmlns="" xmlns:a16="http://schemas.microsoft.com/office/drawing/2014/main" id="{D9ADDA3E-6C8F-4F47-8A0D-BA62CD80ACC4}"/>
                    </a:ext>
                  </a:extLst>
                </p:cNvPr>
                <p:cNvSpPr/>
                <p:nvPr/>
              </p:nvSpPr>
              <p:spPr bwMode="auto">
                <a:xfrm>
                  <a:off x="2189" y="1823"/>
                  <a:ext cx="1" cy="2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0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1" y="1"/>
                        <a:pt x="1" y="2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1" name="Freeform 2061">
                  <a:extLst>
                    <a:ext uri="{FF2B5EF4-FFF2-40B4-BE49-F238E27FC236}">
                      <a16:creationId xmlns="" xmlns:a16="http://schemas.microsoft.com/office/drawing/2014/main" id="{33DC33D7-E1E0-4C89-9372-698B3BB687D2}"/>
                    </a:ext>
                  </a:extLst>
                </p:cNvPr>
                <p:cNvSpPr/>
                <p:nvPr/>
              </p:nvSpPr>
              <p:spPr bwMode="auto">
                <a:xfrm>
                  <a:off x="2190" y="1825"/>
                  <a:ext cx="1" cy="2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0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0" y="1"/>
                        <a:pt x="1" y="1"/>
                        <a:pt x="1" y="2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2" name="Freeform 2062">
                  <a:extLst>
                    <a:ext uri="{FF2B5EF4-FFF2-40B4-BE49-F238E27FC236}">
                      <a16:creationId xmlns="" xmlns:a16="http://schemas.microsoft.com/office/drawing/2014/main" id="{5DAEC5C5-45C5-4C4F-8841-F27BFD980DFA}"/>
                    </a:ext>
                  </a:extLst>
                </p:cNvPr>
                <p:cNvSpPr/>
                <p:nvPr/>
              </p:nvSpPr>
              <p:spPr bwMode="auto">
                <a:xfrm>
                  <a:off x="2189" y="1794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3" name="Freeform 2063">
                  <a:extLst>
                    <a:ext uri="{FF2B5EF4-FFF2-40B4-BE49-F238E27FC236}">
                      <a16:creationId xmlns="" xmlns:a16="http://schemas.microsoft.com/office/drawing/2014/main" id="{80DBE94A-510D-4754-91F3-250D550642FE}"/>
                    </a:ext>
                  </a:extLst>
                </p:cNvPr>
                <p:cNvSpPr/>
                <p:nvPr/>
              </p:nvSpPr>
              <p:spPr bwMode="auto">
                <a:xfrm>
                  <a:off x="2191" y="1827"/>
                  <a:ext cx="1" cy="2"/>
                </a:xfrm>
                <a:custGeom>
                  <a:avLst/>
                  <a:gdLst>
                    <a:gd name="T0" fmla="*/ 0 w 1"/>
                    <a:gd name="T1" fmla="*/ 0 h 2"/>
                    <a:gd name="T2" fmla="*/ 1 w 1"/>
                    <a:gd name="T3" fmla="*/ 2 h 2"/>
                    <a:gd name="T4" fmla="*/ 0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0" y="0"/>
                      </a:move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4" name="Freeform 2064">
                  <a:extLst>
                    <a:ext uri="{FF2B5EF4-FFF2-40B4-BE49-F238E27FC236}">
                      <a16:creationId xmlns="" xmlns:a16="http://schemas.microsoft.com/office/drawing/2014/main" id="{90A73467-A3ED-4CB1-9CE3-E8A42F0FD01F}"/>
                    </a:ext>
                  </a:extLst>
                </p:cNvPr>
                <p:cNvSpPr/>
                <p:nvPr/>
              </p:nvSpPr>
              <p:spPr bwMode="auto">
                <a:xfrm>
                  <a:off x="2222" y="1795"/>
                  <a:ext cx="29" cy="36"/>
                </a:xfrm>
                <a:custGeom>
                  <a:avLst/>
                  <a:gdLst>
                    <a:gd name="T0" fmla="*/ 1 w 30"/>
                    <a:gd name="T1" fmla="*/ 37 h 38"/>
                    <a:gd name="T2" fmla="*/ 4 w 30"/>
                    <a:gd name="T3" fmla="*/ 38 h 38"/>
                    <a:gd name="T4" fmla="*/ 4 w 30"/>
                    <a:gd name="T5" fmla="*/ 38 h 38"/>
                    <a:gd name="T6" fmla="*/ 5 w 30"/>
                    <a:gd name="T7" fmla="*/ 38 h 38"/>
                    <a:gd name="T8" fmla="*/ 6 w 30"/>
                    <a:gd name="T9" fmla="*/ 38 h 38"/>
                    <a:gd name="T10" fmla="*/ 7 w 30"/>
                    <a:gd name="T11" fmla="*/ 37 h 38"/>
                    <a:gd name="T12" fmla="*/ 12 w 30"/>
                    <a:gd name="T13" fmla="*/ 36 h 38"/>
                    <a:gd name="T14" fmla="*/ 15 w 30"/>
                    <a:gd name="T15" fmla="*/ 36 h 38"/>
                    <a:gd name="T16" fmla="*/ 18 w 30"/>
                    <a:gd name="T17" fmla="*/ 33 h 38"/>
                    <a:gd name="T18" fmla="*/ 19 w 30"/>
                    <a:gd name="T19" fmla="*/ 31 h 38"/>
                    <a:gd name="T20" fmla="*/ 19 w 30"/>
                    <a:gd name="T21" fmla="*/ 30 h 38"/>
                    <a:gd name="T22" fmla="*/ 20 w 30"/>
                    <a:gd name="T23" fmla="*/ 28 h 38"/>
                    <a:gd name="T24" fmla="*/ 21 w 30"/>
                    <a:gd name="T25" fmla="*/ 27 h 38"/>
                    <a:gd name="T26" fmla="*/ 22 w 30"/>
                    <a:gd name="T27" fmla="*/ 25 h 38"/>
                    <a:gd name="T28" fmla="*/ 23 w 30"/>
                    <a:gd name="T29" fmla="*/ 25 h 38"/>
                    <a:gd name="T30" fmla="*/ 24 w 30"/>
                    <a:gd name="T31" fmla="*/ 23 h 38"/>
                    <a:gd name="T32" fmla="*/ 25 w 30"/>
                    <a:gd name="T33" fmla="*/ 22 h 38"/>
                    <a:gd name="T34" fmla="*/ 29 w 30"/>
                    <a:gd name="T35" fmla="*/ 18 h 38"/>
                    <a:gd name="T36" fmla="*/ 29 w 30"/>
                    <a:gd name="T37" fmla="*/ 17 h 38"/>
                    <a:gd name="T38" fmla="*/ 30 w 30"/>
                    <a:gd name="T39" fmla="*/ 16 h 38"/>
                    <a:gd name="T40" fmla="*/ 25 w 30"/>
                    <a:gd name="T41" fmla="*/ 11 h 38"/>
                    <a:gd name="T42" fmla="*/ 13 w 30"/>
                    <a:gd name="T43" fmla="*/ 3 h 38"/>
                    <a:gd name="T44" fmla="*/ 5 w 30"/>
                    <a:gd name="T45" fmla="*/ 0 h 38"/>
                    <a:gd name="T46" fmla="*/ 5 w 30"/>
                    <a:gd name="T47" fmla="*/ 3 h 38"/>
                    <a:gd name="T48" fmla="*/ 5 w 30"/>
                    <a:gd name="T49" fmla="*/ 3 h 38"/>
                    <a:gd name="T50" fmla="*/ 4 w 30"/>
                    <a:gd name="T51" fmla="*/ 3 h 38"/>
                    <a:gd name="T52" fmla="*/ 4 w 30"/>
                    <a:gd name="T53" fmla="*/ 4 h 38"/>
                    <a:gd name="T54" fmla="*/ 4 w 30"/>
                    <a:gd name="T55" fmla="*/ 4 h 38"/>
                    <a:gd name="T56" fmla="*/ 4 w 30"/>
                    <a:gd name="T57" fmla="*/ 4 h 38"/>
                    <a:gd name="T58" fmla="*/ 4 w 30"/>
                    <a:gd name="T59" fmla="*/ 4 h 38"/>
                    <a:gd name="T60" fmla="*/ 4 w 30"/>
                    <a:gd name="T61" fmla="*/ 5 h 38"/>
                    <a:gd name="T62" fmla="*/ 4 w 30"/>
                    <a:gd name="T63" fmla="*/ 5 h 38"/>
                    <a:gd name="T64" fmla="*/ 3 w 30"/>
                    <a:gd name="T65" fmla="*/ 5 h 38"/>
                    <a:gd name="T66" fmla="*/ 3 w 30"/>
                    <a:gd name="T67" fmla="*/ 5 h 38"/>
                    <a:gd name="T68" fmla="*/ 2 w 30"/>
                    <a:gd name="T69" fmla="*/ 16 h 38"/>
                    <a:gd name="T70" fmla="*/ 3 w 30"/>
                    <a:gd name="T71" fmla="*/ 33 h 38"/>
                    <a:gd name="T72" fmla="*/ 3 w 30"/>
                    <a:gd name="T73" fmla="*/ 33 h 38"/>
                    <a:gd name="T74" fmla="*/ 3 w 30"/>
                    <a:gd name="T75" fmla="*/ 33 h 38"/>
                    <a:gd name="T76" fmla="*/ 3 w 30"/>
                    <a:gd name="T77" fmla="*/ 33 h 38"/>
                    <a:gd name="T78" fmla="*/ 3 w 30"/>
                    <a:gd name="T79" fmla="*/ 33 h 38"/>
                    <a:gd name="T80" fmla="*/ 3 w 30"/>
                    <a:gd name="T81" fmla="*/ 33 h 38"/>
                    <a:gd name="T82" fmla="*/ 3 w 30"/>
                    <a:gd name="T83" fmla="*/ 34 h 38"/>
                    <a:gd name="T84" fmla="*/ 2 w 30"/>
                    <a:gd name="T85" fmla="*/ 34 h 38"/>
                    <a:gd name="T86" fmla="*/ 2 w 30"/>
                    <a:gd name="T87" fmla="*/ 34 h 38"/>
                    <a:gd name="T88" fmla="*/ 2 w 30"/>
                    <a:gd name="T89" fmla="*/ 35 h 38"/>
                    <a:gd name="T90" fmla="*/ 2 w 30"/>
                    <a:gd name="T91" fmla="*/ 35 h 38"/>
                    <a:gd name="T92" fmla="*/ 0 w 30"/>
                    <a:gd name="T93" fmla="*/ 37 h 38"/>
                    <a:gd name="T94" fmla="*/ 1 w 30"/>
                    <a:gd name="T95" fmla="*/ 37 h 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0" h="38">
                      <a:moveTo>
                        <a:pt x="1" y="37"/>
                      </a:moveTo>
                      <a:cubicBezTo>
                        <a:pt x="1" y="37"/>
                        <a:pt x="2" y="38"/>
                        <a:pt x="4" y="38"/>
                      </a:cubicBezTo>
                      <a:cubicBezTo>
                        <a:pt x="4" y="38"/>
                        <a:pt x="4" y="38"/>
                        <a:pt x="4" y="38"/>
                      </a:cubicBezTo>
                      <a:cubicBezTo>
                        <a:pt x="4" y="38"/>
                        <a:pt x="5" y="38"/>
                        <a:pt x="5" y="38"/>
                      </a:cubicBezTo>
                      <a:cubicBezTo>
                        <a:pt x="5" y="38"/>
                        <a:pt x="5" y="38"/>
                        <a:pt x="6" y="38"/>
                      </a:cubicBezTo>
                      <a:cubicBezTo>
                        <a:pt x="6" y="37"/>
                        <a:pt x="7" y="37"/>
                        <a:pt x="7" y="37"/>
                      </a:cubicBezTo>
                      <a:cubicBezTo>
                        <a:pt x="9" y="36"/>
                        <a:pt x="11" y="36"/>
                        <a:pt x="12" y="36"/>
                      </a:cubicBezTo>
                      <a:cubicBezTo>
                        <a:pt x="15" y="36"/>
                        <a:pt x="15" y="36"/>
                        <a:pt x="15" y="36"/>
                      </a:cubicBezTo>
                      <a:cubicBezTo>
                        <a:pt x="16" y="36"/>
                        <a:pt x="17" y="36"/>
                        <a:pt x="18" y="33"/>
                      </a:cubicBezTo>
                      <a:cubicBezTo>
                        <a:pt x="18" y="33"/>
                        <a:pt x="18" y="32"/>
                        <a:pt x="19" y="31"/>
                      </a:cubicBezTo>
                      <a:cubicBezTo>
                        <a:pt x="19" y="31"/>
                        <a:pt x="19" y="30"/>
                        <a:pt x="19" y="30"/>
                      </a:cubicBezTo>
                      <a:cubicBezTo>
                        <a:pt x="20" y="29"/>
                        <a:pt x="20" y="29"/>
                        <a:pt x="20" y="28"/>
                      </a:cubicBezTo>
                      <a:cubicBezTo>
                        <a:pt x="21" y="28"/>
                        <a:pt x="21" y="28"/>
                        <a:pt x="21" y="27"/>
                      </a:cubicBezTo>
                      <a:cubicBezTo>
                        <a:pt x="21" y="27"/>
                        <a:pt x="22" y="26"/>
                        <a:pt x="22" y="25"/>
                      </a:cubicBezTo>
                      <a:cubicBezTo>
                        <a:pt x="22" y="25"/>
                        <a:pt x="23" y="25"/>
                        <a:pt x="23" y="25"/>
                      </a:cubicBezTo>
                      <a:cubicBezTo>
                        <a:pt x="23" y="24"/>
                        <a:pt x="24" y="23"/>
                        <a:pt x="24" y="23"/>
                      </a:cubicBezTo>
                      <a:cubicBezTo>
                        <a:pt x="24" y="23"/>
                        <a:pt x="25" y="22"/>
                        <a:pt x="25" y="22"/>
                      </a:cubicBezTo>
                      <a:cubicBezTo>
                        <a:pt x="26" y="20"/>
                        <a:pt x="27" y="19"/>
                        <a:pt x="29" y="18"/>
                      </a:cubicBezTo>
                      <a:cubicBezTo>
                        <a:pt x="29" y="18"/>
                        <a:pt x="29" y="18"/>
                        <a:pt x="29" y="17"/>
                      </a:cubicBezTo>
                      <a:cubicBezTo>
                        <a:pt x="29" y="17"/>
                        <a:pt x="30" y="17"/>
                        <a:pt x="30" y="16"/>
                      </a:cubicBezTo>
                      <a:cubicBezTo>
                        <a:pt x="28" y="15"/>
                        <a:pt x="26" y="13"/>
                        <a:pt x="25" y="11"/>
                      </a:cubicBezTo>
                      <a:cubicBezTo>
                        <a:pt x="21" y="8"/>
                        <a:pt x="17" y="4"/>
                        <a:pt x="13" y="3"/>
                      </a:cubicBezTo>
                      <a:cubicBezTo>
                        <a:pt x="11" y="2"/>
                        <a:pt x="8" y="1"/>
                        <a:pt x="5" y="0"/>
                      </a:cubicBezTo>
                      <a:cubicBezTo>
                        <a:pt x="5" y="1"/>
                        <a:pt x="5" y="2"/>
                        <a:pt x="5" y="3"/>
                      </a:cubicBezTo>
                      <a:cubicBezTo>
                        <a:pt x="5" y="3"/>
                        <a:pt x="5" y="3"/>
                        <a:pt x="5" y="3"/>
                      </a:cubicBezTo>
                      <a:cubicBezTo>
                        <a:pt x="5" y="3"/>
                        <a:pt x="4" y="3"/>
                        <a:pt x="4" y="3"/>
                      </a:cubicBezTo>
                      <a:cubicBezTo>
                        <a:pt x="4" y="3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4"/>
                        <a:pt x="4" y="4"/>
                      </a:cubicBezTo>
                      <a:cubicBezTo>
                        <a:pt x="4" y="4"/>
                        <a:pt x="4" y="5"/>
                        <a:pt x="4" y="5"/>
                      </a:cubicBezTo>
                      <a:cubicBezTo>
                        <a:pt x="4" y="5"/>
                        <a:pt x="4" y="5"/>
                        <a:pt x="4" y="5"/>
                      </a:cubicBezTo>
                      <a:cubicBezTo>
                        <a:pt x="4" y="5"/>
                        <a:pt x="3" y="5"/>
                        <a:pt x="3" y="5"/>
                      </a:cubicBezTo>
                      <a:cubicBezTo>
                        <a:pt x="3" y="5"/>
                        <a:pt x="3" y="5"/>
                        <a:pt x="3" y="5"/>
                      </a:cubicBezTo>
                      <a:cubicBezTo>
                        <a:pt x="2" y="6"/>
                        <a:pt x="0" y="12"/>
                        <a:pt x="2" y="16"/>
                      </a:cubicBezTo>
                      <a:cubicBezTo>
                        <a:pt x="4" y="21"/>
                        <a:pt x="4" y="30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3"/>
                        <a:pt x="3" y="33"/>
                        <a:pt x="3" y="33"/>
                      </a:cubicBezTo>
                      <a:cubicBezTo>
                        <a:pt x="3" y="33"/>
                        <a:pt x="3" y="33"/>
                        <a:pt x="3" y="34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2" y="34"/>
                        <a:pt x="2" y="34"/>
                        <a:pt x="2" y="34"/>
                      </a:cubicBezTo>
                      <a:cubicBezTo>
                        <a:pt x="2" y="34"/>
                        <a:pt x="2" y="34"/>
                        <a:pt x="2" y="35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1" y="35"/>
                        <a:pt x="1" y="36"/>
                        <a:pt x="0" y="37"/>
                      </a:cubicBezTo>
                      <a:cubicBezTo>
                        <a:pt x="0" y="37"/>
                        <a:pt x="0" y="37"/>
                        <a:pt x="1" y="3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5" name="Freeform 2065">
                  <a:extLst>
                    <a:ext uri="{FF2B5EF4-FFF2-40B4-BE49-F238E27FC236}">
                      <a16:creationId xmlns="" xmlns:a16="http://schemas.microsoft.com/office/drawing/2014/main" id="{FA40ADA4-FBB2-4572-AAA2-E03FF37E93DA}"/>
                    </a:ext>
                  </a:extLst>
                </p:cNvPr>
                <p:cNvSpPr/>
                <p:nvPr/>
              </p:nvSpPr>
              <p:spPr bwMode="auto">
                <a:xfrm>
                  <a:off x="2245" y="1816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6" name="Freeform 2066">
                  <a:extLst>
                    <a:ext uri="{FF2B5EF4-FFF2-40B4-BE49-F238E27FC236}">
                      <a16:creationId xmlns="" xmlns:a16="http://schemas.microsoft.com/office/drawing/2014/main" id="{C57B1CBC-61C6-4AB2-AE2F-3553BB51FF65}"/>
                    </a:ext>
                  </a:extLst>
                </p:cNvPr>
                <p:cNvSpPr/>
                <p:nvPr/>
              </p:nvSpPr>
              <p:spPr bwMode="auto">
                <a:xfrm>
                  <a:off x="2240" y="1823"/>
                  <a:ext cx="0" cy="1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7" name="Freeform 2067">
                  <a:extLst>
                    <a:ext uri="{FF2B5EF4-FFF2-40B4-BE49-F238E27FC236}">
                      <a16:creationId xmlns="" xmlns:a16="http://schemas.microsoft.com/office/drawing/2014/main" id="{043FEBBD-BC07-4959-9A85-FC02F261F8BC}"/>
                    </a:ext>
                  </a:extLst>
                </p:cNvPr>
                <p:cNvSpPr/>
                <p:nvPr/>
              </p:nvSpPr>
              <p:spPr bwMode="auto">
                <a:xfrm>
                  <a:off x="2222" y="1830"/>
                  <a:ext cx="1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8" name="Freeform 2068">
                  <a:extLst>
                    <a:ext uri="{FF2B5EF4-FFF2-40B4-BE49-F238E27FC236}">
                      <a16:creationId xmlns="" xmlns:a16="http://schemas.microsoft.com/office/drawing/2014/main" id="{BCD3A24D-5016-4375-BD1C-14499A9174A0}"/>
                    </a:ext>
                  </a:extLst>
                </p:cNvPr>
                <p:cNvSpPr/>
                <p:nvPr/>
              </p:nvSpPr>
              <p:spPr bwMode="auto">
                <a:xfrm>
                  <a:off x="2250" y="1811"/>
                  <a:ext cx="0" cy="1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39" name="Freeform 2069">
                  <a:extLst>
                    <a:ext uri="{FF2B5EF4-FFF2-40B4-BE49-F238E27FC236}">
                      <a16:creationId xmlns="" xmlns:a16="http://schemas.microsoft.com/office/drawing/2014/main" id="{1AD751BD-183F-4082-87A9-FB1565876C9D}"/>
                    </a:ext>
                  </a:extLst>
                </p:cNvPr>
                <p:cNvSpPr/>
                <p:nvPr/>
              </p:nvSpPr>
              <p:spPr bwMode="auto">
                <a:xfrm>
                  <a:off x="2226" y="183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0" name="Freeform 2070">
                  <a:extLst>
                    <a:ext uri="{FF2B5EF4-FFF2-40B4-BE49-F238E27FC236}">
                      <a16:creationId xmlns="" xmlns:a16="http://schemas.microsoft.com/office/drawing/2014/main" id="{9C1401E3-43AD-4202-ADA0-74DE9B0B323E}"/>
                    </a:ext>
                  </a:extLst>
                </p:cNvPr>
                <p:cNvSpPr/>
                <p:nvPr/>
              </p:nvSpPr>
              <p:spPr bwMode="auto">
                <a:xfrm>
                  <a:off x="2243" y="1819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1" name="Freeform 2071">
                  <a:extLst>
                    <a:ext uri="{FF2B5EF4-FFF2-40B4-BE49-F238E27FC236}">
                      <a16:creationId xmlns="" xmlns:a16="http://schemas.microsoft.com/office/drawing/2014/main" id="{0D570D0D-9B80-4365-B0E9-C12DEA5C6B09}"/>
                    </a:ext>
                  </a:extLst>
                </p:cNvPr>
                <p:cNvSpPr/>
                <p:nvPr/>
              </p:nvSpPr>
              <p:spPr bwMode="auto">
                <a:xfrm>
                  <a:off x="2227" y="1831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2" name="Freeform 2072">
                  <a:extLst>
                    <a:ext uri="{FF2B5EF4-FFF2-40B4-BE49-F238E27FC236}">
                      <a16:creationId xmlns="" xmlns:a16="http://schemas.microsoft.com/office/drawing/2014/main" id="{7FAD906C-7C9B-41B7-9465-12F8BC05D13D}"/>
                    </a:ext>
                  </a:extLst>
                </p:cNvPr>
                <p:cNvSpPr/>
                <p:nvPr/>
              </p:nvSpPr>
              <p:spPr bwMode="auto">
                <a:xfrm>
                  <a:off x="2241" y="1821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3" name="Freeform 2073">
                  <a:extLst>
                    <a:ext uri="{FF2B5EF4-FFF2-40B4-BE49-F238E27FC236}">
                      <a16:creationId xmlns="" xmlns:a16="http://schemas.microsoft.com/office/drawing/2014/main" id="{0CB0EE7E-5F45-4203-B60B-A840D5F02643}"/>
                    </a:ext>
                  </a:extLst>
                </p:cNvPr>
                <p:cNvSpPr/>
                <p:nvPr/>
              </p:nvSpPr>
              <p:spPr bwMode="auto">
                <a:xfrm>
                  <a:off x="2226" y="1798"/>
                  <a:ext cx="0" cy="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4" name="Freeform 2074">
                  <a:extLst>
                    <a:ext uri="{FF2B5EF4-FFF2-40B4-BE49-F238E27FC236}">
                      <a16:creationId xmlns="" xmlns:a16="http://schemas.microsoft.com/office/drawing/2014/main" id="{3A386008-6CCD-47E5-91A6-22F3A00C13FA}"/>
                    </a:ext>
                  </a:extLst>
                </p:cNvPr>
                <p:cNvSpPr/>
                <p:nvPr/>
              </p:nvSpPr>
              <p:spPr bwMode="auto">
                <a:xfrm>
                  <a:off x="2224" y="182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5" name="Freeform 2075">
                  <a:extLst>
                    <a:ext uri="{FF2B5EF4-FFF2-40B4-BE49-F238E27FC236}">
                      <a16:creationId xmlns="" xmlns:a16="http://schemas.microsoft.com/office/drawing/2014/main" id="{997716B5-64E7-4F32-84FA-419CCEFEED0E}"/>
                    </a:ext>
                  </a:extLst>
                </p:cNvPr>
                <p:cNvSpPr/>
                <p:nvPr/>
              </p:nvSpPr>
              <p:spPr bwMode="auto">
                <a:xfrm>
                  <a:off x="2224" y="182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6" name="Freeform 2076">
                  <a:extLst>
                    <a:ext uri="{FF2B5EF4-FFF2-40B4-BE49-F238E27FC236}">
                      <a16:creationId xmlns="" xmlns:a16="http://schemas.microsoft.com/office/drawing/2014/main" id="{C557D605-6D32-4735-867F-9A16F0F7EE4A}"/>
                    </a:ext>
                  </a:extLst>
                </p:cNvPr>
                <p:cNvSpPr/>
                <p:nvPr/>
              </p:nvSpPr>
              <p:spPr bwMode="auto">
                <a:xfrm>
                  <a:off x="2227" y="179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7" name="Freeform 2077">
                  <a:extLst>
                    <a:ext uri="{FF2B5EF4-FFF2-40B4-BE49-F238E27FC236}">
                      <a16:creationId xmlns="" xmlns:a16="http://schemas.microsoft.com/office/drawing/2014/main" id="{7B265BAE-438C-4692-8252-1BEAC2761274}"/>
                    </a:ext>
                  </a:extLst>
                </p:cNvPr>
                <p:cNvSpPr/>
                <p:nvPr/>
              </p:nvSpPr>
              <p:spPr bwMode="auto">
                <a:xfrm>
                  <a:off x="2226" y="179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8" name="Freeform 2078">
                  <a:extLst>
                    <a:ext uri="{FF2B5EF4-FFF2-40B4-BE49-F238E27FC236}">
                      <a16:creationId xmlns="" xmlns:a16="http://schemas.microsoft.com/office/drawing/2014/main" id="{AF23031C-D787-4702-85FD-AA325EBA9334}"/>
                    </a:ext>
                  </a:extLst>
                </p:cNvPr>
                <p:cNvSpPr/>
                <p:nvPr/>
              </p:nvSpPr>
              <p:spPr bwMode="auto">
                <a:xfrm>
                  <a:off x="2225" y="1800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49" name="Freeform 2079">
                  <a:extLst>
                    <a:ext uri="{FF2B5EF4-FFF2-40B4-BE49-F238E27FC236}">
                      <a16:creationId xmlns="" xmlns:a16="http://schemas.microsoft.com/office/drawing/2014/main" id="{F068A6FF-69D1-40DC-B523-CD7F1337AB08}"/>
                    </a:ext>
                  </a:extLst>
                </p:cNvPr>
                <p:cNvSpPr/>
                <p:nvPr/>
              </p:nvSpPr>
              <p:spPr bwMode="auto">
                <a:xfrm>
                  <a:off x="2226" y="1799"/>
                  <a:ext cx="0" cy="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0" name="Freeform 2080">
                  <a:extLst>
                    <a:ext uri="{FF2B5EF4-FFF2-40B4-BE49-F238E27FC236}">
                      <a16:creationId xmlns="" xmlns:a16="http://schemas.microsoft.com/office/drawing/2014/main" id="{0FCB1C2C-D5C3-452D-B989-4281172F4720}"/>
                    </a:ext>
                  </a:extLst>
                </p:cNvPr>
                <p:cNvSpPr/>
                <p:nvPr/>
              </p:nvSpPr>
              <p:spPr bwMode="auto">
                <a:xfrm>
                  <a:off x="2225" y="182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1" name="Freeform 2081">
                  <a:extLst>
                    <a:ext uri="{FF2B5EF4-FFF2-40B4-BE49-F238E27FC236}">
                      <a16:creationId xmlns="" xmlns:a16="http://schemas.microsoft.com/office/drawing/2014/main" id="{C4BB85D5-1441-4D04-80E2-E4437D797FD4}"/>
                    </a:ext>
                  </a:extLst>
                </p:cNvPr>
                <p:cNvSpPr/>
                <p:nvPr/>
              </p:nvSpPr>
              <p:spPr bwMode="auto">
                <a:xfrm>
                  <a:off x="2225" y="182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2" name="Freeform 2082">
                  <a:extLst>
                    <a:ext uri="{FF2B5EF4-FFF2-40B4-BE49-F238E27FC236}">
                      <a16:creationId xmlns="" xmlns:a16="http://schemas.microsoft.com/office/drawing/2014/main" id="{12C042A0-14F6-4DF8-8217-3C4041722FBC}"/>
                    </a:ext>
                  </a:extLst>
                </p:cNvPr>
                <p:cNvSpPr/>
                <p:nvPr/>
              </p:nvSpPr>
              <p:spPr bwMode="auto">
                <a:xfrm>
                  <a:off x="2225" y="1826"/>
                  <a:ext cx="0" cy="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3" name="Freeform 2083">
                  <a:extLst>
                    <a:ext uri="{FF2B5EF4-FFF2-40B4-BE49-F238E27FC236}">
                      <a16:creationId xmlns="" xmlns:a16="http://schemas.microsoft.com/office/drawing/2014/main" id="{CCDD2554-7524-40D8-AC86-9A3FAF2C2436}"/>
                    </a:ext>
                  </a:extLst>
                </p:cNvPr>
                <p:cNvSpPr/>
                <p:nvPr/>
              </p:nvSpPr>
              <p:spPr bwMode="auto">
                <a:xfrm>
                  <a:off x="1932" y="1843"/>
                  <a:ext cx="58" cy="65"/>
                </a:xfrm>
                <a:custGeom>
                  <a:avLst/>
                  <a:gdLst>
                    <a:gd name="T0" fmla="*/ 47 w 61"/>
                    <a:gd name="T1" fmla="*/ 13 h 68"/>
                    <a:gd name="T2" fmla="*/ 45 w 61"/>
                    <a:gd name="T3" fmla="*/ 12 h 68"/>
                    <a:gd name="T4" fmla="*/ 41 w 61"/>
                    <a:gd name="T5" fmla="*/ 11 h 68"/>
                    <a:gd name="T6" fmla="*/ 35 w 61"/>
                    <a:gd name="T7" fmla="*/ 6 h 68"/>
                    <a:gd name="T8" fmla="*/ 33 w 61"/>
                    <a:gd name="T9" fmla="*/ 6 h 68"/>
                    <a:gd name="T10" fmla="*/ 32 w 61"/>
                    <a:gd name="T11" fmla="*/ 5 h 68"/>
                    <a:gd name="T12" fmla="*/ 30 w 61"/>
                    <a:gd name="T13" fmla="*/ 4 h 68"/>
                    <a:gd name="T14" fmla="*/ 28 w 61"/>
                    <a:gd name="T15" fmla="*/ 3 h 68"/>
                    <a:gd name="T16" fmla="*/ 25 w 61"/>
                    <a:gd name="T17" fmla="*/ 2 h 68"/>
                    <a:gd name="T18" fmla="*/ 23 w 61"/>
                    <a:gd name="T19" fmla="*/ 0 h 68"/>
                    <a:gd name="T20" fmla="*/ 22 w 61"/>
                    <a:gd name="T21" fmla="*/ 1 h 68"/>
                    <a:gd name="T22" fmla="*/ 12 w 61"/>
                    <a:gd name="T23" fmla="*/ 9 h 68"/>
                    <a:gd name="T24" fmla="*/ 9 w 61"/>
                    <a:gd name="T25" fmla="*/ 15 h 68"/>
                    <a:gd name="T26" fmla="*/ 6 w 61"/>
                    <a:gd name="T27" fmla="*/ 20 h 68"/>
                    <a:gd name="T28" fmla="*/ 0 w 61"/>
                    <a:gd name="T29" fmla="*/ 27 h 68"/>
                    <a:gd name="T30" fmla="*/ 1 w 61"/>
                    <a:gd name="T31" fmla="*/ 38 h 68"/>
                    <a:gd name="T32" fmla="*/ 2 w 61"/>
                    <a:gd name="T33" fmla="*/ 39 h 68"/>
                    <a:gd name="T34" fmla="*/ 7 w 61"/>
                    <a:gd name="T35" fmla="*/ 43 h 68"/>
                    <a:gd name="T36" fmla="*/ 9 w 61"/>
                    <a:gd name="T37" fmla="*/ 42 h 68"/>
                    <a:gd name="T38" fmla="*/ 12 w 61"/>
                    <a:gd name="T39" fmla="*/ 50 h 68"/>
                    <a:gd name="T40" fmla="*/ 8 w 61"/>
                    <a:gd name="T41" fmla="*/ 54 h 68"/>
                    <a:gd name="T42" fmla="*/ 9 w 61"/>
                    <a:gd name="T43" fmla="*/ 56 h 68"/>
                    <a:gd name="T44" fmla="*/ 9 w 61"/>
                    <a:gd name="T45" fmla="*/ 57 h 68"/>
                    <a:gd name="T46" fmla="*/ 9 w 61"/>
                    <a:gd name="T47" fmla="*/ 58 h 68"/>
                    <a:gd name="T48" fmla="*/ 7 w 61"/>
                    <a:gd name="T49" fmla="*/ 61 h 68"/>
                    <a:gd name="T50" fmla="*/ 8 w 61"/>
                    <a:gd name="T51" fmla="*/ 62 h 68"/>
                    <a:gd name="T52" fmla="*/ 13 w 61"/>
                    <a:gd name="T53" fmla="*/ 63 h 68"/>
                    <a:gd name="T54" fmla="*/ 18 w 61"/>
                    <a:gd name="T55" fmla="*/ 66 h 68"/>
                    <a:gd name="T56" fmla="*/ 19 w 61"/>
                    <a:gd name="T57" fmla="*/ 67 h 68"/>
                    <a:gd name="T58" fmla="*/ 19 w 61"/>
                    <a:gd name="T59" fmla="*/ 68 h 68"/>
                    <a:gd name="T60" fmla="*/ 20 w 61"/>
                    <a:gd name="T61" fmla="*/ 68 h 68"/>
                    <a:gd name="T62" fmla="*/ 20 w 61"/>
                    <a:gd name="T63" fmla="*/ 67 h 68"/>
                    <a:gd name="T64" fmla="*/ 22 w 61"/>
                    <a:gd name="T65" fmla="*/ 65 h 68"/>
                    <a:gd name="T66" fmla="*/ 33 w 61"/>
                    <a:gd name="T67" fmla="*/ 46 h 68"/>
                    <a:gd name="T68" fmla="*/ 54 w 61"/>
                    <a:gd name="T69" fmla="*/ 35 h 68"/>
                    <a:gd name="T70" fmla="*/ 61 w 61"/>
                    <a:gd name="T71" fmla="*/ 23 h 68"/>
                    <a:gd name="T72" fmla="*/ 60 w 61"/>
                    <a:gd name="T73" fmla="*/ 20 h 68"/>
                    <a:gd name="T74" fmla="*/ 59 w 61"/>
                    <a:gd name="T75" fmla="*/ 19 h 68"/>
                    <a:gd name="T76" fmla="*/ 58 w 61"/>
                    <a:gd name="T77" fmla="*/ 18 h 68"/>
                    <a:gd name="T78" fmla="*/ 52 w 61"/>
                    <a:gd name="T79" fmla="*/ 11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61" h="68">
                      <a:moveTo>
                        <a:pt x="52" y="11"/>
                      </a:moveTo>
                      <a:cubicBezTo>
                        <a:pt x="51" y="12"/>
                        <a:pt x="49" y="13"/>
                        <a:pt x="47" y="13"/>
                      </a:cubicBezTo>
                      <a:cubicBezTo>
                        <a:pt x="46" y="13"/>
                        <a:pt x="46" y="12"/>
                        <a:pt x="46" y="12"/>
                      </a:cubicBezTo>
                      <a:cubicBezTo>
                        <a:pt x="45" y="12"/>
                        <a:pt x="45" y="12"/>
                        <a:pt x="45" y="12"/>
                      </a:cubicBezTo>
                      <a:cubicBezTo>
                        <a:pt x="44" y="12"/>
                        <a:pt x="44" y="12"/>
                        <a:pt x="43" y="12"/>
                      </a:cubicBezTo>
                      <a:cubicBezTo>
                        <a:pt x="43" y="12"/>
                        <a:pt x="42" y="12"/>
                        <a:pt x="41" y="11"/>
                      </a:cubicBezTo>
                      <a:cubicBezTo>
                        <a:pt x="40" y="10"/>
                        <a:pt x="38" y="9"/>
                        <a:pt x="37" y="8"/>
                      </a:cubicBezTo>
                      <a:cubicBezTo>
                        <a:pt x="37" y="7"/>
                        <a:pt x="36" y="6"/>
                        <a:pt x="35" y="6"/>
                      </a:cubicBezTo>
                      <a:cubicBezTo>
                        <a:pt x="35" y="6"/>
                        <a:pt x="34" y="6"/>
                        <a:pt x="34" y="6"/>
                      </a:cubicBezTo>
                      <a:cubicBezTo>
                        <a:pt x="34" y="6"/>
                        <a:pt x="33" y="6"/>
                        <a:pt x="33" y="6"/>
                      </a:cubicBezTo>
                      <a:cubicBezTo>
                        <a:pt x="33" y="6"/>
                        <a:pt x="33" y="6"/>
                        <a:pt x="32" y="5"/>
                      </a:cubicBezTo>
                      <a:cubicBezTo>
                        <a:pt x="32" y="5"/>
                        <a:pt x="32" y="5"/>
                        <a:pt x="32" y="5"/>
                      </a:cubicBezTo>
                      <a:cubicBezTo>
                        <a:pt x="31" y="5"/>
                        <a:pt x="31" y="5"/>
                        <a:pt x="30" y="5"/>
                      </a:cubicBezTo>
                      <a:cubicBezTo>
                        <a:pt x="30" y="5"/>
                        <a:pt x="30" y="4"/>
                        <a:pt x="30" y="4"/>
                      </a:cubicBezTo>
                      <a:cubicBezTo>
                        <a:pt x="29" y="4"/>
                        <a:pt x="28" y="4"/>
                        <a:pt x="28" y="3"/>
                      </a:cubicBezTo>
                      <a:cubicBezTo>
                        <a:pt x="28" y="3"/>
                        <a:pt x="28" y="3"/>
                        <a:pt x="28" y="3"/>
                      </a:cubicBezTo>
                      <a:cubicBezTo>
                        <a:pt x="27" y="3"/>
                        <a:pt x="26" y="2"/>
                        <a:pt x="26" y="2"/>
                      </a:cubicBezTo>
                      <a:cubicBezTo>
                        <a:pt x="26" y="2"/>
                        <a:pt x="25" y="2"/>
                        <a:pt x="25" y="2"/>
                      </a:cubicBezTo>
                      <a:cubicBezTo>
                        <a:pt x="25" y="1"/>
                        <a:pt x="24" y="1"/>
                        <a:pt x="24" y="1"/>
                      </a:cubicBezTo>
                      <a:cubicBezTo>
                        <a:pt x="24" y="1"/>
                        <a:pt x="23" y="1"/>
                        <a:pt x="23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23" y="0"/>
                        <a:pt x="22" y="1"/>
                        <a:pt x="22" y="1"/>
                      </a:cubicBezTo>
                      <a:cubicBezTo>
                        <a:pt x="20" y="3"/>
                        <a:pt x="15" y="4"/>
                        <a:pt x="14" y="4"/>
                      </a:cubicBezTo>
                      <a:cubicBezTo>
                        <a:pt x="12" y="4"/>
                        <a:pt x="12" y="5"/>
                        <a:pt x="12" y="9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12" y="13"/>
                        <a:pt x="10" y="14"/>
                        <a:pt x="9" y="15"/>
                      </a:cubicBezTo>
                      <a:cubicBezTo>
                        <a:pt x="8" y="16"/>
                        <a:pt x="7" y="17"/>
                        <a:pt x="6" y="18"/>
                      </a:cubicBezTo>
                      <a:cubicBezTo>
                        <a:pt x="6" y="19"/>
                        <a:pt x="6" y="19"/>
                        <a:pt x="6" y="20"/>
                      </a:cubicBezTo>
                      <a:cubicBezTo>
                        <a:pt x="6" y="22"/>
                        <a:pt x="5" y="23"/>
                        <a:pt x="3" y="25"/>
                      </a:cubicBezTo>
                      <a:cubicBezTo>
                        <a:pt x="1" y="25"/>
                        <a:pt x="0" y="26"/>
                        <a:pt x="0" y="27"/>
                      </a:cubicBezTo>
                      <a:cubicBezTo>
                        <a:pt x="0" y="28"/>
                        <a:pt x="0" y="29"/>
                        <a:pt x="1" y="30"/>
                      </a:cubicBezTo>
                      <a:cubicBezTo>
                        <a:pt x="3" y="33"/>
                        <a:pt x="2" y="36"/>
                        <a:pt x="1" y="38"/>
                      </a:cubicBezTo>
                      <a:cubicBezTo>
                        <a:pt x="1" y="38"/>
                        <a:pt x="1" y="38"/>
                        <a:pt x="0" y="38"/>
                      </a:cubicBezTo>
                      <a:cubicBezTo>
                        <a:pt x="1" y="39"/>
                        <a:pt x="1" y="39"/>
                        <a:pt x="2" y="39"/>
                      </a:cubicBezTo>
                      <a:cubicBezTo>
                        <a:pt x="3" y="40"/>
                        <a:pt x="5" y="41"/>
                        <a:pt x="6" y="42"/>
                      </a:cubicBezTo>
                      <a:cubicBezTo>
                        <a:pt x="7" y="43"/>
                        <a:pt x="7" y="43"/>
                        <a:pt x="7" y="43"/>
                      </a:cubicBezTo>
                      <a:cubicBezTo>
                        <a:pt x="7" y="43"/>
                        <a:pt x="8" y="43"/>
                        <a:pt x="8" y="43"/>
                      </a:cubicBezTo>
                      <a:cubicBezTo>
                        <a:pt x="8" y="43"/>
                        <a:pt x="9" y="42"/>
                        <a:pt x="9" y="42"/>
                      </a:cubicBezTo>
                      <a:cubicBezTo>
                        <a:pt x="11" y="42"/>
                        <a:pt x="11" y="43"/>
                        <a:pt x="12" y="44"/>
                      </a:cubicBezTo>
                      <a:cubicBezTo>
                        <a:pt x="13" y="46"/>
                        <a:pt x="13" y="48"/>
                        <a:pt x="12" y="50"/>
                      </a:cubicBezTo>
                      <a:cubicBezTo>
                        <a:pt x="11" y="52"/>
                        <a:pt x="10" y="53"/>
                        <a:pt x="8" y="54"/>
                      </a:cubicBezTo>
                      <a:cubicBezTo>
                        <a:pt x="8" y="54"/>
                        <a:pt x="8" y="54"/>
                        <a:pt x="8" y="54"/>
                      </a:cubicBezTo>
                      <a:cubicBezTo>
                        <a:pt x="8" y="54"/>
                        <a:pt x="9" y="55"/>
                        <a:pt x="9" y="55"/>
                      </a:cubicBezTo>
                      <a:cubicBezTo>
                        <a:pt x="9" y="56"/>
                        <a:pt x="9" y="56"/>
                        <a:pt x="9" y="56"/>
                      </a:cubicBezTo>
                      <a:cubicBezTo>
                        <a:pt x="9" y="56"/>
                        <a:pt x="9" y="57"/>
                        <a:pt x="9" y="57"/>
                      </a:cubicBezTo>
                      <a:cubicBezTo>
                        <a:pt x="9" y="57"/>
                        <a:pt x="9" y="57"/>
                        <a:pt x="9" y="57"/>
                      </a:cubicBezTo>
                      <a:cubicBezTo>
                        <a:pt x="9" y="58"/>
                        <a:pt x="9" y="58"/>
                        <a:pt x="9" y="58"/>
                      </a:cubicBezTo>
                      <a:cubicBezTo>
                        <a:pt x="9" y="58"/>
                        <a:pt x="9" y="58"/>
                        <a:pt x="9" y="58"/>
                      </a:cubicBezTo>
                      <a:cubicBezTo>
                        <a:pt x="9" y="59"/>
                        <a:pt x="8" y="59"/>
                        <a:pt x="8" y="59"/>
                      </a:cubicBezTo>
                      <a:cubicBezTo>
                        <a:pt x="8" y="60"/>
                        <a:pt x="7" y="60"/>
                        <a:pt x="7" y="61"/>
                      </a:cubicBezTo>
                      <a:cubicBezTo>
                        <a:pt x="7" y="61"/>
                        <a:pt x="7" y="61"/>
                        <a:pt x="7" y="61"/>
                      </a:cubicBezTo>
                      <a:cubicBezTo>
                        <a:pt x="7" y="61"/>
                        <a:pt x="7" y="62"/>
                        <a:pt x="8" y="62"/>
                      </a:cubicBezTo>
                      <a:cubicBezTo>
                        <a:pt x="9" y="63"/>
                        <a:pt x="10" y="63"/>
                        <a:pt x="11" y="63"/>
                      </a:cubicBezTo>
                      <a:cubicBezTo>
                        <a:pt x="11" y="63"/>
                        <a:pt x="12" y="63"/>
                        <a:pt x="13" y="63"/>
                      </a:cubicBezTo>
                      <a:cubicBezTo>
                        <a:pt x="14" y="63"/>
                        <a:pt x="16" y="63"/>
                        <a:pt x="17" y="65"/>
                      </a:cubicBezTo>
                      <a:cubicBezTo>
                        <a:pt x="17" y="66"/>
                        <a:pt x="18" y="66"/>
                        <a:pt x="18" y="66"/>
                      </a:cubicBezTo>
                      <a:cubicBezTo>
                        <a:pt x="18" y="67"/>
                        <a:pt x="18" y="67"/>
                        <a:pt x="18" y="67"/>
                      </a:cubicBezTo>
                      <a:cubicBezTo>
                        <a:pt x="18" y="67"/>
                        <a:pt x="19" y="67"/>
                        <a:pt x="19" y="67"/>
                      </a:cubicBezTo>
                      <a:cubicBezTo>
                        <a:pt x="19" y="67"/>
                        <a:pt x="19" y="67"/>
                        <a:pt x="19" y="68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19" y="68"/>
                        <a:pt x="19" y="68"/>
                        <a:pt x="19" y="68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20" y="68"/>
                        <a:pt x="20" y="68"/>
                        <a:pt x="20" y="67"/>
                      </a:cubicBezTo>
                      <a:cubicBezTo>
                        <a:pt x="20" y="67"/>
                        <a:pt x="20" y="67"/>
                        <a:pt x="20" y="67"/>
                      </a:cubicBezTo>
                      <a:cubicBezTo>
                        <a:pt x="21" y="67"/>
                        <a:pt x="21" y="67"/>
                        <a:pt x="21" y="66"/>
                      </a:cubicBezTo>
                      <a:cubicBezTo>
                        <a:pt x="21" y="66"/>
                        <a:pt x="21" y="66"/>
                        <a:pt x="22" y="65"/>
                      </a:cubicBezTo>
                      <a:cubicBezTo>
                        <a:pt x="22" y="63"/>
                        <a:pt x="23" y="62"/>
                        <a:pt x="23" y="60"/>
                      </a:cubicBezTo>
                      <a:cubicBezTo>
                        <a:pt x="26" y="54"/>
                        <a:pt x="28" y="47"/>
                        <a:pt x="33" y="46"/>
                      </a:cubicBezTo>
                      <a:cubicBezTo>
                        <a:pt x="34" y="46"/>
                        <a:pt x="34" y="45"/>
                        <a:pt x="35" y="45"/>
                      </a:cubicBezTo>
                      <a:cubicBezTo>
                        <a:pt x="41" y="44"/>
                        <a:pt x="49" y="41"/>
                        <a:pt x="54" y="35"/>
                      </a:cubicBezTo>
                      <a:cubicBezTo>
                        <a:pt x="57" y="30"/>
                        <a:pt x="58" y="28"/>
                        <a:pt x="58" y="27"/>
                      </a:cubicBezTo>
                      <a:cubicBezTo>
                        <a:pt x="58" y="25"/>
                        <a:pt x="59" y="24"/>
                        <a:pt x="61" y="23"/>
                      </a:cubicBezTo>
                      <a:cubicBezTo>
                        <a:pt x="61" y="22"/>
                        <a:pt x="61" y="22"/>
                        <a:pt x="61" y="22"/>
                      </a:cubicBezTo>
                      <a:cubicBezTo>
                        <a:pt x="61" y="22"/>
                        <a:pt x="61" y="21"/>
                        <a:pt x="60" y="20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60" y="20"/>
                        <a:pt x="59" y="19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58" y="18"/>
                        <a:pt x="58" y="18"/>
                        <a:pt x="58" y="18"/>
                      </a:cubicBezTo>
                      <a:cubicBezTo>
                        <a:pt x="57" y="16"/>
                        <a:pt x="57" y="16"/>
                        <a:pt x="57" y="16"/>
                      </a:cubicBezTo>
                      <a:cubicBezTo>
                        <a:pt x="55" y="15"/>
                        <a:pt x="53" y="12"/>
                        <a:pt x="52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4" name="Freeform 2084">
                  <a:extLst>
                    <a:ext uri="{FF2B5EF4-FFF2-40B4-BE49-F238E27FC236}">
                      <a16:creationId xmlns="" xmlns:a16="http://schemas.microsoft.com/office/drawing/2014/main" id="{DBE2A106-D6B9-4D90-8AE1-C3612928C32C}"/>
                    </a:ext>
                  </a:extLst>
                </p:cNvPr>
                <p:cNvSpPr/>
                <p:nvPr/>
              </p:nvSpPr>
              <p:spPr bwMode="auto">
                <a:xfrm>
                  <a:off x="1973" y="1854"/>
                  <a:ext cx="2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5" name="Freeform 2085">
                  <a:extLst>
                    <a:ext uri="{FF2B5EF4-FFF2-40B4-BE49-F238E27FC236}">
                      <a16:creationId xmlns="" xmlns:a16="http://schemas.microsoft.com/office/drawing/2014/main" id="{8CC8981C-86DF-416C-B28E-F65415A23E5F}"/>
                    </a:ext>
                  </a:extLst>
                </p:cNvPr>
                <p:cNvSpPr/>
                <p:nvPr/>
              </p:nvSpPr>
              <p:spPr bwMode="auto">
                <a:xfrm>
                  <a:off x="1976" y="1853"/>
                  <a:ext cx="6" cy="2"/>
                </a:xfrm>
                <a:custGeom>
                  <a:avLst/>
                  <a:gdLst>
                    <a:gd name="T0" fmla="*/ 6 w 6"/>
                    <a:gd name="T1" fmla="*/ 0 h 2"/>
                    <a:gd name="T2" fmla="*/ 0 w 6"/>
                    <a:gd name="T3" fmla="*/ 1 h 2"/>
                    <a:gd name="T4" fmla="*/ 1 w 6"/>
                    <a:gd name="T5" fmla="*/ 2 h 2"/>
                    <a:gd name="T6" fmla="*/ 6 w 6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2">
                      <a:moveTo>
                        <a:pt x="6" y="0"/>
                      </a:moveTo>
                      <a:cubicBezTo>
                        <a:pt x="4" y="1"/>
                        <a:pt x="2" y="2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3" y="2"/>
                        <a:pt x="5" y="1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6" name="Freeform 2086">
                  <a:extLst>
                    <a:ext uri="{FF2B5EF4-FFF2-40B4-BE49-F238E27FC236}">
                      <a16:creationId xmlns="" xmlns:a16="http://schemas.microsoft.com/office/drawing/2014/main" id="{4FCBA533-0223-497B-A416-A76D4A38C2AD}"/>
                    </a:ext>
                  </a:extLst>
                </p:cNvPr>
                <p:cNvSpPr/>
                <p:nvPr/>
              </p:nvSpPr>
              <p:spPr bwMode="auto">
                <a:xfrm>
                  <a:off x="1964" y="184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7" name="Freeform 2087">
                  <a:extLst>
                    <a:ext uri="{FF2B5EF4-FFF2-40B4-BE49-F238E27FC236}">
                      <a16:creationId xmlns="" xmlns:a16="http://schemas.microsoft.com/office/drawing/2014/main" id="{BDD2EFB6-04DE-48D7-BE99-0A9112C4C3CE}"/>
                    </a:ext>
                  </a:extLst>
                </p:cNvPr>
                <p:cNvSpPr/>
                <p:nvPr/>
              </p:nvSpPr>
              <p:spPr bwMode="auto">
                <a:xfrm>
                  <a:off x="1961" y="1846"/>
                  <a:ext cx="0" cy="1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8" name="Freeform 2088">
                  <a:extLst>
                    <a:ext uri="{FF2B5EF4-FFF2-40B4-BE49-F238E27FC236}">
                      <a16:creationId xmlns="" xmlns:a16="http://schemas.microsoft.com/office/drawing/2014/main" id="{4D06ACFA-B846-4B2B-9C1E-0ABE36CA4507}"/>
                    </a:ext>
                  </a:extLst>
                </p:cNvPr>
                <p:cNvSpPr/>
                <p:nvPr/>
              </p:nvSpPr>
              <p:spPr bwMode="auto">
                <a:xfrm>
                  <a:off x="1963" y="184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9" name="Freeform 2089">
                  <a:extLst>
                    <a:ext uri="{FF2B5EF4-FFF2-40B4-BE49-F238E27FC236}">
                      <a16:creationId xmlns="" xmlns:a16="http://schemas.microsoft.com/office/drawing/2014/main" id="{6A4FFBF2-3AF1-40B1-A809-71E6B50BDD5A}"/>
                    </a:ext>
                  </a:extLst>
                </p:cNvPr>
                <p:cNvSpPr/>
                <p:nvPr/>
              </p:nvSpPr>
              <p:spPr bwMode="auto">
                <a:xfrm>
                  <a:off x="1956" y="1844"/>
                  <a:ext cx="1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0" name="Freeform 2090">
                  <a:extLst>
                    <a:ext uri="{FF2B5EF4-FFF2-40B4-BE49-F238E27FC236}">
                      <a16:creationId xmlns="" xmlns:a16="http://schemas.microsoft.com/office/drawing/2014/main" id="{FA94FC3A-14D2-4E65-8F92-DDE40B66A855}"/>
                    </a:ext>
                  </a:extLst>
                </p:cNvPr>
                <p:cNvSpPr/>
                <p:nvPr/>
              </p:nvSpPr>
              <p:spPr bwMode="auto">
                <a:xfrm>
                  <a:off x="1954" y="1843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1" name="Freeform 2091">
                  <a:extLst>
                    <a:ext uri="{FF2B5EF4-FFF2-40B4-BE49-F238E27FC236}">
                      <a16:creationId xmlns="" xmlns:a16="http://schemas.microsoft.com/office/drawing/2014/main" id="{9A7E50EC-CC88-4B7F-8C3B-614494620277}"/>
                    </a:ext>
                  </a:extLst>
                </p:cNvPr>
                <p:cNvSpPr/>
                <p:nvPr/>
              </p:nvSpPr>
              <p:spPr bwMode="auto">
                <a:xfrm>
                  <a:off x="1959" y="184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2" name="Freeform 2092">
                  <a:extLst>
                    <a:ext uri="{FF2B5EF4-FFF2-40B4-BE49-F238E27FC236}">
                      <a16:creationId xmlns="" xmlns:a16="http://schemas.microsoft.com/office/drawing/2014/main" id="{9CE496FC-01D5-4E03-BE55-53CBF3E6D74E}"/>
                    </a:ext>
                  </a:extLst>
                </p:cNvPr>
                <p:cNvSpPr/>
                <p:nvPr/>
              </p:nvSpPr>
              <p:spPr bwMode="auto">
                <a:xfrm>
                  <a:off x="1941" y="1897"/>
                  <a:ext cx="0" cy="1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3" name="Freeform 2093">
                  <a:extLst>
                    <a:ext uri="{FF2B5EF4-FFF2-40B4-BE49-F238E27FC236}">
                      <a16:creationId xmlns="" xmlns:a16="http://schemas.microsoft.com/office/drawing/2014/main" id="{7BE73CA5-E1A9-4AF9-AA22-E8BCA55A6E53}"/>
                    </a:ext>
                  </a:extLst>
                </p:cNvPr>
                <p:cNvSpPr/>
                <p:nvPr/>
              </p:nvSpPr>
              <p:spPr bwMode="auto">
                <a:xfrm>
                  <a:off x="1989" y="1862"/>
                  <a:ext cx="1" cy="3"/>
                </a:xfrm>
                <a:custGeom>
                  <a:avLst/>
                  <a:gdLst>
                    <a:gd name="T0" fmla="*/ 1 w 1"/>
                    <a:gd name="T1" fmla="*/ 3 h 3"/>
                    <a:gd name="T2" fmla="*/ 1 w 1"/>
                    <a:gd name="T3" fmla="*/ 2 h 3"/>
                    <a:gd name="T4" fmla="*/ 0 w 1"/>
                    <a:gd name="T5" fmla="*/ 0 h 3"/>
                    <a:gd name="T6" fmla="*/ 1 w 1"/>
                    <a:gd name="T7" fmla="*/ 2 h 3"/>
                    <a:gd name="T8" fmla="*/ 1 w 1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" h="3">
                      <a:moveTo>
                        <a:pt x="1" y="3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1"/>
                        <a:pt x="0" y="0"/>
                      </a:cubicBezTo>
                      <a:cubicBezTo>
                        <a:pt x="1" y="1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4" name="Freeform 2094">
                  <a:extLst>
                    <a:ext uri="{FF2B5EF4-FFF2-40B4-BE49-F238E27FC236}">
                      <a16:creationId xmlns="" xmlns:a16="http://schemas.microsoft.com/office/drawing/2014/main" id="{8A13ECFF-C39B-4B16-A769-2B38E52D5343}"/>
                    </a:ext>
                  </a:extLst>
                </p:cNvPr>
                <p:cNvSpPr/>
                <p:nvPr/>
              </p:nvSpPr>
              <p:spPr bwMode="auto">
                <a:xfrm>
                  <a:off x="1940" y="1894"/>
                  <a:ext cx="1" cy="1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5" name="Freeform 2095">
                  <a:extLst>
                    <a:ext uri="{FF2B5EF4-FFF2-40B4-BE49-F238E27FC236}">
                      <a16:creationId xmlns="" xmlns:a16="http://schemas.microsoft.com/office/drawing/2014/main" id="{282E1D80-5ACE-48DE-B72A-BDDA6CEE2D41}"/>
                    </a:ext>
                  </a:extLst>
                </p:cNvPr>
                <p:cNvSpPr/>
                <p:nvPr/>
              </p:nvSpPr>
              <p:spPr bwMode="auto">
                <a:xfrm>
                  <a:off x="1950" y="1908"/>
                  <a:ext cx="1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6" name="Freeform 2096">
                  <a:extLst>
                    <a:ext uri="{FF2B5EF4-FFF2-40B4-BE49-F238E27FC236}">
                      <a16:creationId xmlns="" xmlns:a16="http://schemas.microsoft.com/office/drawing/2014/main" id="{7E5B96C2-7676-4E8D-9B8D-C4AF0402261F}"/>
                    </a:ext>
                  </a:extLst>
                </p:cNvPr>
                <p:cNvSpPr/>
                <p:nvPr/>
              </p:nvSpPr>
              <p:spPr bwMode="auto">
                <a:xfrm>
                  <a:off x="1951" y="190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7" name="Freeform 2097">
                  <a:extLst>
                    <a:ext uri="{FF2B5EF4-FFF2-40B4-BE49-F238E27FC236}">
                      <a16:creationId xmlns="" xmlns:a16="http://schemas.microsoft.com/office/drawing/2014/main" id="{A18E112B-7A10-46E6-A020-F4C4674AD8C4}"/>
                    </a:ext>
                  </a:extLst>
                </p:cNvPr>
                <p:cNvSpPr/>
                <p:nvPr/>
              </p:nvSpPr>
              <p:spPr bwMode="auto">
                <a:xfrm>
                  <a:off x="1941" y="1896"/>
                  <a:ext cx="0" cy="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8" name="Freeform 2098">
                  <a:extLst>
                    <a:ext uri="{FF2B5EF4-FFF2-40B4-BE49-F238E27FC236}">
                      <a16:creationId xmlns="" xmlns:a16="http://schemas.microsoft.com/office/drawing/2014/main" id="{37D38985-09B5-443C-9581-27F1E3B3DD68}"/>
                    </a:ext>
                  </a:extLst>
                </p:cNvPr>
                <p:cNvSpPr/>
                <p:nvPr/>
              </p:nvSpPr>
              <p:spPr bwMode="auto">
                <a:xfrm>
                  <a:off x="1940" y="1898"/>
                  <a:ext cx="1" cy="1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1"/>
                        <a:pt x="1" y="0"/>
                      </a:cubicBezTo>
                      <a:cubicBezTo>
                        <a:pt x="1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9" name="Freeform 2099">
                  <a:extLst>
                    <a:ext uri="{FF2B5EF4-FFF2-40B4-BE49-F238E27FC236}">
                      <a16:creationId xmlns="" xmlns:a16="http://schemas.microsoft.com/office/drawing/2014/main" id="{03FBC7B8-83E7-4C4C-84A8-D250CB0926CC}"/>
                    </a:ext>
                  </a:extLst>
                </p:cNvPr>
                <p:cNvSpPr/>
                <p:nvPr/>
              </p:nvSpPr>
              <p:spPr bwMode="auto">
                <a:xfrm>
                  <a:off x="1988" y="1861"/>
                  <a:ext cx="1" cy="1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0" name="Freeform 2100">
                  <a:extLst>
                    <a:ext uri="{FF2B5EF4-FFF2-40B4-BE49-F238E27FC236}">
                      <a16:creationId xmlns="" xmlns:a16="http://schemas.microsoft.com/office/drawing/2014/main" id="{5CB014AB-CF7A-4555-99B8-3451A8865BBC}"/>
                    </a:ext>
                  </a:extLst>
                </p:cNvPr>
                <p:cNvSpPr/>
                <p:nvPr/>
              </p:nvSpPr>
              <p:spPr bwMode="auto">
                <a:xfrm>
                  <a:off x="1950" y="190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1" name="Freeform 2101">
                  <a:extLst>
                    <a:ext uri="{FF2B5EF4-FFF2-40B4-BE49-F238E27FC236}">
                      <a16:creationId xmlns="" xmlns:a16="http://schemas.microsoft.com/office/drawing/2014/main" id="{BC73FF13-E3CA-4CCA-B47C-346EBFBB1393}"/>
                    </a:ext>
                  </a:extLst>
                </p:cNvPr>
                <p:cNvSpPr/>
                <p:nvPr/>
              </p:nvSpPr>
              <p:spPr bwMode="auto">
                <a:xfrm>
                  <a:off x="1949" y="1907"/>
                  <a:ext cx="1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2" name="Freeform 2102">
                  <a:extLst>
                    <a:ext uri="{FF2B5EF4-FFF2-40B4-BE49-F238E27FC236}">
                      <a16:creationId xmlns="" xmlns:a16="http://schemas.microsoft.com/office/drawing/2014/main" id="{117C053E-138C-43BD-BDC1-2EDCD3A46DAF}"/>
                    </a:ext>
                  </a:extLst>
                </p:cNvPr>
                <p:cNvSpPr/>
                <p:nvPr/>
              </p:nvSpPr>
              <p:spPr bwMode="auto">
                <a:xfrm>
                  <a:off x="1987" y="1858"/>
                  <a:ext cx="1" cy="3"/>
                </a:xfrm>
                <a:custGeom>
                  <a:avLst/>
                  <a:gdLst>
                    <a:gd name="T0" fmla="*/ 2 w 2"/>
                    <a:gd name="T1" fmla="*/ 3 h 3"/>
                    <a:gd name="T2" fmla="*/ 0 w 2"/>
                    <a:gd name="T3" fmla="*/ 1 h 3"/>
                    <a:gd name="T4" fmla="*/ 0 w 2"/>
                    <a:gd name="T5" fmla="*/ 0 h 3"/>
                    <a:gd name="T6" fmla="*/ 1 w 2"/>
                    <a:gd name="T7" fmla="*/ 2 h 3"/>
                    <a:gd name="T8" fmla="*/ 2 w 2"/>
                    <a:gd name="T9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1" y="2"/>
                        <a:pt x="1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3" name="Freeform 2103">
                  <a:extLst>
                    <a:ext uri="{FF2B5EF4-FFF2-40B4-BE49-F238E27FC236}">
                      <a16:creationId xmlns="" xmlns:a16="http://schemas.microsoft.com/office/drawing/2014/main" id="{5C74B1E4-50BF-40BE-A544-942077761C5A}"/>
                    </a:ext>
                  </a:extLst>
                </p:cNvPr>
                <p:cNvSpPr/>
                <p:nvPr/>
              </p:nvSpPr>
              <p:spPr bwMode="auto">
                <a:xfrm>
                  <a:off x="1948" y="1905"/>
                  <a:ext cx="1" cy="1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4" name="Freeform 2104">
                  <a:extLst>
                    <a:ext uri="{FF2B5EF4-FFF2-40B4-BE49-F238E27FC236}">
                      <a16:creationId xmlns="" xmlns:a16="http://schemas.microsoft.com/office/drawing/2014/main" id="{289A0F14-E25B-4E28-89DD-A072E1A7C51F}"/>
                    </a:ext>
                  </a:extLst>
                </p:cNvPr>
                <p:cNvSpPr/>
                <p:nvPr/>
              </p:nvSpPr>
              <p:spPr bwMode="auto">
                <a:xfrm>
                  <a:off x="1952" y="1905"/>
                  <a:ext cx="1" cy="1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5" name="Freeform 2105">
                  <a:extLst>
                    <a:ext uri="{FF2B5EF4-FFF2-40B4-BE49-F238E27FC236}">
                      <a16:creationId xmlns="" xmlns:a16="http://schemas.microsoft.com/office/drawing/2014/main" id="{160DDB38-A121-4D13-AD73-C2E1B39C466E}"/>
                    </a:ext>
                  </a:extLst>
                </p:cNvPr>
                <p:cNvSpPr/>
                <p:nvPr/>
              </p:nvSpPr>
              <p:spPr bwMode="auto">
                <a:xfrm>
                  <a:off x="2142" y="1740"/>
                  <a:ext cx="6" cy="4"/>
                </a:xfrm>
                <a:custGeom>
                  <a:avLst/>
                  <a:gdLst>
                    <a:gd name="T0" fmla="*/ 7 w 7"/>
                    <a:gd name="T1" fmla="*/ 3 h 4"/>
                    <a:gd name="T2" fmla="*/ 5 w 7"/>
                    <a:gd name="T3" fmla="*/ 0 h 4"/>
                    <a:gd name="T4" fmla="*/ 4 w 7"/>
                    <a:gd name="T5" fmla="*/ 0 h 4"/>
                    <a:gd name="T6" fmla="*/ 1 w 7"/>
                    <a:gd name="T7" fmla="*/ 0 h 4"/>
                    <a:gd name="T8" fmla="*/ 1 w 7"/>
                    <a:gd name="T9" fmla="*/ 4 h 4"/>
                    <a:gd name="T10" fmla="*/ 0 w 7"/>
                    <a:gd name="T11" fmla="*/ 4 h 4"/>
                    <a:gd name="T12" fmla="*/ 6 w 7"/>
                    <a:gd name="T13" fmla="*/ 3 h 4"/>
                    <a:gd name="T14" fmla="*/ 7 w 7"/>
                    <a:gd name="T15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" h="4">
                      <a:moveTo>
                        <a:pt x="7" y="3"/>
                      </a:moveTo>
                      <a:cubicBezTo>
                        <a:pt x="7" y="2"/>
                        <a:pt x="6" y="1"/>
                        <a:pt x="5" y="0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1" y="0"/>
                      </a:cubicBezTo>
                      <a:cubicBezTo>
                        <a:pt x="1" y="1"/>
                        <a:pt x="1" y="3"/>
                        <a:pt x="1" y="4"/>
                      </a:cubicBezTo>
                      <a:cubicBezTo>
                        <a:pt x="1" y="4"/>
                        <a:pt x="0" y="4"/>
                        <a:pt x="0" y="4"/>
                      </a:cubicBezTo>
                      <a:cubicBezTo>
                        <a:pt x="2" y="4"/>
                        <a:pt x="5" y="4"/>
                        <a:pt x="6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</p:grpSp>
          <p:grpSp>
            <p:nvGrpSpPr>
              <p:cNvPr id="13" name="Group 215">
                <a:extLst>
                  <a:ext uri="{FF2B5EF4-FFF2-40B4-BE49-F238E27FC236}">
                    <a16:creationId xmlns="" xmlns:a16="http://schemas.microsoft.com/office/drawing/2014/main" id="{BBDBF771-526B-48AC-8051-8D7340EC99FE}"/>
                  </a:ext>
                </a:extLst>
              </p:cNvPr>
              <p:cNvGrpSpPr/>
              <p:nvPr/>
            </p:nvGrpSpPr>
            <p:grpSpPr>
              <a:xfrm>
                <a:off x="759345" y="1882014"/>
                <a:ext cx="2319277" cy="2066461"/>
                <a:chOff x="949845" y="1882014"/>
                <a:chExt cx="2319277" cy="2066461"/>
              </a:xfrm>
              <a:grpFill/>
            </p:grpSpPr>
            <p:sp>
              <p:nvSpPr>
                <p:cNvPr id="14" name="Freeform 2109">
                  <a:extLst>
                    <a:ext uri="{FF2B5EF4-FFF2-40B4-BE49-F238E27FC236}">
                      <a16:creationId xmlns="" xmlns:a16="http://schemas.microsoft.com/office/drawing/2014/main" id="{60D18491-6C1D-43C5-A0D5-6014E54ACCB0}"/>
                    </a:ext>
                  </a:extLst>
                </p:cNvPr>
                <p:cNvSpPr/>
                <p:nvPr/>
              </p:nvSpPr>
              <p:spPr bwMode="auto">
                <a:xfrm>
                  <a:off x="2518331" y="3809992"/>
                  <a:ext cx="35310" cy="17985"/>
                </a:xfrm>
                <a:custGeom>
                  <a:avLst/>
                  <a:gdLst>
                    <a:gd name="T0" fmla="*/ 4 w 20"/>
                    <a:gd name="T1" fmla="*/ 1 h 11"/>
                    <a:gd name="T2" fmla="*/ 4 w 20"/>
                    <a:gd name="T3" fmla="*/ 1 h 11"/>
                    <a:gd name="T4" fmla="*/ 2 w 20"/>
                    <a:gd name="T5" fmla="*/ 2 h 11"/>
                    <a:gd name="T6" fmla="*/ 2 w 20"/>
                    <a:gd name="T7" fmla="*/ 2 h 11"/>
                    <a:gd name="T8" fmla="*/ 1 w 20"/>
                    <a:gd name="T9" fmla="*/ 3 h 11"/>
                    <a:gd name="T10" fmla="*/ 1 w 20"/>
                    <a:gd name="T11" fmla="*/ 3 h 11"/>
                    <a:gd name="T12" fmla="*/ 0 w 20"/>
                    <a:gd name="T13" fmla="*/ 5 h 11"/>
                    <a:gd name="T14" fmla="*/ 0 w 20"/>
                    <a:gd name="T15" fmla="*/ 5 h 11"/>
                    <a:gd name="T16" fmla="*/ 18 w 20"/>
                    <a:gd name="T17" fmla="*/ 11 h 11"/>
                    <a:gd name="T18" fmla="*/ 20 w 20"/>
                    <a:gd name="T19" fmla="*/ 10 h 11"/>
                    <a:gd name="T20" fmla="*/ 20 w 20"/>
                    <a:gd name="T21" fmla="*/ 10 h 11"/>
                    <a:gd name="T22" fmla="*/ 20 w 20"/>
                    <a:gd name="T23" fmla="*/ 9 h 11"/>
                    <a:gd name="T24" fmla="*/ 20 w 20"/>
                    <a:gd name="T25" fmla="*/ 8 h 11"/>
                    <a:gd name="T26" fmla="*/ 20 w 20"/>
                    <a:gd name="T27" fmla="*/ 8 h 11"/>
                    <a:gd name="T28" fmla="*/ 20 w 20"/>
                    <a:gd name="T29" fmla="*/ 7 h 11"/>
                    <a:gd name="T30" fmla="*/ 20 w 20"/>
                    <a:gd name="T31" fmla="*/ 7 h 11"/>
                    <a:gd name="T32" fmla="*/ 20 w 20"/>
                    <a:gd name="T33" fmla="*/ 6 h 11"/>
                    <a:gd name="T34" fmla="*/ 20 w 20"/>
                    <a:gd name="T35" fmla="*/ 6 h 11"/>
                    <a:gd name="T36" fmla="*/ 20 w 20"/>
                    <a:gd name="T37" fmla="*/ 6 h 11"/>
                    <a:gd name="T38" fmla="*/ 20 w 20"/>
                    <a:gd name="T39" fmla="*/ 5 h 11"/>
                    <a:gd name="T40" fmla="*/ 20 w 20"/>
                    <a:gd name="T41" fmla="*/ 5 h 11"/>
                    <a:gd name="T42" fmla="*/ 20 w 20"/>
                    <a:gd name="T43" fmla="*/ 5 h 11"/>
                    <a:gd name="T44" fmla="*/ 20 w 20"/>
                    <a:gd name="T45" fmla="*/ 5 h 11"/>
                    <a:gd name="T46" fmla="*/ 20 w 20"/>
                    <a:gd name="T47" fmla="*/ 5 h 11"/>
                    <a:gd name="T48" fmla="*/ 20 w 20"/>
                    <a:gd name="T49" fmla="*/ 5 h 11"/>
                    <a:gd name="T50" fmla="*/ 18 w 20"/>
                    <a:gd name="T51" fmla="*/ 5 h 11"/>
                    <a:gd name="T52" fmla="*/ 17 w 20"/>
                    <a:gd name="T53" fmla="*/ 5 h 11"/>
                    <a:gd name="T54" fmla="*/ 8 w 20"/>
                    <a:gd name="T55" fmla="*/ 2 h 11"/>
                    <a:gd name="T56" fmla="*/ 7 w 20"/>
                    <a:gd name="T57" fmla="*/ 1 h 11"/>
                    <a:gd name="T58" fmla="*/ 6 w 20"/>
                    <a:gd name="T59" fmla="*/ 1 h 11"/>
                    <a:gd name="T60" fmla="*/ 5 w 20"/>
                    <a:gd name="T61" fmla="*/ 0 h 11"/>
                    <a:gd name="T62" fmla="*/ 4 w 20"/>
                    <a:gd name="T63" fmla="*/ 1 h 11"/>
                    <a:gd name="T64" fmla="*/ 4 w 20"/>
                    <a:gd name="T65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20" h="11">
                      <a:moveTo>
                        <a:pt x="4" y="1"/>
                      </a:move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3" y="2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3"/>
                        <a:pt x="2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4"/>
                        <a:pt x="0" y="4"/>
                        <a:pt x="0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5" y="8"/>
                        <a:pt x="15" y="11"/>
                        <a:pt x="18" y="11"/>
                      </a:cubicBezTo>
                      <a:cubicBezTo>
                        <a:pt x="19" y="11"/>
                        <a:pt x="19" y="10"/>
                        <a:pt x="20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9"/>
                        <a:pt x="20" y="9"/>
                        <a:pt x="20" y="9"/>
                      </a:cubicBezTo>
                      <a:cubicBezTo>
                        <a:pt x="20" y="9"/>
                        <a:pt x="20" y="8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ubicBezTo>
                        <a:pt x="20" y="8"/>
                        <a:pt x="20" y="7"/>
                        <a:pt x="20" y="7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0" y="7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6"/>
                      </a:cubicBezTo>
                      <a:cubicBezTo>
                        <a:pt x="20" y="6"/>
                        <a:pt x="20" y="6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19" y="5"/>
                        <a:pt x="18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5" y="5"/>
                        <a:pt x="12" y="5"/>
                        <a:pt x="8" y="2"/>
                      </a:cubicBezTo>
                      <a:cubicBezTo>
                        <a:pt x="8" y="2"/>
                        <a:pt x="7" y="2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6" y="1"/>
                        <a:pt x="5" y="1"/>
                        <a:pt x="5" y="0"/>
                      </a:cubicBezTo>
                      <a:cubicBezTo>
                        <a:pt x="5" y="1"/>
                        <a:pt x="5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5" name="Freeform 2110">
                  <a:extLst>
                    <a:ext uri="{FF2B5EF4-FFF2-40B4-BE49-F238E27FC236}">
                      <a16:creationId xmlns="" xmlns:a16="http://schemas.microsoft.com/office/drawing/2014/main" id="{BEDA3FE5-231D-4399-B6AC-726DC1B94D0C}"/>
                    </a:ext>
                  </a:extLst>
                </p:cNvPr>
                <p:cNvSpPr/>
                <p:nvPr/>
              </p:nvSpPr>
              <p:spPr bwMode="auto">
                <a:xfrm>
                  <a:off x="2533198" y="3777619"/>
                  <a:ext cx="111504" cy="53955"/>
                </a:xfrm>
                <a:custGeom>
                  <a:avLst/>
                  <a:gdLst>
                    <a:gd name="T0" fmla="*/ 60 w 63"/>
                    <a:gd name="T1" fmla="*/ 7 h 32"/>
                    <a:gd name="T2" fmla="*/ 52 w 63"/>
                    <a:gd name="T3" fmla="*/ 3 h 32"/>
                    <a:gd name="T4" fmla="*/ 43 w 63"/>
                    <a:gd name="T5" fmla="*/ 0 h 32"/>
                    <a:gd name="T6" fmla="*/ 30 w 63"/>
                    <a:gd name="T7" fmla="*/ 3 h 32"/>
                    <a:gd name="T8" fmla="*/ 20 w 63"/>
                    <a:gd name="T9" fmla="*/ 3 h 32"/>
                    <a:gd name="T10" fmla="*/ 9 w 63"/>
                    <a:gd name="T11" fmla="*/ 4 h 32"/>
                    <a:gd name="T12" fmla="*/ 7 w 63"/>
                    <a:gd name="T13" fmla="*/ 6 h 32"/>
                    <a:gd name="T14" fmla="*/ 6 w 63"/>
                    <a:gd name="T15" fmla="*/ 7 h 32"/>
                    <a:gd name="T16" fmla="*/ 3 w 63"/>
                    <a:gd name="T17" fmla="*/ 10 h 32"/>
                    <a:gd name="T18" fmla="*/ 0 w 63"/>
                    <a:gd name="T19" fmla="*/ 15 h 32"/>
                    <a:gd name="T20" fmla="*/ 0 w 63"/>
                    <a:gd name="T21" fmla="*/ 16 h 32"/>
                    <a:gd name="T22" fmla="*/ 0 w 63"/>
                    <a:gd name="T23" fmla="*/ 17 h 32"/>
                    <a:gd name="T24" fmla="*/ 1 w 63"/>
                    <a:gd name="T25" fmla="*/ 17 h 32"/>
                    <a:gd name="T26" fmla="*/ 3 w 63"/>
                    <a:gd name="T27" fmla="*/ 18 h 32"/>
                    <a:gd name="T28" fmla="*/ 9 w 63"/>
                    <a:gd name="T29" fmla="*/ 20 h 32"/>
                    <a:gd name="T30" fmla="*/ 10 w 63"/>
                    <a:gd name="T31" fmla="*/ 20 h 32"/>
                    <a:gd name="T32" fmla="*/ 16 w 63"/>
                    <a:gd name="T33" fmla="*/ 22 h 32"/>
                    <a:gd name="T34" fmla="*/ 16 w 63"/>
                    <a:gd name="T35" fmla="*/ 22 h 32"/>
                    <a:gd name="T36" fmla="*/ 16 w 63"/>
                    <a:gd name="T37" fmla="*/ 23 h 32"/>
                    <a:gd name="T38" fmla="*/ 16 w 63"/>
                    <a:gd name="T39" fmla="*/ 23 h 32"/>
                    <a:gd name="T40" fmla="*/ 16 w 63"/>
                    <a:gd name="T41" fmla="*/ 24 h 32"/>
                    <a:gd name="T42" fmla="*/ 16 w 63"/>
                    <a:gd name="T43" fmla="*/ 25 h 32"/>
                    <a:gd name="T44" fmla="*/ 16 w 63"/>
                    <a:gd name="T45" fmla="*/ 25 h 32"/>
                    <a:gd name="T46" fmla="*/ 16 w 63"/>
                    <a:gd name="T47" fmla="*/ 27 h 32"/>
                    <a:gd name="T48" fmla="*/ 16 w 63"/>
                    <a:gd name="T49" fmla="*/ 27 h 32"/>
                    <a:gd name="T50" fmla="*/ 18 w 63"/>
                    <a:gd name="T51" fmla="*/ 29 h 32"/>
                    <a:gd name="T52" fmla="*/ 20 w 63"/>
                    <a:gd name="T53" fmla="*/ 32 h 32"/>
                    <a:gd name="T54" fmla="*/ 21 w 63"/>
                    <a:gd name="T55" fmla="*/ 32 h 32"/>
                    <a:gd name="T56" fmla="*/ 24 w 63"/>
                    <a:gd name="T57" fmla="*/ 30 h 32"/>
                    <a:gd name="T58" fmla="*/ 24 w 63"/>
                    <a:gd name="T59" fmla="*/ 29 h 32"/>
                    <a:gd name="T60" fmla="*/ 24 w 63"/>
                    <a:gd name="T61" fmla="*/ 24 h 32"/>
                    <a:gd name="T62" fmla="*/ 29 w 63"/>
                    <a:gd name="T63" fmla="*/ 21 h 32"/>
                    <a:gd name="T64" fmla="*/ 40 w 63"/>
                    <a:gd name="T65" fmla="*/ 18 h 32"/>
                    <a:gd name="T66" fmla="*/ 47 w 63"/>
                    <a:gd name="T67" fmla="*/ 13 h 32"/>
                    <a:gd name="T68" fmla="*/ 50 w 63"/>
                    <a:gd name="T69" fmla="*/ 13 h 32"/>
                    <a:gd name="T70" fmla="*/ 52 w 63"/>
                    <a:gd name="T71" fmla="*/ 14 h 32"/>
                    <a:gd name="T72" fmla="*/ 54 w 63"/>
                    <a:gd name="T73" fmla="*/ 12 h 32"/>
                    <a:gd name="T74" fmla="*/ 56 w 63"/>
                    <a:gd name="T75" fmla="*/ 11 h 32"/>
                    <a:gd name="T76" fmla="*/ 56 w 63"/>
                    <a:gd name="T77" fmla="*/ 11 h 32"/>
                    <a:gd name="T78" fmla="*/ 58 w 63"/>
                    <a:gd name="T79" fmla="*/ 10 h 32"/>
                    <a:gd name="T80" fmla="*/ 58 w 63"/>
                    <a:gd name="T81" fmla="*/ 10 h 32"/>
                    <a:gd name="T82" fmla="*/ 60 w 63"/>
                    <a:gd name="T83" fmla="*/ 9 h 32"/>
                    <a:gd name="T84" fmla="*/ 61 w 63"/>
                    <a:gd name="T85" fmla="*/ 9 h 32"/>
                    <a:gd name="T86" fmla="*/ 63 w 63"/>
                    <a:gd name="T87" fmla="*/ 9 h 32"/>
                    <a:gd name="T88" fmla="*/ 63 w 63"/>
                    <a:gd name="T89" fmla="*/ 9 h 32"/>
                    <a:gd name="T90" fmla="*/ 60 w 63"/>
                    <a:gd name="T91" fmla="*/ 7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63" h="32">
                      <a:moveTo>
                        <a:pt x="60" y="7"/>
                      </a:moveTo>
                      <a:cubicBezTo>
                        <a:pt x="57" y="6"/>
                        <a:pt x="54" y="5"/>
                        <a:pt x="52" y="3"/>
                      </a:cubicBezTo>
                      <a:cubicBezTo>
                        <a:pt x="50" y="1"/>
                        <a:pt x="47" y="0"/>
                        <a:pt x="43" y="0"/>
                      </a:cubicBezTo>
                      <a:cubicBezTo>
                        <a:pt x="37" y="0"/>
                        <a:pt x="31" y="2"/>
                        <a:pt x="30" y="3"/>
                      </a:cubicBezTo>
                      <a:cubicBezTo>
                        <a:pt x="27" y="4"/>
                        <a:pt x="23" y="4"/>
                        <a:pt x="20" y="3"/>
                      </a:cubicBezTo>
                      <a:cubicBezTo>
                        <a:pt x="16" y="3"/>
                        <a:pt x="12" y="2"/>
                        <a:pt x="9" y="4"/>
                      </a:cubicBezTo>
                      <a:cubicBezTo>
                        <a:pt x="9" y="5"/>
                        <a:pt x="8" y="5"/>
                        <a:pt x="7" y="6"/>
                      </a:cubicBezTo>
                      <a:cubicBezTo>
                        <a:pt x="7" y="6"/>
                        <a:pt x="7" y="7"/>
                        <a:pt x="6" y="7"/>
                      </a:cubicBezTo>
                      <a:cubicBezTo>
                        <a:pt x="5" y="8"/>
                        <a:pt x="4" y="9"/>
                        <a:pt x="3" y="10"/>
                      </a:cubicBezTo>
                      <a:cubicBezTo>
                        <a:pt x="1" y="12"/>
                        <a:pt x="0" y="14"/>
                        <a:pt x="0" y="15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0" y="16"/>
                        <a:pt x="0" y="17"/>
                      </a:cubicBezTo>
                      <a:cubicBezTo>
                        <a:pt x="0" y="17"/>
                        <a:pt x="0" y="17"/>
                        <a:pt x="1" y="17"/>
                      </a:cubicBezTo>
                      <a:cubicBezTo>
                        <a:pt x="1" y="17"/>
                        <a:pt x="2" y="18"/>
                        <a:pt x="3" y="18"/>
                      </a:cubicBezTo>
                      <a:cubicBezTo>
                        <a:pt x="5" y="19"/>
                        <a:pt x="7" y="20"/>
                        <a:pt x="9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12" y="20"/>
                        <a:pt x="14" y="20"/>
                        <a:pt x="16" y="22"/>
                      </a:cubicBezTo>
                      <a:cubicBezTo>
                        <a:pt x="16" y="22"/>
                        <a:pt x="16" y="22"/>
                        <a:pt x="16" y="22"/>
                      </a:cubicBezTo>
                      <a:cubicBezTo>
                        <a:pt x="16" y="22"/>
                        <a:pt x="16" y="22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4"/>
                        <a:pt x="16" y="25"/>
                        <a:pt x="16" y="25"/>
                      </a:cubicBezTo>
                      <a:cubicBezTo>
                        <a:pt x="16" y="25"/>
                        <a:pt x="16" y="25"/>
                        <a:pt x="16" y="25"/>
                      </a:cubicBezTo>
                      <a:cubicBezTo>
                        <a:pt x="16" y="26"/>
                        <a:pt x="16" y="27"/>
                        <a:pt x="16" y="27"/>
                      </a:cubicBezTo>
                      <a:cubicBezTo>
                        <a:pt x="16" y="27"/>
                        <a:pt x="16" y="27"/>
                        <a:pt x="16" y="27"/>
                      </a:cubicBezTo>
                      <a:cubicBezTo>
                        <a:pt x="17" y="28"/>
                        <a:pt x="18" y="28"/>
                        <a:pt x="18" y="29"/>
                      </a:cubicBezTo>
                      <a:cubicBezTo>
                        <a:pt x="20" y="30"/>
                        <a:pt x="20" y="31"/>
                        <a:pt x="20" y="32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2" y="31"/>
                        <a:pt x="23" y="30"/>
                        <a:pt x="24" y="30"/>
                      </a:cubicBezTo>
                      <a:cubicBezTo>
                        <a:pt x="24" y="30"/>
                        <a:pt x="24" y="29"/>
                        <a:pt x="24" y="29"/>
                      </a:cubicBezTo>
                      <a:cubicBezTo>
                        <a:pt x="23" y="28"/>
                        <a:pt x="23" y="26"/>
                        <a:pt x="24" y="24"/>
                      </a:cubicBezTo>
                      <a:cubicBezTo>
                        <a:pt x="25" y="22"/>
                        <a:pt x="27" y="21"/>
                        <a:pt x="29" y="21"/>
                      </a:cubicBezTo>
                      <a:cubicBezTo>
                        <a:pt x="36" y="21"/>
                        <a:pt x="39" y="20"/>
                        <a:pt x="40" y="18"/>
                      </a:cubicBezTo>
                      <a:cubicBezTo>
                        <a:pt x="40" y="15"/>
                        <a:pt x="43" y="13"/>
                        <a:pt x="47" y="13"/>
                      </a:cubicBezTo>
                      <a:cubicBezTo>
                        <a:pt x="48" y="13"/>
                        <a:pt x="49" y="13"/>
                        <a:pt x="50" y="13"/>
                      </a:cubicBezTo>
                      <a:cubicBezTo>
                        <a:pt x="51" y="14"/>
                        <a:pt x="52" y="14"/>
                        <a:pt x="52" y="14"/>
                      </a:cubicBezTo>
                      <a:cubicBezTo>
                        <a:pt x="53" y="14"/>
                        <a:pt x="54" y="13"/>
                        <a:pt x="54" y="12"/>
                      </a:cubicBezTo>
                      <a:cubicBezTo>
                        <a:pt x="55" y="12"/>
                        <a:pt x="55" y="12"/>
                        <a:pt x="56" y="11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7" y="11"/>
                        <a:pt x="57" y="11"/>
                        <a:pt x="58" y="10"/>
                      </a:cubicBezTo>
                      <a:cubicBezTo>
                        <a:pt x="58" y="10"/>
                        <a:pt x="58" y="10"/>
                        <a:pt x="58" y="10"/>
                      </a:cubicBezTo>
                      <a:cubicBezTo>
                        <a:pt x="59" y="10"/>
                        <a:pt x="60" y="10"/>
                        <a:pt x="60" y="9"/>
                      </a:cubicBezTo>
                      <a:cubicBezTo>
                        <a:pt x="60" y="9"/>
                        <a:pt x="60" y="9"/>
                        <a:pt x="61" y="9"/>
                      </a:cubicBezTo>
                      <a:cubicBezTo>
                        <a:pt x="61" y="9"/>
                        <a:pt x="62" y="9"/>
                        <a:pt x="63" y="9"/>
                      </a:cubicBezTo>
                      <a:cubicBezTo>
                        <a:pt x="63" y="9"/>
                        <a:pt x="63" y="9"/>
                        <a:pt x="63" y="9"/>
                      </a:cubicBezTo>
                      <a:cubicBezTo>
                        <a:pt x="62" y="8"/>
                        <a:pt x="61" y="8"/>
                        <a:pt x="60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6" name="Freeform 2111">
                  <a:extLst>
                    <a:ext uri="{FF2B5EF4-FFF2-40B4-BE49-F238E27FC236}">
                      <a16:creationId xmlns="" xmlns:a16="http://schemas.microsoft.com/office/drawing/2014/main" id="{F9686E1F-6B00-46BB-B3ED-B4F51B1DDF9A}"/>
                    </a:ext>
                  </a:extLst>
                </p:cNvPr>
                <p:cNvSpPr/>
                <p:nvPr/>
              </p:nvSpPr>
              <p:spPr bwMode="auto">
                <a:xfrm>
                  <a:off x="2561074" y="381538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7" name="Freeform 2112">
                  <a:extLst>
                    <a:ext uri="{FF2B5EF4-FFF2-40B4-BE49-F238E27FC236}">
                      <a16:creationId xmlns="" xmlns:a16="http://schemas.microsoft.com/office/drawing/2014/main" id="{6F396E28-F0CB-4A58-B223-6C09E37B5979}"/>
                    </a:ext>
                  </a:extLst>
                </p:cNvPr>
                <p:cNvSpPr/>
                <p:nvPr/>
              </p:nvSpPr>
              <p:spPr bwMode="auto">
                <a:xfrm>
                  <a:off x="2561074" y="3818984"/>
                  <a:ext cx="0" cy="3597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2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8" name="Freeform 2113">
                  <a:extLst>
                    <a:ext uri="{FF2B5EF4-FFF2-40B4-BE49-F238E27FC236}">
                      <a16:creationId xmlns="" xmlns:a16="http://schemas.microsoft.com/office/drawing/2014/main" id="{DCBDBB4B-8C21-4F1F-987E-E74E48C25E40}"/>
                    </a:ext>
                  </a:extLst>
                </p:cNvPr>
                <p:cNvSpPr/>
                <p:nvPr/>
              </p:nvSpPr>
              <p:spPr bwMode="auto">
                <a:xfrm>
                  <a:off x="2561074" y="381538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9" name="Freeform 2114">
                  <a:extLst>
                    <a:ext uri="{FF2B5EF4-FFF2-40B4-BE49-F238E27FC236}">
                      <a16:creationId xmlns="" xmlns:a16="http://schemas.microsoft.com/office/drawing/2014/main" id="{2011D9DE-AF7E-450C-864F-B500A9189336}"/>
                    </a:ext>
                  </a:extLst>
                </p:cNvPr>
                <p:cNvSpPr/>
                <p:nvPr/>
              </p:nvSpPr>
              <p:spPr bwMode="auto">
                <a:xfrm>
                  <a:off x="2561074" y="3817185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0" name="Freeform 2115">
                  <a:extLst>
                    <a:ext uri="{FF2B5EF4-FFF2-40B4-BE49-F238E27FC236}">
                      <a16:creationId xmlns="" xmlns:a16="http://schemas.microsoft.com/office/drawing/2014/main" id="{E9808B74-F6FD-45A2-8BFE-AF4AA34A853E}"/>
                    </a:ext>
                  </a:extLst>
                </p:cNvPr>
                <p:cNvSpPr/>
                <p:nvPr/>
              </p:nvSpPr>
              <p:spPr bwMode="auto">
                <a:xfrm>
                  <a:off x="2533198" y="3806395"/>
                  <a:ext cx="185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1" name="Freeform 2116">
                  <a:extLst>
                    <a:ext uri="{FF2B5EF4-FFF2-40B4-BE49-F238E27FC236}">
                      <a16:creationId xmlns="" xmlns:a16="http://schemas.microsoft.com/office/drawing/2014/main" id="{90DE0384-9617-40D4-9AF0-4D2055402E32}"/>
                    </a:ext>
                  </a:extLst>
                </p:cNvPr>
                <p:cNvSpPr/>
                <p:nvPr/>
              </p:nvSpPr>
              <p:spPr bwMode="auto">
                <a:xfrm>
                  <a:off x="1975679" y="3430511"/>
                  <a:ext cx="600262" cy="359697"/>
                </a:xfrm>
                <a:custGeom>
                  <a:avLst/>
                  <a:gdLst>
                    <a:gd name="T0" fmla="*/ 321 w 338"/>
                    <a:gd name="T1" fmla="*/ 169 h 209"/>
                    <a:gd name="T2" fmla="*/ 322 w 338"/>
                    <a:gd name="T3" fmla="*/ 170 h 209"/>
                    <a:gd name="T4" fmla="*/ 325 w 338"/>
                    <a:gd name="T5" fmla="*/ 171 h 209"/>
                    <a:gd name="T6" fmla="*/ 329 w 338"/>
                    <a:gd name="T7" fmla="*/ 154 h 209"/>
                    <a:gd name="T8" fmla="*/ 337 w 338"/>
                    <a:gd name="T9" fmla="*/ 137 h 209"/>
                    <a:gd name="T10" fmla="*/ 312 w 338"/>
                    <a:gd name="T11" fmla="*/ 138 h 209"/>
                    <a:gd name="T12" fmla="*/ 291 w 338"/>
                    <a:gd name="T13" fmla="*/ 167 h 209"/>
                    <a:gd name="T14" fmla="*/ 277 w 338"/>
                    <a:gd name="T15" fmla="*/ 170 h 209"/>
                    <a:gd name="T16" fmla="*/ 245 w 338"/>
                    <a:gd name="T17" fmla="*/ 173 h 209"/>
                    <a:gd name="T18" fmla="*/ 231 w 338"/>
                    <a:gd name="T19" fmla="*/ 156 h 209"/>
                    <a:gd name="T20" fmla="*/ 214 w 338"/>
                    <a:gd name="T21" fmla="*/ 118 h 209"/>
                    <a:gd name="T22" fmla="*/ 218 w 338"/>
                    <a:gd name="T23" fmla="*/ 84 h 209"/>
                    <a:gd name="T24" fmla="*/ 217 w 338"/>
                    <a:gd name="T25" fmla="*/ 83 h 209"/>
                    <a:gd name="T26" fmla="*/ 201 w 338"/>
                    <a:gd name="T27" fmla="*/ 78 h 209"/>
                    <a:gd name="T28" fmla="*/ 195 w 338"/>
                    <a:gd name="T29" fmla="*/ 66 h 209"/>
                    <a:gd name="T30" fmla="*/ 182 w 338"/>
                    <a:gd name="T31" fmla="*/ 46 h 209"/>
                    <a:gd name="T32" fmla="*/ 157 w 338"/>
                    <a:gd name="T33" fmla="*/ 45 h 209"/>
                    <a:gd name="T34" fmla="*/ 145 w 338"/>
                    <a:gd name="T35" fmla="*/ 41 h 209"/>
                    <a:gd name="T36" fmla="*/ 130 w 338"/>
                    <a:gd name="T37" fmla="*/ 23 h 209"/>
                    <a:gd name="T38" fmla="*/ 64 w 338"/>
                    <a:gd name="T39" fmla="*/ 17 h 209"/>
                    <a:gd name="T40" fmla="*/ 0 w 338"/>
                    <a:gd name="T41" fmla="*/ 3 h 209"/>
                    <a:gd name="T42" fmla="*/ 28 w 338"/>
                    <a:gd name="T43" fmla="*/ 42 h 209"/>
                    <a:gd name="T44" fmla="*/ 26 w 338"/>
                    <a:gd name="T45" fmla="*/ 61 h 209"/>
                    <a:gd name="T46" fmla="*/ 51 w 338"/>
                    <a:gd name="T47" fmla="*/ 76 h 209"/>
                    <a:gd name="T48" fmla="*/ 67 w 338"/>
                    <a:gd name="T49" fmla="*/ 102 h 209"/>
                    <a:gd name="T50" fmla="*/ 79 w 338"/>
                    <a:gd name="T51" fmla="*/ 105 h 209"/>
                    <a:gd name="T52" fmla="*/ 67 w 338"/>
                    <a:gd name="T53" fmla="*/ 93 h 209"/>
                    <a:gd name="T54" fmla="*/ 39 w 338"/>
                    <a:gd name="T55" fmla="*/ 48 h 209"/>
                    <a:gd name="T56" fmla="*/ 36 w 338"/>
                    <a:gd name="T57" fmla="*/ 40 h 209"/>
                    <a:gd name="T58" fmla="*/ 20 w 338"/>
                    <a:gd name="T59" fmla="*/ 8 h 209"/>
                    <a:gd name="T60" fmla="*/ 32 w 338"/>
                    <a:gd name="T61" fmla="*/ 9 h 209"/>
                    <a:gd name="T62" fmla="*/ 45 w 338"/>
                    <a:gd name="T63" fmla="*/ 18 h 209"/>
                    <a:gd name="T64" fmla="*/ 50 w 338"/>
                    <a:gd name="T65" fmla="*/ 45 h 209"/>
                    <a:gd name="T66" fmla="*/ 68 w 338"/>
                    <a:gd name="T67" fmla="*/ 54 h 209"/>
                    <a:gd name="T68" fmla="*/ 84 w 338"/>
                    <a:gd name="T69" fmla="*/ 70 h 209"/>
                    <a:gd name="T70" fmla="*/ 93 w 338"/>
                    <a:gd name="T71" fmla="*/ 86 h 209"/>
                    <a:gd name="T72" fmla="*/ 133 w 338"/>
                    <a:gd name="T73" fmla="*/ 133 h 209"/>
                    <a:gd name="T74" fmla="*/ 133 w 338"/>
                    <a:gd name="T75" fmla="*/ 146 h 209"/>
                    <a:gd name="T76" fmla="*/ 151 w 338"/>
                    <a:gd name="T77" fmla="*/ 169 h 209"/>
                    <a:gd name="T78" fmla="*/ 180 w 338"/>
                    <a:gd name="T79" fmla="*/ 181 h 209"/>
                    <a:gd name="T80" fmla="*/ 248 w 338"/>
                    <a:gd name="T81" fmla="*/ 196 h 209"/>
                    <a:gd name="T82" fmla="*/ 276 w 338"/>
                    <a:gd name="T83" fmla="*/ 205 h 209"/>
                    <a:gd name="T84" fmla="*/ 278 w 338"/>
                    <a:gd name="T85" fmla="*/ 203 h 209"/>
                    <a:gd name="T86" fmla="*/ 279 w 338"/>
                    <a:gd name="T87" fmla="*/ 201 h 209"/>
                    <a:gd name="T88" fmla="*/ 280 w 338"/>
                    <a:gd name="T89" fmla="*/ 199 h 209"/>
                    <a:gd name="T90" fmla="*/ 281 w 338"/>
                    <a:gd name="T91" fmla="*/ 198 h 209"/>
                    <a:gd name="T92" fmla="*/ 282 w 338"/>
                    <a:gd name="T93" fmla="*/ 198 h 209"/>
                    <a:gd name="T94" fmla="*/ 282 w 338"/>
                    <a:gd name="T95" fmla="*/ 198 h 209"/>
                    <a:gd name="T96" fmla="*/ 286 w 338"/>
                    <a:gd name="T97" fmla="*/ 197 h 209"/>
                    <a:gd name="T98" fmla="*/ 292 w 338"/>
                    <a:gd name="T99" fmla="*/ 193 h 209"/>
                    <a:gd name="T100" fmla="*/ 288 w 338"/>
                    <a:gd name="T101" fmla="*/ 185 h 209"/>
                    <a:gd name="T102" fmla="*/ 296 w 338"/>
                    <a:gd name="T103" fmla="*/ 176 h 209"/>
                    <a:gd name="T104" fmla="*/ 308 w 338"/>
                    <a:gd name="T105" fmla="*/ 177 h 2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338" h="209">
                      <a:moveTo>
                        <a:pt x="312" y="177"/>
                      </a:moveTo>
                      <a:cubicBezTo>
                        <a:pt x="313" y="177"/>
                        <a:pt x="313" y="177"/>
                        <a:pt x="313" y="177"/>
                      </a:cubicBezTo>
                      <a:cubicBezTo>
                        <a:pt x="313" y="176"/>
                        <a:pt x="314" y="176"/>
                        <a:pt x="314" y="175"/>
                      </a:cubicBezTo>
                      <a:cubicBezTo>
                        <a:pt x="316" y="173"/>
                        <a:pt x="318" y="170"/>
                        <a:pt x="321" y="169"/>
                      </a:cubicBezTo>
                      <a:cubicBezTo>
                        <a:pt x="321" y="169"/>
                        <a:pt x="321" y="169"/>
                        <a:pt x="321" y="169"/>
                      </a:cubicBezTo>
                      <a:cubicBezTo>
                        <a:pt x="321" y="169"/>
                        <a:pt x="321" y="169"/>
                        <a:pt x="321" y="169"/>
                      </a:cubicBezTo>
                      <a:cubicBezTo>
                        <a:pt x="321" y="169"/>
                        <a:pt x="321" y="169"/>
                        <a:pt x="321" y="169"/>
                      </a:cubicBezTo>
                      <a:cubicBezTo>
                        <a:pt x="321" y="169"/>
                        <a:pt x="322" y="170"/>
                        <a:pt x="322" y="170"/>
                      </a:cubicBezTo>
                      <a:cubicBezTo>
                        <a:pt x="323" y="170"/>
                        <a:pt x="323" y="170"/>
                        <a:pt x="323" y="170"/>
                      </a:cubicBezTo>
                      <a:cubicBezTo>
                        <a:pt x="323" y="170"/>
                        <a:pt x="323" y="170"/>
                        <a:pt x="324" y="170"/>
                      </a:cubicBezTo>
                      <a:cubicBezTo>
                        <a:pt x="324" y="170"/>
                        <a:pt x="324" y="170"/>
                        <a:pt x="324" y="171"/>
                      </a:cubicBezTo>
                      <a:cubicBezTo>
                        <a:pt x="325" y="171"/>
                        <a:pt x="325" y="171"/>
                        <a:pt x="325" y="171"/>
                      </a:cubicBezTo>
                      <a:cubicBezTo>
                        <a:pt x="326" y="171"/>
                        <a:pt x="326" y="172"/>
                        <a:pt x="326" y="172"/>
                      </a:cubicBezTo>
                      <a:cubicBezTo>
                        <a:pt x="326" y="172"/>
                        <a:pt x="326" y="172"/>
                        <a:pt x="326" y="172"/>
                      </a:cubicBezTo>
                      <a:cubicBezTo>
                        <a:pt x="328" y="169"/>
                        <a:pt x="329" y="163"/>
                        <a:pt x="329" y="159"/>
                      </a:cubicBezTo>
                      <a:cubicBezTo>
                        <a:pt x="330" y="157"/>
                        <a:pt x="330" y="155"/>
                        <a:pt x="329" y="154"/>
                      </a:cubicBezTo>
                      <a:cubicBezTo>
                        <a:pt x="329" y="151"/>
                        <a:pt x="329" y="148"/>
                        <a:pt x="332" y="145"/>
                      </a:cubicBezTo>
                      <a:cubicBezTo>
                        <a:pt x="333" y="144"/>
                        <a:pt x="334" y="143"/>
                        <a:pt x="335" y="142"/>
                      </a:cubicBezTo>
                      <a:cubicBezTo>
                        <a:pt x="337" y="141"/>
                        <a:pt x="338" y="140"/>
                        <a:pt x="338" y="138"/>
                      </a:cubicBezTo>
                      <a:cubicBezTo>
                        <a:pt x="338" y="137"/>
                        <a:pt x="337" y="137"/>
                        <a:pt x="337" y="137"/>
                      </a:cubicBezTo>
                      <a:cubicBezTo>
                        <a:pt x="337" y="137"/>
                        <a:pt x="336" y="137"/>
                        <a:pt x="336" y="137"/>
                      </a:cubicBezTo>
                      <a:cubicBezTo>
                        <a:pt x="334" y="138"/>
                        <a:pt x="331" y="138"/>
                        <a:pt x="329" y="137"/>
                      </a:cubicBezTo>
                      <a:cubicBezTo>
                        <a:pt x="327" y="135"/>
                        <a:pt x="324" y="136"/>
                        <a:pt x="319" y="137"/>
                      </a:cubicBezTo>
                      <a:cubicBezTo>
                        <a:pt x="317" y="137"/>
                        <a:pt x="315" y="137"/>
                        <a:pt x="312" y="138"/>
                      </a:cubicBezTo>
                      <a:cubicBezTo>
                        <a:pt x="300" y="139"/>
                        <a:pt x="299" y="145"/>
                        <a:pt x="300" y="149"/>
                      </a:cubicBezTo>
                      <a:cubicBezTo>
                        <a:pt x="300" y="153"/>
                        <a:pt x="299" y="154"/>
                        <a:pt x="297" y="156"/>
                      </a:cubicBezTo>
                      <a:cubicBezTo>
                        <a:pt x="297" y="156"/>
                        <a:pt x="296" y="157"/>
                        <a:pt x="296" y="159"/>
                      </a:cubicBezTo>
                      <a:cubicBezTo>
                        <a:pt x="297" y="163"/>
                        <a:pt x="293" y="166"/>
                        <a:pt x="291" y="167"/>
                      </a:cubicBezTo>
                      <a:cubicBezTo>
                        <a:pt x="290" y="168"/>
                        <a:pt x="289" y="168"/>
                        <a:pt x="289" y="169"/>
                      </a:cubicBezTo>
                      <a:cubicBezTo>
                        <a:pt x="289" y="170"/>
                        <a:pt x="289" y="171"/>
                        <a:pt x="288" y="172"/>
                      </a:cubicBezTo>
                      <a:cubicBezTo>
                        <a:pt x="288" y="172"/>
                        <a:pt x="287" y="173"/>
                        <a:pt x="286" y="173"/>
                      </a:cubicBezTo>
                      <a:cubicBezTo>
                        <a:pt x="283" y="173"/>
                        <a:pt x="278" y="170"/>
                        <a:pt x="277" y="170"/>
                      </a:cubicBezTo>
                      <a:cubicBezTo>
                        <a:pt x="275" y="170"/>
                        <a:pt x="265" y="172"/>
                        <a:pt x="259" y="174"/>
                      </a:cubicBezTo>
                      <a:cubicBezTo>
                        <a:pt x="255" y="175"/>
                        <a:pt x="253" y="175"/>
                        <a:pt x="252" y="176"/>
                      </a:cubicBezTo>
                      <a:cubicBezTo>
                        <a:pt x="252" y="176"/>
                        <a:pt x="252" y="176"/>
                        <a:pt x="252" y="176"/>
                      </a:cubicBezTo>
                      <a:cubicBezTo>
                        <a:pt x="250" y="176"/>
                        <a:pt x="248" y="174"/>
                        <a:pt x="245" y="173"/>
                      </a:cubicBezTo>
                      <a:cubicBezTo>
                        <a:pt x="243" y="171"/>
                        <a:pt x="241" y="170"/>
                        <a:pt x="239" y="170"/>
                      </a:cubicBezTo>
                      <a:cubicBezTo>
                        <a:pt x="239" y="168"/>
                        <a:pt x="239" y="168"/>
                        <a:pt x="239" y="168"/>
                      </a:cubicBezTo>
                      <a:cubicBezTo>
                        <a:pt x="239" y="170"/>
                        <a:pt x="239" y="170"/>
                        <a:pt x="239" y="170"/>
                      </a:cubicBezTo>
                      <a:cubicBezTo>
                        <a:pt x="234" y="170"/>
                        <a:pt x="231" y="165"/>
                        <a:pt x="231" y="156"/>
                      </a:cubicBezTo>
                      <a:cubicBezTo>
                        <a:pt x="230" y="154"/>
                        <a:pt x="227" y="151"/>
                        <a:pt x="224" y="148"/>
                      </a:cubicBezTo>
                      <a:cubicBezTo>
                        <a:pt x="222" y="146"/>
                        <a:pt x="220" y="144"/>
                        <a:pt x="219" y="143"/>
                      </a:cubicBezTo>
                      <a:cubicBezTo>
                        <a:pt x="215" y="137"/>
                        <a:pt x="215" y="126"/>
                        <a:pt x="214" y="119"/>
                      </a:cubicBezTo>
                      <a:cubicBezTo>
                        <a:pt x="214" y="118"/>
                        <a:pt x="214" y="118"/>
                        <a:pt x="214" y="118"/>
                      </a:cubicBezTo>
                      <a:cubicBezTo>
                        <a:pt x="214" y="112"/>
                        <a:pt x="214" y="100"/>
                        <a:pt x="218" y="87"/>
                      </a:cubicBezTo>
                      <a:cubicBezTo>
                        <a:pt x="219" y="86"/>
                        <a:pt x="219" y="85"/>
                        <a:pt x="219" y="84"/>
                      </a:cubicBezTo>
                      <a:cubicBezTo>
                        <a:pt x="219" y="84"/>
                        <a:pt x="219" y="84"/>
                        <a:pt x="219" y="84"/>
                      </a:cubicBezTo>
                      <a:cubicBezTo>
                        <a:pt x="219" y="84"/>
                        <a:pt x="219" y="84"/>
                        <a:pt x="218" y="84"/>
                      </a:cubicBezTo>
                      <a:cubicBezTo>
                        <a:pt x="218" y="84"/>
                        <a:pt x="218" y="84"/>
                        <a:pt x="218" y="84"/>
                      </a:cubicBezTo>
                      <a:cubicBezTo>
                        <a:pt x="218" y="84"/>
                        <a:pt x="218" y="84"/>
                        <a:pt x="218" y="84"/>
                      </a:cubicBezTo>
                      <a:cubicBezTo>
                        <a:pt x="217" y="84"/>
                        <a:pt x="217" y="84"/>
                        <a:pt x="217" y="84"/>
                      </a:cubicBezTo>
                      <a:cubicBezTo>
                        <a:pt x="217" y="84"/>
                        <a:pt x="217" y="84"/>
                        <a:pt x="217" y="83"/>
                      </a:cubicBezTo>
                      <a:cubicBezTo>
                        <a:pt x="217" y="83"/>
                        <a:pt x="217" y="83"/>
                        <a:pt x="217" y="83"/>
                      </a:cubicBezTo>
                      <a:cubicBezTo>
                        <a:pt x="216" y="83"/>
                        <a:pt x="216" y="83"/>
                        <a:pt x="216" y="83"/>
                      </a:cubicBezTo>
                      <a:cubicBezTo>
                        <a:pt x="213" y="83"/>
                        <a:pt x="208" y="81"/>
                        <a:pt x="205" y="80"/>
                      </a:cubicBezTo>
                      <a:cubicBezTo>
                        <a:pt x="203" y="79"/>
                        <a:pt x="201" y="78"/>
                        <a:pt x="201" y="78"/>
                      </a:cubicBezTo>
                      <a:cubicBezTo>
                        <a:pt x="201" y="78"/>
                        <a:pt x="201" y="78"/>
                        <a:pt x="201" y="78"/>
                      </a:cubicBezTo>
                      <a:cubicBezTo>
                        <a:pt x="198" y="78"/>
                        <a:pt x="197" y="75"/>
                        <a:pt x="197" y="73"/>
                      </a:cubicBezTo>
                      <a:cubicBezTo>
                        <a:pt x="197" y="72"/>
                        <a:pt x="196" y="71"/>
                        <a:pt x="196" y="70"/>
                      </a:cubicBezTo>
                      <a:cubicBezTo>
                        <a:pt x="195" y="69"/>
                        <a:pt x="195" y="68"/>
                        <a:pt x="195" y="66"/>
                      </a:cubicBezTo>
                      <a:cubicBezTo>
                        <a:pt x="195" y="66"/>
                        <a:pt x="194" y="65"/>
                        <a:pt x="194" y="65"/>
                      </a:cubicBezTo>
                      <a:cubicBezTo>
                        <a:pt x="194" y="64"/>
                        <a:pt x="194" y="62"/>
                        <a:pt x="194" y="62"/>
                      </a:cubicBezTo>
                      <a:cubicBezTo>
                        <a:pt x="193" y="62"/>
                        <a:pt x="193" y="61"/>
                        <a:pt x="193" y="61"/>
                      </a:cubicBezTo>
                      <a:cubicBezTo>
                        <a:pt x="190" y="59"/>
                        <a:pt x="184" y="53"/>
                        <a:pt x="182" y="46"/>
                      </a:cubicBezTo>
                      <a:cubicBezTo>
                        <a:pt x="180" y="39"/>
                        <a:pt x="168" y="36"/>
                        <a:pt x="164" y="36"/>
                      </a:cubicBezTo>
                      <a:cubicBezTo>
                        <a:pt x="163" y="36"/>
                        <a:pt x="163" y="36"/>
                        <a:pt x="162" y="37"/>
                      </a:cubicBezTo>
                      <a:cubicBezTo>
                        <a:pt x="161" y="39"/>
                        <a:pt x="160" y="41"/>
                        <a:pt x="159" y="42"/>
                      </a:cubicBezTo>
                      <a:cubicBezTo>
                        <a:pt x="158" y="44"/>
                        <a:pt x="158" y="45"/>
                        <a:pt x="157" y="45"/>
                      </a:cubicBezTo>
                      <a:cubicBezTo>
                        <a:pt x="157" y="46"/>
                        <a:pt x="156" y="46"/>
                        <a:pt x="156" y="46"/>
                      </a:cubicBezTo>
                      <a:cubicBezTo>
                        <a:pt x="155" y="46"/>
                        <a:pt x="155" y="46"/>
                        <a:pt x="155" y="46"/>
                      </a:cubicBezTo>
                      <a:cubicBezTo>
                        <a:pt x="155" y="46"/>
                        <a:pt x="154" y="46"/>
                        <a:pt x="153" y="45"/>
                      </a:cubicBezTo>
                      <a:cubicBezTo>
                        <a:pt x="151" y="45"/>
                        <a:pt x="149" y="43"/>
                        <a:pt x="145" y="41"/>
                      </a:cubicBezTo>
                      <a:cubicBezTo>
                        <a:pt x="144" y="41"/>
                        <a:pt x="144" y="41"/>
                        <a:pt x="144" y="40"/>
                      </a:cubicBezTo>
                      <a:cubicBezTo>
                        <a:pt x="143" y="40"/>
                        <a:pt x="142" y="39"/>
                        <a:pt x="141" y="39"/>
                      </a:cubicBezTo>
                      <a:cubicBezTo>
                        <a:pt x="138" y="38"/>
                        <a:pt x="136" y="34"/>
                        <a:pt x="136" y="30"/>
                      </a:cubicBezTo>
                      <a:cubicBezTo>
                        <a:pt x="136" y="28"/>
                        <a:pt x="132" y="24"/>
                        <a:pt x="130" y="23"/>
                      </a:cubicBezTo>
                      <a:cubicBezTo>
                        <a:pt x="129" y="23"/>
                        <a:pt x="125" y="19"/>
                        <a:pt x="117" y="12"/>
                      </a:cubicBezTo>
                      <a:cubicBezTo>
                        <a:pt x="102" y="12"/>
                        <a:pt x="102" y="12"/>
                        <a:pt x="102" y="12"/>
                      </a:cubicBezTo>
                      <a:cubicBezTo>
                        <a:pt x="98" y="17"/>
                        <a:pt x="98" y="17"/>
                        <a:pt x="98" y="17"/>
                      </a:cubicBezTo>
                      <a:cubicBezTo>
                        <a:pt x="64" y="17"/>
                        <a:pt x="64" y="17"/>
                        <a:pt x="64" y="17"/>
                      </a:cubicBezTo>
                      <a:cubicBezTo>
                        <a:pt x="64" y="17"/>
                        <a:pt x="64" y="17"/>
                        <a:pt x="64" y="17"/>
                      </a:cubicBezTo>
                      <a:cubicBezTo>
                        <a:pt x="56" y="14"/>
                        <a:pt x="39" y="8"/>
                        <a:pt x="35" y="7"/>
                      </a:cubicBezTo>
                      <a:cubicBezTo>
                        <a:pt x="31" y="6"/>
                        <a:pt x="25" y="2"/>
                        <a:pt x="23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5"/>
                        <a:pt x="3" y="7"/>
                        <a:pt x="5" y="10"/>
                      </a:cubicBezTo>
                      <a:cubicBezTo>
                        <a:pt x="10" y="16"/>
                        <a:pt x="14" y="28"/>
                        <a:pt x="15" y="33"/>
                      </a:cubicBezTo>
                      <a:cubicBezTo>
                        <a:pt x="15" y="35"/>
                        <a:pt x="19" y="38"/>
                        <a:pt x="23" y="40"/>
                      </a:cubicBezTo>
                      <a:cubicBezTo>
                        <a:pt x="25" y="41"/>
                        <a:pt x="26" y="42"/>
                        <a:pt x="28" y="42"/>
                      </a:cubicBezTo>
                      <a:cubicBezTo>
                        <a:pt x="35" y="47"/>
                        <a:pt x="35" y="57"/>
                        <a:pt x="34" y="60"/>
                      </a:cubicBezTo>
                      <a:cubicBezTo>
                        <a:pt x="34" y="61"/>
                        <a:pt x="33" y="62"/>
                        <a:pt x="31" y="62"/>
                      </a:cubicBezTo>
                      <a:cubicBezTo>
                        <a:pt x="29" y="62"/>
                        <a:pt x="28" y="62"/>
                        <a:pt x="27" y="62"/>
                      </a:cubicBezTo>
                      <a:cubicBezTo>
                        <a:pt x="27" y="61"/>
                        <a:pt x="26" y="61"/>
                        <a:pt x="26" y="61"/>
                      </a:cubicBezTo>
                      <a:cubicBezTo>
                        <a:pt x="28" y="64"/>
                        <a:pt x="34" y="68"/>
                        <a:pt x="37" y="68"/>
                      </a:cubicBezTo>
                      <a:cubicBezTo>
                        <a:pt x="37" y="68"/>
                        <a:pt x="38" y="68"/>
                        <a:pt x="38" y="68"/>
                      </a:cubicBezTo>
                      <a:cubicBezTo>
                        <a:pt x="42" y="68"/>
                        <a:pt x="44" y="70"/>
                        <a:pt x="48" y="74"/>
                      </a:cubicBezTo>
                      <a:cubicBezTo>
                        <a:pt x="51" y="76"/>
                        <a:pt x="51" y="76"/>
                        <a:pt x="51" y="76"/>
                      </a:cubicBezTo>
                      <a:cubicBezTo>
                        <a:pt x="54" y="80"/>
                        <a:pt x="56" y="84"/>
                        <a:pt x="56" y="88"/>
                      </a:cubicBezTo>
                      <a:cubicBezTo>
                        <a:pt x="56" y="90"/>
                        <a:pt x="56" y="92"/>
                        <a:pt x="54" y="93"/>
                      </a:cubicBezTo>
                      <a:cubicBezTo>
                        <a:pt x="56" y="95"/>
                        <a:pt x="60" y="97"/>
                        <a:pt x="63" y="100"/>
                      </a:cubicBezTo>
                      <a:cubicBezTo>
                        <a:pt x="67" y="102"/>
                        <a:pt x="67" y="102"/>
                        <a:pt x="67" y="102"/>
                      </a:cubicBezTo>
                      <a:cubicBezTo>
                        <a:pt x="76" y="108"/>
                        <a:pt x="79" y="115"/>
                        <a:pt x="79" y="117"/>
                      </a:cubicBezTo>
                      <a:cubicBezTo>
                        <a:pt x="80" y="116"/>
                        <a:pt x="81" y="115"/>
                        <a:pt x="81" y="114"/>
                      </a:cubicBezTo>
                      <a:cubicBezTo>
                        <a:pt x="82" y="113"/>
                        <a:pt x="81" y="112"/>
                        <a:pt x="81" y="111"/>
                      </a:cubicBezTo>
                      <a:cubicBezTo>
                        <a:pt x="80" y="110"/>
                        <a:pt x="79" y="108"/>
                        <a:pt x="79" y="105"/>
                      </a:cubicBezTo>
                      <a:cubicBezTo>
                        <a:pt x="79" y="104"/>
                        <a:pt x="77" y="104"/>
                        <a:pt x="73" y="104"/>
                      </a:cubicBezTo>
                      <a:cubicBezTo>
                        <a:pt x="72" y="104"/>
                        <a:pt x="72" y="104"/>
                        <a:pt x="71" y="103"/>
                      </a:cubicBezTo>
                      <a:cubicBezTo>
                        <a:pt x="68" y="103"/>
                        <a:pt x="68" y="100"/>
                        <a:pt x="68" y="97"/>
                      </a:cubicBezTo>
                      <a:cubicBezTo>
                        <a:pt x="68" y="96"/>
                        <a:pt x="68" y="94"/>
                        <a:pt x="67" y="93"/>
                      </a:cubicBezTo>
                      <a:cubicBezTo>
                        <a:pt x="63" y="89"/>
                        <a:pt x="60" y="79"/>
                        <a:pt x="59" y="76"/>
                      </a:cubicBezTo>
                      <a:cubicBezTo>
                        <a:pt x="59" y="73"/>
                        <a:pt x="56" y="70"/>
                        <a:pt x="53" y="67"/>
                      </a:cubicBezTo>
                      <a:cubicBezTo>
                        <a:pt x="51" y="65"/>
                        <a:pt x="48" y="62"/>
                        <a:pt x="47" y="59"/>
                      </a:cubicBezTo>
                      <a:cubicBezTo>
                        <a:pt x="43" y="53"/>
                        <a:pt x="40" y="49"/>
                        <a:pt x="39" y="48"/>
                      </a:cubicBezTo>
                      <a:cubicBezTo>
                        <a:pt x="38" y="47"/>
                        <a:pt x="37" y="46"/>
                        <a:pt x="37" y="46"/>
                      </a:cubicBezTo>
                      <a:cubicBezTo>
                        <a:pt x="37" y="44"/>
                        <a:pt x="38" y="43"/>
                        <a:pt x="39" y="42"/>
                      </a:cubicBezTo>
                      <a:cubicBezTo>
                        <a:pt x="39" y="42"/>
                        <a:pt x="39" y="41"/>
                        <a:pt x="39" y="41"/>
                      </a:cubicBezTo>
                      <a:cubicBezTo>
                        <a:pt x="39" y="41"/>
                        <a:pt x="38" y="40"/>
                        <a:pt x="36" y="40"/>
                      </a:cubicBezTo>
                      <a:cubicBezTo>
                        <a:pt x="34" y="39"/>
                        <a:pt x="33" y="39"/>
                        <a:pt x="31" y="38"/>
                      </a:cubicBezTo>
                      <a:cubicBezTo>
                        <a:pt x="27" y="36"/>
                        <a:pt x="24" y="32"/>
                        <a:pt x="24" y="28"/>
                      </a:cubicBezTo>
                      <a:cubicBezTo>
                        <a:pt x="24" y="24"/>
                        <a:pt x="22" y="15"/>
                        <a:pt x="20" y="12"/>
                      </a:cubicBezTo>
                      <a:cubicBezTo>
                        <a:pt x="20" y="10"/>
                        <a:pt x="20" y="9"/>
                        <a:pt x="20" y="8"/>
                      </a:cubicBezTo>
                      <a:cubicBezTo>
                        <a:pt x="22" y="6"/>
                        <a:pt x="26" y="6"/>
                        <a:pt x="28" y="8"/>
                      </a:cubicBezTo>
                      <a:cubicBezTo>
                        <a:pt x="28" y="9"/>
                        <a:pt x="28" y="9"/>
                        <a:pt x="28" y="9"/>
                      </a:cubicBezTo>
                      <a:cubicBezTo>
                        <a:pt x="28" y="9"/>
                        <a:pt x="29" y="10"/>
                        <a:pt x="29" y="10"/>
                      </a:cubicBezTo>
                      <a:cubicBezTo>
                        <a:pt x="30" y="9"/>
                        <a:pt x="31" y="9"/>
                        <a:pt x="32" y="9"/>
                      </a:cubicBezTo>
                      <a:cubicBezTo>
                        <a:pt x="34" y="9"/>
                        <a:pt x="37" y="11"/>
                        <a:pt x="38" y="13"/>
                      </a:cubicBezTo>
                      <a:cubicBezTo>
                        <a:pt x="38" y="14"/>
                        <a:pt x="39" y="14"/>
                        <a:pt x="40" y="13"/>
                      </a:cubicBezTo>
                      <a:cubicBezTo>
                        <a:pt x="42" y="13"/>
                        <a:pt x="44" y="13"/>
                        <a:pt x="45" y="14"/>
                      </a:cubicBezTo>
                      <a:cubicBezTo>
                        <a:pt x="46" y="15"/>
                        <a:pt x="46" y="16"/>
                        <a:pt x="45" y="18"/>
                      </a:cubicBezTo>
                      <a:cubicBezTo>
                        <a:pt x="45" y="19"/>
                        <a:pt x="43" y="22"/>
                        <a:pt x="47" y="29"/>
                      </a:cubicBezTo>
                      <a:cubicBezTo>
                        <a:pt x="51" y="36"/>
                        <a:pt x="52" y="37"/>
                        <a:pt x="50" y="39"/>
                      </a:cubicBezTo>
                      <a:cubicBezTo>
                        <a:pt x="50" y="40"/>
                        <a:pt x="50" y="40"/>
                        <a:pt x="50" y="43"/>
                      </a:cubicBezTo>
                      <a:cubicBezTo>
                        <a:pt x="50" y="44"/>
                        <a:pt x="50" y="45"/>
                        <a:pt x="50" y="45"/>
                      </a:cubicBezTo>
                      <a:cubicBezTo>
                        <a:pt x="50" y="45"/>
                        <a:pt x="51" y="45"/>
                        <a:pt x="51" y="44"/>
                      </a:cubicBezTo>
                      <a:cubicBezTo>
                        <a:pt x="52" y="44"/>
                        <a:pt x="53" y="43"/>
                        <a:pt x="54" y="43"/>
                      </a:cubicBezTo>
                      <a:cubicBezTo>
                        <a:pt x="55" y="43"/>
                        <a:pt x="57" y="45"/>
                        <a:pt x="62" y="51"/>
                      </a:cubicBezTo>
                      <a:cubicBezTo>
                        <a:pt x="64" y="53"/>
                        <a:pt x="66" y="54"/>
                        <a:pt x="68" y="54"/>
                      </a:cubicBezTo>
                      <a:cubicBezTo>
                        <a:pt x="70" y="55"/>
                        <a:pt x="72" y="56"/>
                        <a:pt x="72" y="59"/>
                      </a:cubicBezTo>
                      <a:cubicBezTo>
                        <a:pt x="72" y="60"/>
                        <a:pt x="73" y="64"/>
                        <a:pt x="76" y="64"/>
                      </a:cubicBezTo>
                      <a:cubicBezTo>
                        <a:pt x="79" y="65"/>
                        <a:pt x="81" y="67"/>
                        <a:pt x="82" y="68"/>
                      </a:cubicBezTo>
                      <a:cubicBezTo>
                        <a:pt x="83" y="69"/>
                        <a:pt x="84" y="70"/>
                        <a:pt x="84" y="70"/>
                      </a:cubicBezTo>
                      <a:cubicBezTo>
                        <a:pt x="86" y="70"/>
                        <a:pt x="87" y="71"/>
                        <a:pt x="88" y="73"/>
                      </a:cubicBezTo>
                      <a:cubicBezTo>
                        <a:pt x="89" y="75"/>
                        <a:pt x="88" y="77"/>
                        <a:pt x="87" y="80"/>
                      </a:cubicBezTo>
                      <a:cubicBezTo>
                        <a:pt x="87" y="81"/>
                        <a:pt x="87" y="81"/>
                        <a:pt x="87" y="82"/>
                      </a:cubicBezTo>
                      <a:cubicBezTo>
                        <a:pt x="87" y="83"/>
                        <a:pt x="89" y="84"/>
                        <a:pt x="93" y="86"/>
                      </a:cubicBezTo>
                      <a:cubicBezTo>
                        <a:pt x="98" y="88"/>
                        <a:pt x="98" y="89"/>
                        <a:pt x="100" y="91"/>
                      </a:cubicBezTo>
                      <a:cubicBezTo>
                        <a:pt x="100" y="92"/>
                        <a:pt x="101" y="93"/>
                        <a:pt x="103" y="95"/>
                      </a:cubicBezTo>
                      <a:cubicBezTo>
                        <a:pt x="108" y="100"/>
                        <a:pt x="124" y="117"/>
                        <a:pt x="128" y="122"/>
                      </a:cubicBezTo>
                      <a:cubicBezTo>
                        <a:pt x="130" y="126"/>
                        <a:pt x="132" y="130"/>
                        <a:pt x="133" y="133"/>
                      </a:cubicBezTo>
                      <a:cubicBezTo>
                        <a:pt x="133" y="135"/>
                        <a:pt x="133" y="135"/>
                        <a:pt x="133" y="135"/>
                      </a:cubicBezTo>
                      <a:cubicBezTo>
                        <a:pt x="134" y="137"/>
                        <a:pt x="133" y="139"/>
                        <a:pt x="133" y="140"/>
                      </a:cubicBezTo>
                      <a:cubicBezTo>
                        <a:pt x="132" y="142"/>
                        <a:pt x="132" y="142"/>
                        <a:pt x="133" y="143"/>
                      </a:cubicBezTo>
                      <a:cubicBezTo>
                        <a:pt x="133" y="144"/>
                        <a:pt x="134" y="145"/>
                        <a:pt x="133" y="146"/>
                      </a:cubicBezTo>
                      <a:cubicBezTo>
                        <a:pt x="133" y="147"/>
                        <a:pt x="131" y="148"/>
                        <a:pt x="130" y="148"/>
                      </a:cubicBezTo>
                      <a:cubicBezTo>
                        <a:pt x="130" y="148"/>
                        <a:pt x="130" y="148"/>
                        <a:pt x="130" y="148"/>
                      </a:cubicBezTo>
                      <a:cubicBezTo>
                        <a:pt x="130" y="151"/>
                        <a:pt x="133" y="159"/>
                        <a:pt x="137" y="160"/>
                      </a:cubicBezTo>
                      <a:cubicBezTo>
                        <a:pt x="142" y="160"/>
                        <a:pt x="147" y="165"/>
                        <a:pt x="151" y="169"/>
                      </a:cubicBezTo>
                      <a:cubicBezTo>
                        <a:pt x="152" y="170"/>
                        <a:pt x="153" y="170"/>
                        <a:pt x="154" y="171"/>
                      </a:cubicBezTo>
                      <a:cubicBezTo>
                        <a:pt x="156" y="173"/>
                        <a:pt x="159" y="174"/>
                        <a:pt x="163" y="174"/>
                      </a:cubicBezTo>
                      <a:cubicBezTo>
                        <a:pt x="166" y="175"/>
                        <a:pt x="168" y="175"/>
                        <a:pt x="171" y="176"/>
                      </a:cubicBezTo>
                      <a:cubicBezTo>
                        <a:pt x="174" y="177"/>
                        <a:pt x="177" y="179"/>
                        <a:pt x="180" y="181"/>
                      </a:cubicBezTo>
                      <a:cubicBezTo>
                        <a:pt x="184" y="183"/>
                        <a:pt x="188" y="186"/>
                        <a:pt x="193" y="187"/>
                      </a:cubicBezTo>
                      <a:cubicBezTo>
                        <a:pt x="203" y="190"/>
                        <a:pt x="213" y="194"/>
                        <a:pt x="219" y="199"/>
                      </a:cubicBezTo>
                      <a:cubicBezTo>
                        <a:pt x="224" y="202"/>
                        <a:pt x="230" y="201"/>
                        <a:pt x="240" y="197"/>
                      </a:cubicBezTo>
                      <a:cubicBezTo>
                        <a:pt x="243" y="196"/>
                        <a:pt x="245" y="196"/>
                        <a:pt x="248" y="196"/>
                      </a:cubicBezTo>
                      <a:cubicBezTo>
                        <a:pt x="253" y="196"/>
                        <a:pt x="257" y="198"/>
                        <a:pt x="260" y="199"/>
                      </a:cubicBezTo>
                      <a:cubicBezTo>
                        <a:pt x="261" y="200"/>
                        <a:pt x="262" y="200"/>
                        <a:pt x="262" y="200"/>
                      </a:cubicBezTo>
                      <a:cubicBezTo>
                        <a:pt x="265" y="201"/>
                        <a:pt x="269" y="204"/>
                        <a:pt x="273" y="209"/>
                      </a:cubicBezTo>
                      <a:cubicBezTo>
                        <a:pt x="274" y="207"/>
                        <a:pt x="275" y="206"/>
                        <a:pt x="276" y="205"/>
                      </a:cubicBezTo>
                      <a:cubicBezTo>
                        <a:pt x="276" y="205"/>
                        <a:pt x="276" y="205"/>
                        <a:pt x="276" y="205"/>
                      </a:cubicBezTo>
                      <a:cubicBezTo>
                        <a:pt x="276" y="205"/>
                        <a:pt x="277" y="204"/>
                        <a:pt x="277" y="204"/>
                      </a:cubicBezTo>
                      <a:cubicBezTo>
                        <a:pt x="277" y="204"/>
                        <a:pt x="277" y="204"/>
                        <a:pt x="277" y="204"/>
                      </a:cubicBezTo>
                      <a:cubicBezTo>
                        <a:pt x="277" y="203"/>
                        <a:pt x="278" y="203"/>
                        <a:pt x="278" y="203"/>
                      </a:cubicBezTo>
                      <a:cubicBezTo>
                        <a:pt x="278" y="202"/>
                        <a:pt x="278" y="202"/>
                        <a:pt x="278" y="202"/>
                      </a:cubicBezTo>
                      <a:cubicBezTo>
                        <a:pt x="278" y="202"/>
                        <a:pt x="278" y="202"/>
                        <a:pt x="279" y="201"/>
                      </a:cubicBezTo>
                      <a:cubicBezTo>
                        <a:pt x="279" y="201"/>
                        <a:pt x="279" y="201"/>
                        <a:pt x="279" y="201"/>
                      </a:cubicBezTo>
                      <a:cubicBezTo>
                        <a:pt x="279" y="201"/>
                        <a:pt x="279" y="201"/>
                        <a:pt x="279" y="201"/>
                      </a:cubicBezTo>
                      <a:cubicBezTo>
                        <a:pt x="279" y="200"/>
                        <a:pt x="279" y="200"/>
                        <a:pt x="280" y="200"/>
                      </a:cubicBezTo>
                      <a:cubicBezTo>
                        <a:pt x="280" y="200"/>
                        <a:pt x="280" y="200"/>
                        <a:pt x="280" y="200"/>
                      </a:cubicBezTo>
                      <a:cubicBezTo>
                        <a:pt x="280" y="200"/>
                        <a:pt x="280" y="200"/>
                        <a:pt x="280" y="200"/>
                      </a:cubicBezTo>
                      <a:cubicBezTo>
                        <a:pt x="280" y="199"/>
                        <a:pt x="280" y="199"/>
                        <a:pt x="280" y="199"/>
                      </a:cubicBezTo>
                      <a:cubicBezTo>
                        <a:pt x="281" y="199"/>
                        <a:pt x="281" y="199"/>
                        <a:pt x="281" y="199"/>
                      </a:cubicBezTo>
                      <a:cubicBezTo>
                        <a:pt x="281" y="199"/>
                        <a:pt x="281" y="199"/>
                        <a:pt x="281" y="199"/>
                      </a:cubicBezTo>
                      <a:cubicBezTo>
                        <a:pt x="281" y="199"/>
                        <a:pt x="281" y="199"/>
                        <a:pt x="281" y="198"/>
                      </a:cubicBezTo>
                      <a:cubicBezTo>
                        <a:pt x="281" y="198"/>
                        <a:pt x="281" y="198"/>
                        <a:pt x="281" y="198"/>
                      </a:cubicBezTo>
                      <a:cubicBezTo>
                        <a:pt x="281" y="198"/>
                        <a:pt x="281" y="198"/>
                        <a:pt x="281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8"/>
                        <a:pt x="282" y="198"/>
                        <a:pt x="282" y="198"/>
                      </a:cubicBezTo>
                      <a:cubicBezTo>
                        <a:pt x="282" y="197"/>
                        <a:pt x="283" y="197"/>
                        <a:pt x="283" y="197"/>
                      </a:cubicBezTo>
                      <a:cubicBezTo>
                        <a:pt x="283" y="197"/>
                        <a:pt x="284" y="197"/>
                        <a:pt x="286" y="197"/>
                      </a:cubicBezTo>
                      <a:cubicBezTo>
                        <a:pt x="287" y="198"/>
                        <a:pt x="289" y="198"/>
                        <a:pt x="291" y="198"/>
                      </a:cubicBezTo>
                      <a:cubicBezTo>
                        <a:pt x="294" y="198"/>
                        <a:pt x="295" y="197"/>
                        <a:pt x="296" y="197"/>
                      </a:cubicBezTo>
                      <a:cubicBezTo>
                        <a:pt x="296" y="197"/>
                        <a:pt x="296" y="197"/>
                        <a:pt x="296" y="197"/>
                      </a:cubicBezTo>
                      <a:cubicBezTo>
                        <a:pt x="296" y="196"/>
                        <a:pt x="294" y="194"/>
                        <a:pt x="292" y="193"/>
                      </a:cubicBezTo>
                      <a:cubicBezTo>
                        <a:pt x="292" y="192"/>
                        <a:pt x="291" y="192"/>
                        <a:pt x="291" y="192"/>
                      </a:cubicBezTo>
                      <a:cubicBezTo>
                        <a:pt x="289" y="189"/>
                        <a:pt x="288" y="188"/>
                        <a:pt x="288" y="187"/>
                      </a:cubicBezTo>
                      <a:cubicBezTo>
                        <a:pt x="288" y="186"/>
                        <a:pt x="288" y="186"/>
                        <a:pt x="288" y="186"/>
                      </a:cubicBezTo>
                      <a:cubicBezTo>
                        <a:pt x="288" y="185"/>
                        <a:pt x="288" y="185"/>
                        <a:pt x="288" y="185"/>
                      </a:cubicBezTo>
                      <a:cubicBezTo>
                        <a:pt x="289" y="185"/>
                        <a:pt x="289" y="184"/>
                        <a:pt x="289" y="183"/>
                      </a:cubicBezTo>
                      <a:cubicBezTo>
                        <a:pt x="290" y="180"/>
                        <a:pt x="291" y="176"/>
                        <a:pt x="293" y="176"/>
                      </a:cubicBezTo>
                      <a:cubicBezTo>
                        <a:pt x="294" y="176"/>
                        <a:pt x="294" y="176"/>
                        <a:pt x="294" y="176"/>
                      </a:cubicBezTo>
                      <a:cubicBezTo>
                        <a:pt x="295" y="176"/>
                        <a:pt x="295" y="176"/>
                        <a:pt x="296" y="176"/>
                      </a:cubicBezTo>
                      <a:cubicBezTo>
                        <a:pt x="298" y="177"/>
                        <a:pt x="300" y="177"/>
                        <a:pt x="302" y="177"/>
                      </a:cubicBezTo>
                      <a:cubicBezTo>
                        <a:pt x="303" y="177"/>
                        <a:pt x="304" y="177"/>
                        <a:pt x="306" y="177"/>
                      </a:cubicBezTo>
                      <a:cubicBezTo>
                        <a:pt x="306" y="177"/>
                        <a:pt x="306" y="177"/>
                        <a:pt x="306" y="177"/>
                      </a:cubicBezTo>
                      <a:cubicBezTo>
                        <a:pt x="307" y="177"/>
                        <a:pt x="307" y="177"/>
                        <a:pt x="308" y="177"/>
                      </a:cubicBezTo>
                      <a:cubicBezTo>
                        <a:pt x="308" y="177"/>
                        <a:pt x="309" y="177"/>
                        <a:pt x="309" y="177"/>
                      </a:cubicBezTo>
                      <a:cubicBezTo>
                        <a:pt x="309" y="177"/>
                        <a:pt x="309" y="177"/>
                        <a:pt x="309" y="177"/>
                      </a:cubicBezTo>
                      <a:cubicBezTo>
                        <a:pt x="310" y="177"/>
                        <a:pt x="311" y="177"/>
                        <a:pt x="312" y="1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2" name="Freeform 2117">
                  <a:extLst>
                    <a:ext uri="{FF2B5EF4-FFF2-40B4-BE49-F238E27FC236}">
                      <a16:creationId xmlns="" xmlns:a16="http://schemas.microsoft.com/office/drawing/2014/main" id="{366E272D-8942-472F-83CB-CF4931878D60}"/>
                    </a:ext>
                  </a:extLst>
                </p:cNvPr>
                <p:cNvSpPr/>
                <p:nvPr/>
              </p:nvSpPr>
              <p:spPr bwMode="auto">
                <a:xfrm>
                  <a:off x="2464437" y="3739851"/>
                  <a:ext cx="72477" cy="75536"/>
                </a:xfrm>
                <a:custGeom>
                  <a:avLst/>
                  <a:gdLst>
                    <a:gd name="T0" fmla="*/ 30 w 41"/>
                    <a:gd name="T1" fmla="*/ 39 h 43"/>
                    <a:gd name="T2" fmla="*/ 31 w 41"/>
                    <a:gd name="T3" fmla="*/ 38 h 43"/>
                    <a:gd name="T4" fmla="*/ 31 w 41"/>
                    <a:gd name="T5" fmla="*/ 38 h 43"/>
                    <a:gd name="T6" fmla="*/ 32 w 41"/>
                    <a:gd name="T7" fmla="*/ 38 h 43"/>
                    <a:gd name="T8" fmla="*/ 32 w 41"/>
                    <a:gd name="T9" fmla="*/ 37 h 43"/>
                    <a:gd name="T10" fmla="*/ 33 w 41"/>
                    <a:gd name="T11" fmla="*/ 37 h 43"/>
                    <a:gd name="T12" fmla="*/ 33 w 41"/>
                    <a:gd name="T13" fmla="*/ 37 h 43"/>
                    <a:gd name="T14" fmla="*/ 33 w 41"/>
                    <a:gd name="T15" fmla="*/ 37 h 43"/>
                    <a:gd name="T16" fmla="*/ 33 w 41"/>
                    <a:gd name="T17" fmla="*/ 37 h 43"/>
                    <a:gd name="T18" fmla="*/ 33 w 41"/>
                    <a:gd name="T19" fmla="*/ 37 h 43"/>
                    <a:gd name="T20" fmla="*/ 34 w 41"/>
                    <a:gd name="T21" fmla="*/ 37 h 43"/>
                    <a:gd name="T22" fmla="*/ 34 w 41"/>
                    <a:gd name="T23" fmla="*/ 35 h 43"/>
                    <a:gd name="T24" fmla="*/ 39 w 41"/>
                    <a:gd name="T25" fmla="*/ 28 h 43"/>
                    <a:gd name="T26" fmla="*/ 41 w 41"/>
                    <a:gd name="T27" fmla="*/ 26 h 43"/>
                    <a:gd name="T28" fmla="*/ 40 w 41"/>
                    <a:gd name="T29" fmla="*/ 25 h 43"/>
                    <a:gd name="T30" fmla="*/ 39 w 41"/>
                    <a:gd name="T31" fmla="*/ 23 h 43"/>
                    <a:gd name="T32" fmla="*/ 34 w 41"/>
                    <a:gd name="T33" fmla="*/ 24 h 43"/>
                    <a:gd name="T34" fmla="*/ 34 w 41"/>
                    <a:gd name="T35" fmla="*/ 1 h 43"/>
                    <a:gd name="T36" fmla="*/ 33 w 41"/>
                    <a:gd name="T37" fmla="*/ 1 h 43"/>
                    <a:gd name="T38" fmla="*/ 32 w 41"/>
                    <a:gd name="T39" fmla="*/ 1 h 43"/>
                    <a:gd name="T40" fmla="*/ 20 w 41"/>
                    <a:gd name="T41" fmla="*/ 0 h 43"/>
                    <a:gd name="T42" fmla="*/ 18 w 41"/>
                    <a:gd name="T43" fmla="*/ 0 h 43"/>
                    <a:gd name="T44" fmla="*/ 17 w 41"/>
                    <a:gd name="T45" fmla="*/ 4 h 43"/>
                    <a:gd name="T46" fmla="*/ 16 w 41"/>
                    <a:gd name="T47" fmla="*/ 7 h 43"/>
                    <a:gd name="T48" fmla="*/ 18 w 41"/>
                    <a:gd name="T49" fmla="*/ 9 h 43"/>
                    <a:gd name="T50" fmla="*/ 24 w 41"/>
                    <a:gd name="T51" fmla="*/ 18 h 43"/>
                    <a:gd name="T52" fmla="*/ 14 w 41"/>
                    <a:gd name="T53" fmla="*/ 22 h 43"/>
                    <a:gd name="T54" fmla="*/ 9 w 41"/>
                    <a:gd name="T55" fmla="*/ 21 h 43"/>
                    <a:gd name="T56" fmla="*/ 8 w 41"/>
                    <a:gd name="T57" fmla="*/ 21 h 43"/>
                    <a:gd name="T58" fmla="*/ 7 w 41"/>
                    <a:gd name="T59" fmla="*/ 23 h 43"/>
                    <a:gd name="T60" fmla="*/ 7 w 41"/>
                    <a:gd name="T61" fmla="*/ 23 h 43"/>
                    <a:gd name="T62" fmla="*/ 5 w 41"/>
                    <a:gd name="T63" fmla="*/ 24 h 43"/>
                    <a:gd name="T64" fmla="*/ 5 w 41"/>
                    <a:gd name="T65" fmla="*/ 25 h 43"/>
                    <a:gd name="T66" fmla="*/ 3 w 41"/>
                    <a:gd name="T67" fmla="*/ 27 h 43"/>
                    <a:gd name="T68" fmla="*/ 3 w 41"/>
                    <a:gd name="T69" fmla="*/ 28 h 43"/>
                    <a:gd name="T70" fmla="*/ 1 w 41"/>
                    <a:gd name="T71" fmla="*/ 31 h 43"/>
                    <a:gd name="T72" fmla="*/ 0 w 41"/>
                    <a:gd name="T73" fmla="*/ 31 h 43"/>
                    <a:gd name="T74" fmla="*/ 2 w 41"/>
                    <a:gd name="T75" fmla="*/ 33 h 43"/>
                    <a:gd name="T76" fmla="*/ 11 w 41"/>
                    <a:gd name="T77" fmla="*/ 40 h 43"/>
                    <a:gd name="T78" fmla="*/ 17 w 41"/>
                    <a:gd name="T79" fmla="*/ 42 h 43"/>
                    <a:gd name="T80" fmla="*/ 20 w 41"/>
                    <a:gd name="T81" fmla="*/ 42 h 43"/>
                    <a:gd name="T82" fmla="*/ 26 w 41"/>
                    <a:gd name="T83" fmla="*/ 43 h 43"/>
                    <a:gd name="T84" fmla="*/ 27 w 41"/>
                    <a:gd name="T85" fmla="*/ 42 h 43"/>
                    <a:gd name="T86" fmla="*/ 27 w 41"/>
                    <a:gd name="T87" fmla="*/ 41 h 43"/>
                    <a:gd name="T88" fmla="*/ 28 w 41"/>
                    <a:gd name="T89" fmla="*/ 40 h 43"/>
                    <a:gd name="T90" fmla="*/ 29 w 41"/>
                    <a:gd name="T91" fmla="*/ 40 h 43"/>
                    <a:gd name="T92" fmla="*/ 30 w 41"/>
                    <a:gd name="T93" fmla="*/ 39 h 43"/>
                    <a:gd name="T94" fmla="*/ 30 w 41"/>
                    <a:gd name="T95" fmla="*/ 39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41" h="43">
                      <a:moveTo>
                        <a:pt x="30" y="39"/>
                      </a:move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2" y="38"/>
                        <a:pt x="32" y="38"/>
                        <a:pt x="32" y="38"/>
                      </a:cubicBezTo>
                      <a:cubicBezTo>
                        <a:pt x="32" y="37"/>
                        <a:pt x="32" y="37"/>
                        <a:pt x="32" y="37"/>
                      </a:cubicBezTo>
                      <a:cubicBezTo>
                        <a:pt x="32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4" y="37"/>
                        <a:pt x="34" y="37"/>
                        <a:pt x="34" y="37"/>
                      </a:cubicBezTo>
                      <a:cubicBezTo>
                        <a:pt x="34" y="36"/>
                        <a:pt x="34" y="36"/>
                        <a:pt x="34" y="35"/>
                      </a:cubicBezTo>
                      <a:cubicBezTo>
                        <a:pt x="34" y="34"/>
                        <a:pt x="35" y="31"/>
                        <a:pt x="39" y="28"/>
                      </a:cubicBezTo>
                      <a:cubicBezTo>
                        <a:pt x="39" y="27"/>
                        <a:pt x="40" y="27"/>
                        <a:pt x="41" y="26"/>
                      </a:cubicBezTo>
                      <a:cubicBezTo>
                        <a:pt x="41" y="25"/>
                        <a:pt x="40" y="25"/>
                        <a:pt x="40" y="25"/>
                      </a:cubicBezTo>
                      <a:cubicBezTo>
                        <a:pt x="40" y="24"/>
                        <a:pt x="39" y="24"/>
                        <a:pt x="39" y="23"/>
                      </a:cubicBezTo>
                      <a:cubicBezTo>
                        <a:pt x="34" y="24"/>
                        <a:pt x="34" y="24"/>
                        <a:pt x="34" y="24"/>
                      </a:cubicBezTo>
                      <a:cubicBezTo>
                        <a:pt x="34" y="1"/>
                        <a:pt x="34" y="1"/>
                        <a:pt x="34" y="1"/>
                      </a:cubicBezTo>
                      <a:cubicBezTo>
                        <a:pt x="34" y="1"/>
                        <a:pt x="33" y="1"/>
                        <a:pt x="33" y="1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28" y="1"/>
                        <a:pt x="24" y="1"/>
                        <a:pt x="20" y="0"/>
                      </a:cubicBezTo>
                      <a:cubicBezTo>
                        <a:pt x="19" y="0"/>
                        <a:pt x="19" y="0"/>
                        <a:pt x="18" y="0"/>
                      </a:cubicBezTo>
                      <a:cubicBezTo>
                        <a:pt x="18" y="1"/>
                        <a:pt x="17" y="3"/>
                        <a:pt x="17" y="4"/>
                      </a:cubicBezTo>
                      <a:cubicBezTo>
                        <a:pt x="17" y="5"/>
                        <a:pt x="16" y="6"/>
                        <a:pt x="16" y="7"/>
                      </a:cubicBezTo>
                      <a:cubicBezTo>
                        <a:pt x="17" y="7"/>
                        <a:pt x="17" y="8"/>
                        <a:pt x="18" y="9"/>
                      </a:cubicBezTo>
                      <a:cubicBezTo>
                        <a:pt x="21" y="12"/>
                        <a:pt x="25" y="15"/>
                        <a:pt x="24" y="18"/>
                      </a:cubicBezTo>
                      <a:cubicBezTo>
                        <a:pt x="23" y="21"/>
                        <a:pt x="18" y="22"/>
                        <a:pt x="14" y="22"/>
                      </a:cubicBezTo>
                      <a:cubicBezTo>
                        <a:pt x="13" y="22"/>
                        <a:pt x="11" y="22"/>
                        <a:pt x="9" y="21"/>
                      </a:cubicBezTo>
                      <a:cubicBezTo>
                        <a:pt x="9" y="21"/>
                        <a:pt x="8" y="21"/>
                        <a:pt x="8" y="21"/>
                      </a:cubicBezTo>
                      <a:cubicBezTo>
                        <a:pt x="8" y="22"/>
                        <a:pt x="7" y="22"/>
                        <a:pt x="7" y="23"/>
                      </a:cubicBezTo>
                      <a:cubicBezTo>
                        <a:pt x="7" y="23"/>
                        <a:pt x="7" y="23"/>
                        <a:pt x="7" y="23"/>
                      </a:cubicBezTo>
                      <a:cubicBezTo>
                        <a:pt x="6" y="23"/>
                        <a:pt x="6" y="24"/>
                        <a:pt x="5" y="24"/>
                      </a:cubicBezTo>
                      <a:cubicBezTo>
                        <a:pt x="5" y="25"/>
                        <a:pt x="5" y="25"/>
                        <a:pt x="5" y="25"/>
                      </a:cubicBezTo>
                      <a:cubicBezTo>
                        <a:pt x="4" y="26"/>
                        <a:pt x="4" y="26"/>
                        <a:pt x="3" y="27"/>
                      </a:cubicBezTo>
                      <a:cubicBezTo>
                        <a:pt x="3" y="28"/>
                        <a:pt x="3" y="28"/>
                        <a:pt x="3" y="28"/>
                      </a:cubicBezTo>
                      <a:cubicBezTo>
                        <a:pt x="2" y="29"/>
                        <a:pt x="1" y="30"/>
                        <a:pt x="1" y="31"/>
                      </a:cubicBezTo>
                      <a:cubicBezTo>
                        <a:pt x="1" y="31"/>
                        <a:pt x="1" y="31"/>
                        <a:pt x="0" y="31"/>
                      </a:cubicBezTo>
                      <a:cubicBezTo>
                        <a:pt x="2" y="33"/>
                        <a:pt x="2" y="33"/>
                        <a:pt x="2" y="33"/>
                      </a:cubicBezTo>
                      <a:cubicBezTo>
                        <a:pt x="6" y="36"/>
                        <a:pt x="9" y="39"/>
                        <a:pt x="11" y="40"/>
                      </a:cubicBezTo>
                      <a:cubicBezTo>
                        <a:pt x="13" y="41"/>
                        <a:pt x="15" y="42"/>
                        <a:pt x="17" y="42"/>
                      </a:cubicBezTo>
                      <a:cubicBezTo>
                        <a:pt x="20" y="42"/>
                        <a:pt x="20" y="42"/>
                        <a:pt x="20" y="42"/>
                      </a:cubicBezTo>
                      <a:cubicBezTo>
                        <a:pt x="22" y="42"/>
                        <a:pt x="24" y="42"/>
                        <a:pt x="26" y="43"/>
                      </a:cubicBezTo>
                      <a:cubicBezTo>
                        <a:pt x="26" y="42"/>
                        <a:pt x="26" y="42"/>
                        <a:pt x="27" y="42"/>
                      </a:cubicBezTo>
                      <a:cubicBezTo>
                        <a:pt x="27" y="42"/>
                        <a:pt x="27" y="42"/>
                        <a:pt x="27" y="41"/>
                      </a:cubicBezTo>
                      <a:cubicBezTo>
                        <a:pt x="28" y="41"/>
                        <a:pt x="28" y="41"/>
                        <a:pt x="28" y="40"/>
                      </a:cubicBezTo>
                      <a:cubicBezTo>
                        <a:pt x="29" y="40"/>
                        <a:pt x="29" y="40"/>
                        <a:pt x="29" y="40"/>
                      </a:cubicBezTo>
                      <a:cubicBezTo>
                        <a:pt x="29" y="40"/>
                        <a:pt x="30" y="39"/>
                        <a:pt x="30" y="39"/>
                      </a:cubicBezTo>
                      <a:cubicBezTo>
                        <a:pt x="30" y="39"/>
                        <a:pt x="30" y="39"/>
                        <a:pt x="30" y="3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3" name="Freeform 2118">
                  <a:extLst>
                    <a:ext uri="{FF2B5EF4-FFF2-40B4-BE49-F238E27FC236}">
                      <a16:creationId xmlns="" xmlns:a16="http://schemas.microsoft.com/office/drawing/2014/main" id="{B5267EE5-DF2B-41F1-B02C-94D33D9BAC17}"/>
                    </a:ext>
                  </a:extLst>
                </p:cNvPr>
                <p:cNvSpPr/>
                <p:nvPr/>
              </p:nvSpPr>
              <p:spPr bwMode="auto">
                <a:xfrm>
                  <a:off x="2523906" y="380459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4" name="Freeform 2119">
                  <a:extLst>
                    <a:ext uri="{FF2B5EF4-FFF2-40B4-BE49-F238E27FC236}">
                      <a16:creationId xmlns="" xmlns:a16="http://schemas.microsoft.com/office/drawing/2014/main" id="{A4651E77-EE5F-4BFD-861D-98848D7D446F}"/>
                    </a:ext>
                  </a:extLst>
                </p:cNvPr>
                <p:cNvSpPr/>
                <p:nvPr/>
              </p:nvSpPr>
              <p:spPr bwMode="auto">
                <a:xfrm>
                  <a:off x="2514614" y="3809992"/>
                  <a:ext cx="185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5" name="Freeform 2120">
                  <a:extLst>
                    <a:ext uri="{FF2B5EF4-FFF2-40B4-BE49-F238E27FC236}">
                      <a16:creationId xmlns="" xmlns:a16="http://schemas.microsoft.com/office/drawing/2014/main" id="{AC21B946-3C40-47DD-AFFF-B7E339681731}"/>
                    </a:ext>
                  </a:extLst>
                </p:cNvPr>
                <p:cNvSpPr/>
                <p:nvPr/>
              </p:nvSpPr>
              <p:spPr bwMode="auto">
                <a:xfrm>
                  <a:off x="2518331" y="380819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6" name="Freeform 2121">
                  <a:extLst>
                    <a:ext uri="{FF2B5EF4-FFF2-40B4-BE49-F238E27FC236}">
                      <a16:creationId xmlns="" xmlns:a16="http://schemas.microsoft.com/office/drawing/2014/main" id="{A84D21A1-E843-461F-B11D-F24695292F82}"/>
                    </a:ext>
                  </a:extLst>
                </p:cNvPr>
                <p:cNvSpPr/>
                <p:nvPr/>
              </p:nvSpPr>
              <p:spPr bwMode="auto">
                <a:xfrm>
                  <a:off x="2523906" y="380459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7" name="Freeform 2122">
                  <a:extLst>
                    <a:ext uri="{FF2B5EF4-FFF2-40B4-BE49-F238E27FC236}">
                      <a16:creationId xmlns="" xmlns:a16="http://schemas.microsoft.com/office/drawing/2014/main" id="{125EB76D-C0B1-4B37-8D4A-153D6C8D4A31}"/>
                    </a:ext>
                  </a:extLst>
                </p:cNvPr>
                <p:cNvSpPr/>
                <p:nvPr/>
              </p:nvSpPr>
              <p:spPr bwMode="auto">
                <a:xfrm>
                  <a:off x="2522048" y="3804596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8" name="Freeform 2123">
                  <a:extLst>
                    <a:ext uri="{FF2B5EF4-FFF2-40B4-BE49-F238E27FC236}">
                      <a16:creationId xmlns="" xmlns:a16="http://schemas.microsoft.com/office/drawing/2014/main" id="{D299A3F4-3950-4F57-B989-A5F294C3DBFE}"/>
                    </a:ext>
                  </a:extLst>
                </p:cNvPr>
                <p:cNvSpPr/>
                <p:nvPr/>
              </p:nvSpPr>
              <p:spPr bwMode="auto">
                <a:xfrm>
                  <a:off x="2520189" y="38063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29" name="Freeform 2124">
                  <a:extLst>
                    <a:ext uri="{FF2B5EF4-FFF2-40B4-BE49-F238E27FC236}">
                      <a16:creationId xmlns="" xmlns:a16="http://schemas.microsoft.com/office/drawing/2014/main" id="{1119C4B2-AD7F-4DD5-88CA-F037B49118D6}"/>
                    </a:ext>
                  </a:extLst>
                </p:cNvPr>
                <p:cNvSpPr/>
                <p:nvPr/>
              </p:nvSpPr>
              <p:spPr bwMode="auto">
                <a:xfrm>
                  <a:off x="2512756" y="3811790"/>
                  <a:ext cx="0" cy="179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0" name="Freeform 2125">
                  <a:extLst>
                    <a:ext uri="{FF2B5EF4-FFF2-40B4-BE49-F238E27FC236}">
                      <a16:creationId xmlns="" xmlns:a16="http://schemas.microsoft.com/office/drawing/2014/main" id="{686ABEC1-94CF-408C-AA12-D93EA286203A}"/>
                    </a:ext>
                  </a:extLst>
                </p:cNvPr>
                <p:cNvSpPr/>
                <p:nvPr/>
              </p:nvSpPr>
              <p:spPr bwMode="auto">
                <a:xfrm>
                  <a:off x="2523906" y="3784813"/>
                  <a:ext cx="13009" cy="19783"/>
                </a:xfrm>
                <a:custGeom>
                  <a:avLst/>
                  <a:gdLst>
                    <a:gd name="T0" fmla="*/ 1 w 8"/>
                    <a:gd name="T1" fmla="*/ 9 h 11"/>
                    <a:gd name="T2" fmla="*/ 1 w 8"/>
                    <a:gd name="T3" fmla="*/ 11 h 11"/>
                    <a:gd name="T4" fmla="*/ 0 w 8"/>
                    <a:gd name="T5" fmla="*/ 11 h 11"/>
                    <a:gd name="T6" fmla="*/ 1 w 8"/>
                    <a:gd name="T7" fmla="*/ 11 h 11"/>
                    <a:gd name="T8" fmla="*/ 1 w 8"/>
                    <a:gd name="T9" fmla="*/ 9 h 11"/>
                    <a:gd name="T10" fmla="*/ 6 w 8"/>
                    <a:gd name="T11" fmla="*/ 2 h 11"/>
                    <a:gd name="T12" fmla="*/ 8 w 8"/>
                    <a:gd name="T13" fmla="*/ 0 h 11"/>
                    <a:gd name="T14" fmla="*/ 8 w 8"/>
                    <a:gd name="T15" fmla="*/ 0 h 11"/>
                    <a:gd name="T16" fmla="*/ 6 w 8"/>
                    <a:gd name="T17" fmla="*/ 2 h 11"/>
                    <a:gd name="T18" fmla="*/ 1 w 8"/>
                    <a:gd name="T19" fmla="*/ 9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" h="11">
                      <a:moveTo>
                        <a:pt x="1" y="9"/>
                      </a:moveTo>
                      <a:cubicBezTo>
                        <a:pt x="1" y="10"/>
                        <a:pt x="1" y="10"/>
                        <a:pt x="1" y="11"/>
                      </a:cubicBezTo>
                      <a:cubicBezTo>
                        <a:pt x="0" y="11"/>
                        <a:pt x="0" y="11"/>
                        <a:pt x="0" y="11"/>
                      </a:cubicBezTo>
                      <a:cubicBezTo>
                        <a:pt x="1" y="11"/>
                        <a:pt x="1" y="11"/>
                        <a:pt x="1" y="11"/>
                      </a:cubicBezTo>
                      <a:cubicBezTo>
                        <a:pt x="1" y="11"/>
                        <a:pt x="1" y="10"/>
                        <a:pt x="1" y="9"/>
                      </a:cubicBezTo>
                      <a:cubicBezTo>
                        <a:pt x="1" y="8"/>
                        <a:pt x="2" y="5"/>
                        <a:pt x="6" y="2"/>
                      </a:cubicBezTo>
                      <a:cubicBezTo>
                        <a:pt x="6" y="1"/>
                        <a:pt x="7" y="1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1"/>
                        <a:pt x="6" y="1"/>
                        <a:pt x="6" y="2"/>
                      </a:cubicBezTo>
                      <a:cubicBezTo>
                        <a:pt x="2" y="5"/>
                        <a:pt x="1" y="8"/>
                        <a:pt x="1" y="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1" name="Freeform 2126">
                  <a:extLst>
                    <a:ext uri="{FF2B5EF4-FFF2-40B4-BE49-F238E27FC236}">
                      <a16:creationId xmlns="" xmlns:a16="http://schemas.microsoft.com/office/drawing/2014/main" id="{A55E0210-8F0C-4207-A447-7A3534DAB264}"/>
                    </a:ext>
                  </a:extLst>
                </p:cNvPr>
                <p:cNvSpPr/>
                <p:nvPr/>
              </p:nvSpPr>
              <p:spPr bwMode="auto">
                <a:xfrm>
                  <a:off x="2518331" y="3806395"/>
                  <a:ext cx="1858" cy="1798"/>
                </a:xfrm>
                <a:custGeom>
                  <a:avLst/>
                  <a:gdLst>
                    <a:gd name="T0" fmla="*/ 0 w 1"/>
                    <a:gd name="T1" fmla="*/ 1 h 1"/>
                    <a:gd name="T2" fmla="*/ 0 w 1"/>
                    <a:gd name="T3" fmla="*/ 1 h 1"/>
                    <a:gd name="T4" fmla="*/ 0 w 1"/>
                    <a:gd name="T5" fmla="*/ 1 h 1"/>
                    <a:gd name="T6" fmla="*/ 1 w 1"/>
                    <a:gd name="T7" fmla="*/ 0 h 1"/>
                    <a:gd name="T8" fmla="*/ 1 w 1"/>
                    <a:gd name="T9" fmla="*/ 0 h 1"/>
                    <a:gd name="T10" fmla="*/ 0 w 1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2" name="Freeform 2127">
                  <a:extLst>
                    <a:ext uri="{FF2B5EF4-FFF2-40B4-BE49-F238E27FC236}">
                      <a16:creationId xmlns="" xmlns:a16="http://schemas.microsoft.com/office/drawing/2014/main" id="{BAA8F1E2-5B47-4AC8-AFE7-95839A024D94}"/>
                    </a:ext>
                  </a:extLst>
                </p:cNvPr>
                <p:cNvSpPr/>
                <p:nvPr/>
              </p:nvSpPr>
              <p:spPr bwMode="auto">
                <a:xfrm>
                  <a:off x="2520189" y="380639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3" name="Freeform 2128">
                  <a:extLst>
                    <a:ext uri="{FF2B5EF4-FFF2-40B4-BE49-F238E27FC236}">
                      <a16:creationId xmlns="" xmlns:a16="http://schemas.microsoft.com/office/drawing/2014/main" id="{D3A23D20-5912-4C2A-AD50-6190DE1FB92E}"/>
                    </a:ext>
                  </a:extLst>
                </p:cNvPr>
                <p:cNvSpPr/>
                <p:nvPr/>
              </p:nvSpPr>
              <p:spPr bwMode="auto">
                <a:xfrm>
                  <a:off x="2518331" y="380819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4" name="Freeform 2129">
                  <a:extLst>
                    <a:ext uri="{FF2B5EF4-FFF2-40B4-BE49-F238E27FC236}">
                      <a16:creationId xmlns="" xmlns:a16="http://schemas.microsoft.com/office/drawing/2014/main" id="{D5D92A5E-AB4B-4153-8D79-54BA2DB811C7}"/>
                    </a:ext>
                  </a:extLst>
                </p:cNvPr>
                <p:cNvSpPr/>
                <p:nvPr/>
              </p:nvSpPr>
              <p:spPr bwMode="auto">
                <a:xfrm>
                  <a:off x="2473729" y="3781216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5" name="Freeform 2130">
                  <a:extLst>
                    <a:ext uri="{FF2B5EF4-FFF2-40B4-BE49-F238E27FC236}">
                      <a16:creationId xmlns="" xmlns:a16="http://schemas.microsoft.com/office/drawing/2014/main" id="{984C51C1-DE34-460F-8EF1-046AD924B210}"/>
                    </a:ext>
                  </a:extLst>
                </p:cNvPr>
                <p:cNvSpPr/>
                <p:nvPr/>
              </p:nvSpPr>
              <p:spPr bwMode="auto">
                <a:xfrm>
                  <a:off x="2522048" y="3741649"/>
                  <a:ext cx="3717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1 w 2"/>
                    <a:gd name="T4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6" name="Freeform 2131">
                  <a:extLst>
                    <a:ext uri="{FF2B5EF4-FFF2-40B4-BE49-F238E27FC236}">
                      <a16:creationId xmlns="" xmlns:a16="http://schemas.microsoft.com/office/drawing/2014/main" id="{1077FBD7-F51A-45E4-87F4-35785D74EEB1}"/>
                    </a:ext>
                  </a:extLst>
                </p:cNvPr>
                <p:cNvSpPr/>
                <p:nvPr/>
              </p:nvSpPr>
              <p:spPr bwMode="auto">
                <a:xfrm>
                  <a:off x="2464437" y="3793805"/>
                  <a:ext cx="1858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7" name="Freeform 2132">
                  <a:extLst>
                    <a:ext uri="{FF2B5EF4-FFF2-40B4-BE49-F238E27FC236}">
                      <a16:creationId xmlns="" xmlns:a16="http://schemas.microsoft.com/office/drawing/2014/main" id="{54EE81A1-53F9-4775-8FD4-0B100A3C2363}"/>
                    </a:ext>
                  </a:extLst>
                </p:cNvPr>
                <p:cNvSpPr/>
                <p:nvPr/>
              </p:nvSpPr>
              <p:spPr bwMode="auto">
                <a:xfrm>
                  <a:off x="2490455" y="3772223"/>
                  <a:ext cx="16726" cy="5395"/>
                </a:xfrm>
                <a:custGeom>
                  <a:avLst/>
                  <a:gdLst>
                    <a:gd name="T0" fmla="*/ 10 w 10"/>
                    <a:gd name="T1" fmla="*/ 0 h 4"/>
                    <a:gd name="T2" fmla="*/ 0 w 10"/>
                    <a:gd name="T3" fmla="*/ 4 h 4"/>
                    <a:gd name="T4" fmla="*/ 10 w 10"/>
                    <a:gd name="T5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0" h="4">
                      <a:moveTo>
                        <a:pt x="10" y="0"/>
                      </a:moveTo>
                      <a:cubicBezTo>
                        <a:pt x="9" y="3"/>
                        <a:pt x="4" y="4"/>
                        <a:pt x="0" y="4"/>
                      </a:cubicBezTo>
                      <a:cubicBezTo>
                        <a:pt x="4" y="4"/>
                        <a:pt x="9" y="3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8" name="Freeform 2133">
                  <a:extLst>
                    <a:ext uri="{FF2B5EF4-FFF2-40B4-BE49-F238E27FC236}">
                      <a16:creationId xmlns="" xmlns:a16="http://schemas.microsoft.com/office/drawing/2014/main" id="{C8C5F923-6CD5-4DC2-A18B-2F05862999DB}"/>
                    </a:ext>
                  </a:extLst>
                </p:cNvPr>
                <p:cNvSpPr/>
                <p:nvPr/>
              </p:nvSpPr>
              <p:spPr bwMode="auto">
                <a:xfrm>
                  <a:off x="2470013" y="3786611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39" name="Freeform 2134">
                  <a:extLst>
                    <a:ext uri="{FF2B5EF4-FFF2-40B4-BE49-F238E27FC236}">
                      <a16:creationId xmlns="" xmlns:a16="http://schemas.microsoft.com/office/drawing/2014/main" id="{1F6B215D-56CD-4CCC-87F9-4C85ADB20FCA}"/>
                    </a:ext>
                  </a:extLst>
                </p:cNvPr>
                <p:cNvSpPr/>
                <p:nvPr/>
              </p:nvSpPr>
              <p:spPr bwMode="auto">
                <a:xfrm>
                  <a:off x="2477446" y="377941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0" name="Freeform 2135">
                  <a:extLst>
                    <a:ext uri="{FF2B5EF4-FFF2-40B4-BE49-F238E27FC236}">
                      <a16:creationId xmlns="" xmlns:a16="http://schemas.microsoft.com/office/drawing/2014/main" id="{C00B0936-FA9D-466A-81A2-C21F77B25AF1}"/>
                    </a:ext>
                  </a:extLst>
                </p:cNvPr>
                <p:cNvSpPr/>
                <p:nvPr/>
              </p:nvSpPr>
              <p:spPr bwMode="auto">
                <a:xfrm>
                  <a:off x="2533198" y="3729060"/>
                  <a:ext cx="14867" cy="44962"/>
                </a:xfrm>
                <a:custGeom>
                  <a:avLst/>
                  <a:gdLst>
                    <a:gd name="T0" fmla="*/ 2 w 9"/>
                    <a:gd name="T1" fmla="*/ 26 h 26"/>
                    <a:gd name="T2" fmla="*/ 6 w 9"/>
                    <a:gd name="T3" fmla="*/ 20 h 26"/>
                    <a:gd name="T4" fmla="*/ 6 w 9"/>
                    <a:gd name="T5" fmla="*/ 12 h 26"/>
                    <a:gd name="T6" fmla="*/ 9 w 9"/>
                    <a:gd name="T7" fmla="*/ 1 h 26"/>
                    <a:gd name="T8" fmla="*/ 9 w 9"/>
                    <a:gd name="T9" fmla="*/ 1 h 26"/>
                    <a:gd name="T10" fmla="*/ 8 w 9"/>
                    <a:gd name="T11" fmla="*/ 1 h 26"/>
                    <a:gd name="T12" fmla="*/ 8 w 9"/>
                    <a:gd name="T13" fmla="*/ 1 h 26"/>
                    <a:gd name="T14" fmla="*/ 8 w 9"/>
                    <a:gd name="T15" fmla="*/ 1 h 26"/>
                    <a:gd name="T16" fmla="*/ 8 w 9"/>
                    <a:gd name="T17" fmla="*/ 1 h 26"/>
                    <a:gd name="T18" fmla="*/ 7 w 9"/>
                    <a:gd name="T19" fmla="*/ 0 h 26"/>
                    <a:gd name="T20" fmla="*/ 7 w 9"/>
                    <a:gd name="T21" fmla="*/ 0 h 26"/>
                    <a:gd name="T22" fmla="*/ 7 w 9"/>
                    <a:gd name="T23" fmla="*/ 0 h 26"/>
                    <a:gd name="T24" fmla="*/ 7 w 9"/>
                    <a:gd name="T25" fmla="*/ 0 h 26"/>
                    <a:gd name="T26" fmla="*/ 4 w 9"/>
                    <a:gd name="T27" fmla="*/ 4 h 26"/>
                    <a:gd name="T28" fmla="*/ 3 w 9"/>
                    <a:gd name="T29" fmla="*/ 5 h 26"/>
                    <a:gd name="T30" fmla="*/ 1 w 9"/>
                    <a:gd name="T31" fmla="*/ 7 h 26"/>
                    <a:gd name="T32" fmla="*/ 0 w 9"/>
                    <a:gd name="T33" fmla="*/ 7 h 26"/>
                    <a:gd name="T34" fmla="*/ 0 w 9"/>
                    <a:gd name="T35" fmla="*/ 26 h 26"/>
                    <a:gd name="T36" fmla="*/ 2 w 9"/>
                    <a:gd name="T37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" h="26">
                      <a:moveTo>
                        <a:pt x="2" y="26"/>
                      </a:moveTo>
                      <a:cubicBezTo>
                        <a:pt x="3" y="24"/>
                        <a:pt x="4" y="22"/>
                        <a:pt x="6" y="20"/>
                      </a:cubicBezTo>
                      <a:cubicBezTo>
                        <a:pt x="7" y="19"/>
                        <a:pt x="7" y="15"/>
                        <a:pt x="6" y="12"/>
                      </a:cubicBezTo>
                      <a:cubicBezTo>
                        <a:pt x="6" y="8"/>
                        <a:pt x="5" y="3"/>
                        <a:pt x="9" y="1"/>
                      </a:cubicBezTo>
                      <a:cubicBezTo>
                        <a:pt x="9" y="1"/>
                        <a:pt x="9" y="1"/>
                        <a:pt x="9" y="1"/>
                      </a:cubicBezTo>
                      <a:cubicBezTo>
                        <a:pt x="9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1"/>
                        <a:pt x="5" y="2"/>
                        <a:pt x="4" y="4"/>
                      </a:cubicBezTo>
                      <a:cubicBezTo>
                        <a:pt x="4" y="4"/>
                        <a:pt x="3" y="4"/>
                        <a:pt x="3" y="5"/>
                      </a:cubicBezTo>
                      <a:cubicBezTo>
                        <a:pt x="2" y="6"/>
                        <a:pt x="2" y="7"/>
                        <a:pt x="1" y="7"/>
                      </a:cubicBezTo>
                      <a:cubicBezTo>
                        <a:pt x="1" y="7"/>
                        <a:pt x="1" y="7"/>
                        <a:pt x="0" y="7"/>
                      </a:cubicBezTo>
                      <a:cubicBezTo>
                        <a:pt x="0" y="26"/>
                        <a:pt x="0" y="26"/>
                        <a:pt x="0" y="26"/>
                      </a:cubicBezTo>
                      <a:lnTo>
                        <a:pt x="2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1" name="Freeform 2136">
                  <a:extLst>
                    <a:ext uri="{FF2B5EF4-FFF2-40B4-BE49-F238E27FC236}">
                      <a16:creationId xmlns="" xmlns:a16="http://schemas.microsoft.com/office/drawing/2014/main" id="{0B177B93-948B-4D1A-8BC5-ECA45AC8E8A6}"/>
                    </a:ext>
                  </a:extLst>
                </p:cNvPr>
                <p:cNvSpPr/>
                <p:nvPr/>
              </p:nvSpPr>
              <p:spPr bwMode="auto">
                <a:xfrm>
                  <a:off x="2546207" y="37308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2" name="Freeform 2137">
                  <a:extLst>
                    <a:ext uri="{FF2B5EF4-FFF2-40B4-BE49-F238E27FC236}">
                      <a16:creationId xmlns="" xmlns:a16="http://schemas.microsoft.com/office/drawing/2014/main" id="{6754E4F1-72AC-4BEE-B2C5-D2390E6D1209}"/>
                    </a:ext>
                  </a:extLst>
                </p:cNvPr>
                <p:cNvSpPr/>
                <p:nvPr/>
              </p:nvSpPr>
              <p:spPr bwMode="auto">
                <a:xfrm>
                  <a:off x="2544348" y="372906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3" name="Freeform 2138">
                  <a:extLst>
                    <a:ext uri="{FF2B5EF4-FFF2-40B4-BE49-F238E27FC236}">
                      <a16:creationId xmlns="" xmlns:a16="http://schemas.microsoft.com/office/drawing/2014/main" id="{220A88C4-4A5F-4A8B-BEE2-787849DB3271}"/>
                    </a:ext>
                  </a:extLst>
                </p:cNvPr>
                <p:cNvSpPr/>
                <p:nvPr/>
              </p:nvSpPr>
              <p:spPr bwMode="auto">
                <a:xfrm>
                  <a:off x="2546207" y="37308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4" name="Freeform 2139">
                  <a:extLst>
                    <a:ext uri="{FF2B5EF4-FFF2-40B4-BE49-F238E27FC236}">
                      <a16:creationId xmlns="" xmlns:a16="http://schemas.microsoft.com/office/drawing/2014/main" id="{D6526F19-A4D4-4CC2-AFFD-148EC8A527D0}"/>
                    </a:ext>
                  </a:extLst>
                </p:cNvPr>
                <p:cNvSpPr/>
                <p:nvPr/>
              </p:nvSpPr>
              <p:spPr bwMode="auto">
                <a:xfrm>
                  <a:off x="2533198" y="3739851"/>
                  <a:ext cx="1858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5" name="Freeform 2140">
                  <a:extLst>
                    <a:ext uri="{FF2B5EF4-FFF2-40B4-BE49-F238E27FC236}">
                      <a16:creationId xmlns="" xmlns:a16="http://schemas.microsoft.com/office/drawing/2014/main" id="{42282970-E139-42C9-8B02-2F72BDF6767B}"/>
                    </a:ext>
                  </a:extLst>
                </p:cNvPr>
                <p:cNvSpPr/>
                <p:nvPr/>
              </p:nvSpPr>
              <p:spPr bwMode="auto">
                <a:xfrm>
                  <a:off x="2548065" y="373085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6" name="Rectangle 2141">
                  <a:extLst>
                    <a:ext uri="{FF2B5EF4-FFF2-40B4-BE49-F238E27FC236}">
                      <a16:creationId xmlns="" xmlns:a16="http://schemas.microsoft.com/office/drawing/2014/main" id="{CE226944-C6C4-4E3D-8E6B-F9D64C3D8A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44348" y="3729060"/>
                  <a:ext cx="1858" cy="179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7" name="Freeform 2142">
                  <a:extLst>
                    <a:ext uri="{FF2B5EF4-FFF2-40B4-BE49-F238E27FC236}">
                      <a16:creationId xmlns="" xmlns:a16="http://schemas.microsoft.com/office/drawing/2014/main" id="{EAA94A16-2D3A-43C1-828F-C199238265E7}"/>
                    </a:ext>
                  </a:extLst>
                </p:cNvPr>
                <p:cNvSpPr/>
                <p:nvPr/>
              </p:nvSpPr>
              <p:spPr bwMode="auto">
                <a:xfrm>
                  <a:off x="2533198" y="3774022"/>
                  <a:ext cx="3717" cy="0"/>
                </a:xfrm>
                <a:custGeom>
                  <a:avLst/>
                  <a:gdLst>
                    <a:gd name="T0" fmla="*/ 2 w 2"/>
                    <a:gd name="T1" fmla="*/ 2 w 2"/>
                    <a:gd name="T2" fmla="*/ 0 w 2"/>
                    <a:gd name="T3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8" name="Freeform 2143">
                  <a:extLst>
                    <a:ext uri="{FF2B5EF4-FFF2-40B4-BE49-F238E27FC236}">
                      <a16:creationId xmlns="" xmlns:a16="http://schemas.microsoft.com/office/drawing/2014/main" id="{D62DEA91-314E-4EF8-980D-C781EE49CEB6}"/>
                    </a:ext>
                  </a:extLst>
                </p:cNvPr>
                <p:cNvSpPr/>
                <p:nvPr/>
              </p:nvSpPr>
              <p:spPr bwMode="auto">
                <a:xfrm>
                  <a:off x="2828683" y="3694888"/>
                  <a:ext cx="50177" cy="35970"/>
                </a:xfrm>
                <a:custGeom>
                  <a:avLst/>
                  <a:gdLst>
                    <a:gd name="T0" fmla="*/ 24 w 28"/>
                    <a:gd name="T1" fmla="*/ 3 h 21"/>
                    <a:gd name="T2" fmla="*/ 13 w 28"/>
                    <a:gd name="T3" fmla="*/ 1 h 21"/>
                    <a:gd name="T4" fmla="*/ 13 w 28"/>
                    <a:gd name="T5" fmla="*/ 1 h 21"/>
                    <a:gd name="T6" fmla="*/ 17 w 28"/>
                    <a:gd name="T7" fmla="*/ 7 h 21"/>
                    <a:gd name="T8" fmla="*/ 21 w 28"/>
                    <a:gd name="T9" fmla="*/ 15 h 21"/>
                    <a:gd name="T10" fmla="*/ 13 w 28"/>
                    <a:gd name="T11" fmla="*/ 19 h 21"/>
                    <a:gd name="T12" fmla="*/ 9 w 28"/>
                    <a:gd name="T13" fmla="*/ 19 h 21"/>
                    <a:gd name="T14" fmla="*/ 5 w 28"/>
                    <a:gd name="T15" fmla="*/ 19 h 21"/>
                    <a:gd name="T16" fmla="*/ 0 w 28"/>
                    <a:gd name="T17" fmla="*/ 19 h 21"/>
                    <a:gd name="T18" fmla="*/ 6 w 28"/>
                    <a:gd name="T19" fmla="*/ 21 h 21"/>
                    <a:gd name="T20" fmla="*/ 11 w 28"/>
                    <a:gd name="T21" fmla="*/ 21 h 21"/>
                    <a:gd name="T22" fmla="*/ 17 w 28"/>
                    <a:gd name="T23" fmla="*/ 19 h 21"/>
                    <a:gd name="T24" fmla="*/ 26 w 28"/>
                    <a:gd name="T25" fmla="*/ 21 h 21"/>
                    <a:gd name="T26" fmla="*/ 26 w 28"/>
                    <a:gd name="T27" fmla="*/ 21 h 21"/>
                    <a:gd name="T28" fmla="*/ 26 w 28"/>
                    <a:gd name="T29" fmla="*/ 18 h 21"/>
                    <a:gd name="T30" fmla="*/ 26 w 28"/>
                    <a:gd name="T31" fmla="*/ 16 h 21"/>
                    <a:gd name="T32" fmla="*/ 27 w 28"/>
                    <a:gd name="T33" fmla="*/ 13 h 21"/>
                    <a:gd name="T34" fmla="*/ 27 w 28"/>
                    <a:gd name="T35" fmla="*/ 12 h 21"/>
                    <a:gd name="T36" fmla="*/ 27 w 28"/>
                    <a:gd name="T37" fmla="*/ 8 h 21"/>
                    <a:gd name="T38" fmla="*/ 27 w 28"/>
                    <a:gd name="T39" fmla="*/ 8 h 21"/>
                    <a:gd name="T40" fmla="*/ 28 w 28"/>
                    <a:gd name="T41" fmla="*/ 4 h 21"/>
                    <a:gd name="T42" fmla="*/ 28 w 28"/>
                    <a:gd name="T43" fmla="*/ 4 h 21"/>
                    <a:gd name="T44" fmla="*/ 24 w 28"/>
                    <a:gd name="T45" fmla="*/ 3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8" h="21">
                      <a:moveTo>
                        <a:pt x="24" y="3"/>
                      </a:moveTo>
                      <a:cubicBezTo>
                        <a:pt x="19" y="1"/>
                        <a:pt x="15" y="0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3"/>
                        <a:pt x="15" y="5"/>
                        <a:pt x="17" y="7"/>
                      </a:cubicBezTo>
                      <a:cubicBezTo>
                        <a:pt x="19" y="10"/>
                        <a:pt x="21" y="12"/>
                        <a:pt x="21" y="15"/>
                      </a:cubicBezTo>
                      <a:cubicBezTo>
                        <a:pt x="21" y="19"/>
                        <a:pt x="16" y="19"/>
                        <a:pt x="13" y="19"/>
                      </a:cubicBezTo>
                      <a:cubicBezTo>
                        <a:pt x="12" y="19"/>
                        <a:pt x="11" y="19"/>
                        <a:pt x="9" y="19"/>
                      </a:cubicBezTo>
                      <a:cubicBezTo>
                        <a:pt x="8" y="19"/>
                        <a:pt x="7" y="19"/>
                        <a:pt x="5" y="19"/>
                      </a:cubicBezTo>
                      <a:cubicBezTo>
                        <a:pt x="2" y="19"/>
                        <a:pt x="0" y="19"/>
                        <a:pt x="0" y="19"/>
                      </a:cubicBezTo>
                      <a:cubicBezTo>
                        <a:pt x="0" y="20"/>
                        <a:pt x="3" y="21"/>
                        <a:pt x="6" y="21"/>
                      </a:cubicBezTo>
                      <a:cubicBezTo>
                        <a:pt x="8" y="21"/>
                        <a:pt x="10" y="21"/>
                        <a:pt x="11" y="21"/>
                      </a:cubicBezTo>
                      <a:cubicBezTo>
                        <a:pt x="13" y="20"/>
                        <a:pt x="15" y="19"/>
                        <a:pt x="17" y="19"/>
                      </a:cubicBezTo>
                      <a:cubicBezTo>
                        <a:pt x="21" y="19"/>
                        <a:pt x="23" y="20"/>
                        <a:pt x="26" y="21"/>
                      </a:cubicBezTo>
                      <a:cubicBezTo>
                        <a:pt x="26" y="21"/>
                        <a:pt x="26" y="21"/>
                        <a:pt x="26" y="21"/>
                      </a:cubicBezTo>
                      <a:cubicBezTo>
                        <a:pt x="26" y="20"/>
                        <a:pt x="26" y="19"/>
                        <a:pt x="26" y="18"/>
                      </a:cubicBezTo>
                      <a:cubicBezTo>
                        <a:pt x="26" y="17"/>
                        <a:pt x="26" y="17"/>
                        <a:pt x="26" y="16"/>
                      </a:cubicBezTo>
                      <a:cubicBezTo>
                        <a:pt x="26" y="15"/>
                        <a:pt x="26" y="14"/>
                        <a:pt x="27" y="13"/>
                      </a:cubicBezTo>
                      <a:cubicBezTo>
                        <a:pt x="27" y="12"/>
                        <a:pt x="27" y="12"/>
                        <a:pt x="27" y="12"/>
                      </a:cubicBezTo>
                      <a:cubicBezTo>
                        <a:pt x="27" y="11"/>
                        <a:pt x="27" y="10"/>
                        <a:pt x="27" y="8"/>
                      </a:cubicBezTo>
                      <a:cubicBezTo>
                        <a:pt x="27" y="8"/>
                        <a:pt x="27" y="8"/>
                        <a:pt x="27" y="8"/>
                      </a:cubicBezTo>
                      <a:cubicBezTo>
                        <a:pt x="27" y="6"/>
                        <a:pt x="27" y="5"/>
                        <a:pt x="28" y="4"/>
                      </a:cubicBezTo>
                      <a:cubicBezTo>
                        <a:pt x="28" y="4"/>
                        <a:pt x="28" y="4"/>
                        <a:pt x="28" y="4"/>
                      </a:cubicBezTo>
                      <a:cubicBezTo>
                        <a:pt x="26" y="4"/>
                        <a:pt x="25" y="3"/>
                        <a:pt x="2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49" name="Freeform 2144">
                  <a:extLst>
                    <a:ext uri="{FF2B5EF4-FFF2-40B4-BE49-F238E27FC236}">
                      <a16:creationId xmlns="" xmlns:a16="http://schemas.microsoft.com/office/drawing/2014/main" id="{6E36B50B-8199-474D-B346-59782F72C1B2}"/>
                    </a:ext>
                  </a:extLst>
                </p:cNvPr>
                <p:cNvSpPr/>
                <p:nvPr/>
              </p:nvSpPr>
              <p:spPr bwMode="auto">
                <a:xfrm>
                  <a:off x="2882576" y="3702082"/>
                  <a:ext cx="59469" cy="34171"/>
                </a:xfrm>
                <a:custGeom>
                  <a:avLst/>
                  <a:gdLst>
                    <a:gd name="T0" fmla="*/ 3 w 34"/>
                    <a:gd name="T1" fmla="*/ 17 h 19"/>
                    <a:gd name="T2" fmla="*/ 12 w 34"/>
                    <a:gd name="T3" fmla="*/ 13 h 19"/>
                    <a:gd name="T4" fmla="*/ 20 w 34"/>
                    <a:gd name="T5" fmla="*/ 12 h 19"/>
                    <a:gd name="T6" fmla="*/ 25 w 34"/>
                    <a:gd name="T7" fmla="*/ 12 h 19"/>
                    <a:gd name="T8" fmla="*/ 29 w 34"/>
                    <a:gd name="T9" fmla="*/ 12 h 19"/>
                    <a:gd name="T10" fmla="*/ 34 w 34"/>
                    <a:gd name="T11" fmla="*/ 10 h 19"/>
                    <a:gd name="T12" fmla="*/ 9 w 34"/>
                    <a:gd name="T13" fmla="*/ 0 h 19"/>
                    <a:gd name="T14" fmla="*/ 7 w 34"/>
                    <a:gd name="T15" fmla="*/ 0 h 19"/>
                    <a:gd name="T16" fmla="*/ 1 w 34"/>
                    <a:gd name="T17" fmla="*/ 0 h 19"/>
                    <a:gd name="T18" fmla="*/ 1 w 34"/>
                    <a:gd name="T19" fmla="*/ 0 h 19"/>
                    <a:gd name="T20" fmla="*/ 1 w 34"/>
                    <a:gd name="T21" fmla="*/ 4 h 19"/>
                    <a:gd name="T22" fmla="*/ 1 w 34"/>
                    <a:gd name="T23" fmla="*/ 5 h 19"/>
                    <a:gd name="T24" fmla="*/ 1 w 34"/>
                    <a:gd name="T25" fmla="*/ 9 h 19"/>
                    <a:gd name="T26" fmla="*/ 0 w 34"/>
                    <a:gd name="T27" fmla="*/ 9 h 19"/>
                    <a:gd name="T28" fmla="*/ 0 w 34"/>
                    <a:gd name="T29" fmla="*/ 13 h 19"/>
                    <a:gd name="T30" fmla="*/ 0 w 34"/>
                    <a:gd name="T31" fmla="*/ 14 h 19"/>
                    <a:gd name="T32" fmla="*/ 0 w 34"/>
                    <a:gd name="T33" fmla="*/ 18 h 19"/>
                    <a:gd name="T34" fmla="*/ 0 w 34"/>
                    <a:gd name="T35" fmla="*/ 18 h 19"/>
                    <a:gd name="T36" fmla="*/ 3 w 34"/>
                    <a:gd name="T37" fmla="*/ 17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34" h="19">
                      <a:moveTo>
                        <a:pt x="3" y="17"/>
                      </a:moveTo>
                      <a:cubicBezTo>
                        <a:pt x="5" y="16"/>
                        <a:pt x="8" y="14"/>
                        <a:pt x="12" y="13"/>
                      </a:cubicBezTo>
                      <a:cubicBezTo>
                        <a:pt x="14" y="12"/>
                        <a:pt x="17" y="12"/>
                        <a:pt x="20" y="12"/>
                      </a:cubicBezTo>
                      <a:cubicBezTo>
                        <a:pt x="22" y="12"/>
                        <a:pt x="23" y="12"/>
                        <a:pt x="25" y="12"/>
                      </a:cubicBezTo>
                      <a:cubicBezTo>
                        <a:pt x="26" y="12"/>
                        <a:pt x="28" y="12"/>
                        <a:pt x="29" y="12"/>
                      </a:cubicBezTo>
                      <a:cubicBezTo>
                        <a:pt x="34" y="12"/>
                        <a:pt x="34" y="11"/>
                        <a:pt x="34" y="10"/>
                      </a:cubicBezTo>
                      <a:cubicBezTo>
                        <a:pt x="34" y="6"/>
                        <a:pt x="18" y="0"/>
                        <a:pt x="9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5" y="0"/>
                        <a:pt x="4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2"/>
                        <a:pt x="1" y="4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6"/>
                        <a:pt x="1" y="7"/>
                        <a:pt x="1" y="9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11"/>
                        <a:pt x="0" y="12"/>
                        <a:pt x="0" y="13"/>
                      </a:cubicBezTo>
                      <a:cubicBezTo>
                        <a:pt x="0" y="13"/>
                        <a:pt x="0" y="13"/>
                        <a:pt x="0" y="14"/>
                      </a:cubicBezTo>
                      <a:cubicBezTo>
                        <a:pt x="0" y="15"/>
                        <a:pt x="0" y="16"/>
                        <a:pt x="0" y="18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1" y="19"/>
                        <a:pt x="2" y="18"/>
                        <a:pt x="3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0" name="Freeform 2145">
                  <a:extLst>
                    <a:ext uri="{FF2B5EF4-FFF2-40B4-BE49-F238E27FC236}">
                      <a16:creationId xmlns="" xmlns:a16="http://schemas.microsoft.com/office/drawing/2014/main" id="{72987EBD-8A94-45C6-98D2-B31E8CCE067C}"/>
                    </a:ext>
                  </a:extLst>
                </p:cNvPr>
                <p:cNvSpPr/>
                <p:nvPr/>
              </p:nvSpPr>
              <p:spPr bwMode="auto">
                <a:xfrm>
                  <a:off x="2884435" y="3709276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1" name="Freeform 2146">
                  <a:extLst>
                    <a:ext uri="{FF2B5EF4-FFF2-40B4-BE49-F238E27FC236}">
                      <a16:creationId xmlns="" xmlns:a16="http://schemas.microsoft.com/office/drawing/2014/main" id="{55E97323-7C69-46CB-9B08-26CA459973A0}"/>
                    </a:ext>
                  </a:extLst>
                </p:cNvPr>
                <p:cNvSpPr/>
                <p:nvPr/>
              </p:nvSpPr>
              <p:spPr bwMode="auto">
                <a:xfrm>
                  <a:off x="2882576" y="3718269"/>
                  <a:ext cx="185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2" name="Freeform 2147">
                  <a:extLst>
                    <a:ext uri="{FF2B5EF4-FFF2-40B4-BE49-F238E27FC236}">
                      <a16:creationId xmlns="" xmlns:a16="http://schemas.microsoft.com/office/drawing/2014/main" id="{D02FEF41-6ED6-4DE2-A3C1-F449762F9593}"/>
                    </a:ext>
                  </a:extLst>
                </p:cNvPr>
                <p:cNvSpPr/>
                <p:nvPr/>
              </p:nvSpPr>
              <p:spPr bwMode="auto">
                <a:xfrm>
                  <a:off x="2884435" y="3702082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3" name="Freeform 2148">
                  <a:extLst>
                    <a:ext uri="{FF2B5EF4-FFF2-40B4-BE49-F238E27FC236}">
                      <a16:creationId xmlns="" xmlns:a16="http://schemas.microsoft.com/office/drawing/2014/main" id="{1C6C521F-13BE-4C8E-9299-4300435E97B4}"/>
                    </a:ext>
                  </a:extLst>
                </p:cNvPr>
                <p:cNvSpPr/>
                <p:nvPr/>
              </p:nvSpPr>
              <p:spPr bwMode="auto">
                <a:xfrm>
                  <a:off x="2882576" y="373445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4" name="Freeform 2149">
                  <a:extLst>
                    <a:ext uri="{FF2B5EF4-FFF2-40B4-BE49-F238E27FC236}">
                      <a16:creationId xmlns="" xmlns:a16="http://schemas.microsoft.com/office/drawing/2014/main" id="{188E70FC-FFA3-43E2-B203-ABF446E38AA4}"/>
                    </a:ext>
                  </a:extLst>
                </p:cNvPr>
                <p:cNvSpPr/>
                <p:nvPr/>
              </p:nvSpPr>
              <p:spPr bwMode="auto">
                <a:xfrm>
                  <a:off x="2882576" y="3725463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5" name="Freeform 2150">
                  <a:extLst>
                    <a:ext uri="{FF2B5EF4-FFF2-40B4-BE49-F238E27FC236}">
                      <a16:creationId xmlns="" xmlns:a16="http://schemas.microsoft.com/office/drawing/2014/main" id="{B8F23224-374A-4194-ABEF-A8C223975641}"/>
                    </a:ext>
                  </a:extLst>
                </p:cNvPr>
                <p:cNvSpPr/>
                <p:nvPr/>
              </p:nvSpPr>
              <p:spPr bwMode="auto">
                <a:xfrm>
                  <a:off x="2568508" y="3799201"/>
                  <a:ext cx="76194" cy="75536"/>
                </a:xfrm>
                <a:custGeom>
                  <a:avLst/>
                  <a:gdLst>
                    <a:gd name="T0" fmla="*/ 39 w 43"/>
                    <a:gd name="T1" fmla="*/ 32 h 44"/>
                    <a:gd name="T2" fmla="*/ 40 w 43"/>
                    <a:gd name="T3" fmla="*/ 29 h 44"/>
                    <a:gd name="T4" fmla="*/ 40 w 43"/>
                    <a:gd name="T5" fmla="*/ 21 h 44"/>
                    <a:gd name="T6" fmla="*/ 42 w 43"/>
                    <a:gd name="T7" fmla="*/ 9 h 44"/>
                    <a:gd name="T8" fmla="*/ 43 w 43"/>
                    <a:gd name="T9" fmla="*/ 4 h 44"/>
                    <a:gd name="T10" fmla="*/ 43 w 43"/>
                    <a:gd name="T11" fmla="*/ 0 h 44"/>
                    <a:gd name="T12" fmla="*/ 43 w 43"/>
                    <a:gd name="T13" fmla="*/ 0 h 44"/>
                    <a:gd name="T14" fmla="*/ 43 w 43"/>
                    <a:gd name="T15" fmla="*/ 0 h 44"/>
                    <a:gd name="T16" fmla="*/ 41 w 43"/>
                    <a:gd name="T17" fmla="*/ 0 h 44"/>
                    <a:gd name="T18" fmla="*/ 40 w 43"/>
                    <a:gd name="T19" fmla="*/ 1 h 44"/>
                    <a:gd name="T20" fmla="*/ 39 w 43"/>
                    <a:gd name="T21" fmla="*/ 1 h 44"/>
                    <a:gd name="T22" fmla="*/ 38 w 43"/>
                    <a:gd name="T23" fmla="*/ 2 h 44"/>
                    <a:gd name="T24" fmla="*/ 36 w 43"/>
                    <a:gd name="T25" fmla="*/ 3 h 44"/>
                    <a:gd name="T26" fmla="*/ 33 w 43"/>
                    <a:gd name="T27" fmla="*/ 5 h 44"/>
                    <a:gd name="T28" fmla="*/ 30 w 43"/>
                    <a:gd name="T29" fmla="*/ 4 h 44"/>
                    <a:gd name="T30" fmla="*/ 27 w 43"/>
                    <a:gd name="T31" fmla="*/ 4 h 44"/>
                    <a:gd name="T32" fmla="*/ 24 w 43"/>
                    <a:gd name="T33" fmla="*/ 5 h 44"/>
                    <a:gd name="T34" fmla="*/ 9 w 43"/>
                    <a:gd name="T35" fmla="*/ 12 h 44"/>
                    <a:gd name="T36" fmla="*/ 7 w 43"/>
                    <a:gd name="T37" fmla="*/ 13 h 44"/>
                    <a:gd name="T38" fmla="*/ 8 w 43"/>
                    <a:gd name="T39" fmla="*/ 15 h 44"/>
                    <a:gd name="T40" fmla="*/ 8 w 43"/>
                    <a:gd name="T41" fmla="*/ 18 h 44"/>
                    <a:gd name="T42" fmla="*/ 4 w 43"/>
                    <a:gd name="T43" fmla="*/ 22 h 44"/>
                    <a:gd name="T44" fmla="*/ 3 w 43"/>
                    <a:gd name="T45" fmla="*/ 22 h 44"/>
                    <a:gd name="T46" fmla="*/ 0 w 43"/>
                    <a:gd name="T47" fmla="*/ 23 h 44"/>
                    <a:gd name="T48" fmla="*/ 1 w 43"/>
                    <a:gd name="T49" fmla="*/ 24 h 44"/>
                    <a:gd name="T50" fmla="*/ 8 w 43"/>
                    <a:gd name="T51" fmla="*/ 31 h 44"/>
                    <a:gd name="T52" fmla="*/ 15 w 43"/>
                    <a:gd name="T53" fmla="*/ 37 h 44"/>
                    <a:gd name="T54" fmla="*/ 19 w 43"/>
                    <a:gd name="T55" fmla="*/ 41 h 44"/>
                    <a:gd name="T56" fmla="*/ 20 w 43"/>
                    <a:gd name="T57" fmla="*/ 41 h 44"/>
                    <a:gd name="T58" fmla="*/ 21 w 43"/>
                    <a:gd name="T59" fmla="*/ 41 h 44"/>
                    <a:gd name="T60" fmla="*/ 22 w 43"/>
                    <a:gd name="T61" fmla="*/ 41 h 44"/>
                    <a:gd name="T62" fmla="*/ 23 w 43"/>
                    <a:gd name="T63" fmla="*/ 42 h 44"/>
                    <a:gd name="T64" fmla="*/ 25 w 43"/>
                    <a:gd name="T65" fmla="*/ 42 h 44"/>
                    <a:gd name="T66" fmla="*/ 29 w 43"/>
                    <a:gd name="T67" fmla="*/ 43 h 44"/>
                    <a:gd name="T68" fmla="*/ 36 w 43"/>
                    <a:gd name="T69" fmla="*/ 44 h 44"/>
                    <a:gd name="T70" fmla="*/ 36 w 43"/>
                    <a:gd name="T71" fmla="*/ 44 h 44"/>
                    <a:gd name="T72" fmla="*/ 36 w 43"/>
                    <a:gd name="T73" fmla="*/ 44 h 44"/>
                    <a:gd name="T74" fmla="*/ 37 w 43"/>
                    <a:gd name="T75" fmla="*/ 44 h 44"/>
                    <a:gd name="T76" fmla="*/ 37 w 43"/>
                    <a:gd name="T77" fmla="*/ 44 h 44"/>
                    <a:gd name="T78" fmla="*/ 39 w 43"/>
                    <a:gd name="T79" fmla="*/ 32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43" h="44">
                      <a:moveTo>
                        <a:pt x="39" y="32"/>
                      </a:moveTo>
                      <a:cubicBezTo>
                        <a:pt x="39" y="31"/>
                        <a:pt x="39" y="30"/>
                        <a:pt x="40" y="29"/>
                      </a:cubicBezTo>
                      <a:cubicBezTo>
                        <a:pt x="40" y="27"/>
                        <a:pt x="40" y="24"/>
                        <a:pt x="40" y="21"/>
                      </a:cubicBezTo>
                      <a:cubicBezTo>
                        <a:pt x="40" y="16"/>
                        <a:pt x="40" y="11"/>
                        <a:pt x="42" y="9"/>
                      </a:cubicBezTo>
                      <a:cubicBezTo>
                        <a:pt x="43" y="7"/>
                        <a:pt x="43" y="7"/>
                        <a:pt x="43" y="4"/>
                      </a:cubicBezTo>
                      <a:cubicBezTo>
                        <a:pt x="43" y="3"/>
                        <a:pt x="43" y="2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2" y="0"/>
                        <a:pt x="42" y="0"/>
                        <a:pt x="41" y="0"/>
                      </a:cubicBezTo>
                      <a:cubicBezTo>
                        <a:pt x="41" y="0"/>
                        <a:pt x="41" y="1"/>
                        <a:pt x="40" y="1"/>
                      </a:cubicBezTo>
                      <a:cubicBezTo>
                        <a:pt x="40" y="1"/>
                        <a:pt x="39" y="1"/>
                        <a:pt x="39" y="1"/>
                      </a:cubicBezTo>
                      <a:cubicBezTo>
                        <a:pt x="39" y="2"/>
                        <a:pt x="38" y="2"/>
                        <a:pt x="38" y="2"/>
                      </a:cubicBezTo>
                      <a:cubicBezTo>
                        <a:pt x="38" y="2"/>
                        <a:pt x="37" y="2"/>
                        <a:pt x="36" y="3"/>
                      </a:cubicBezTo>
                      <a:cubicBezTo>
                        <a:pt x="35" y="4"/>
                        <a:pt x="34" y="4"/>
                        <a:pt x="33" y="5"/>
                      </a:cubicBezTo>
                      <a:cubicBezTo>
                        <a:pt x="32" y="5"/>
                        <a:pt x="31" y="5"/>
                        <a:pt x="30" y="4"/>
                      </a:cubicBezTo>
                      <a:cubicBezTo>
                        <a:pt x="29" y="4"/>
                        <a:pt x="28" y="4"/>
                        <a:pt x="27" y="4"/>
                      </a:cubicBezTo>
                      <a:cubicBezTo>
                        <a:pt x="26" y="4"/>
                        <a:pt x="24" y="5"/>
                        <a:pt x="24" y="5"/>
                      </a:cubicBezTo>
                      <a:cubicBezTo>
                        <a:pt x="22" y="11"/>
                        <a:pt x="15" y="12"/>
                        <a:pt x="9" y="12"/>
                      </a:cubicBezTo>
                      <a:cubicBezTo>
                        <a:pt x="8" y="12"/>
                        <a:pt x="8" y="13"/>
                        <a:pt x="7" y="13"/>
                      </a:cubicBezTo>
                      <a:cubicBezTo>
                        <a:pt x="7" y="13"/>
                        <a:pt x="7" y="15"/>
                        <a:pt x="8" y="15"/>
                      </a:cubicBezTo>
                      <a:cubicBezTo>
                        <a:pt x="8" y="16"/>
                        <a:pt x="8" y="17"/>
                        <a:pt x="8" y="18"/>
                      </a:cubicBezTo>
                      <a:cubicBezTo>
                        <a:pt x="7" y="19"/>
                        <a:pt x="5" y="21"/>
                        <a:pt x="4" y="22"/>
                      </a:cubicBezTo>
                      <a:cubicBezTo>
                        <a:pt x="3" y="22"/>
                        <a:pt x="3" y="22"/>
                        <a:pt x="3" y="22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3"/>
                        <a:pt x="0" y="24"/>
                        <a:pt x="1" y="24"/>
                      </a:cubicBezTo>
                      <a:cubicBezTo>
                        <a:pt x="3" y="25"/>
                        <a:pt x="5" y="28"/>
                        <a:pt x="8" y="31"/>
                      </a:cubicBezTo>
                      <a:cubicBezTo>
                        <a:pt x="10" y="33"/>
                        <a:pt x="13" y="36"/>
                        <a:pt x="15" y="37"/>
                      </a:cubicBezTo>
                      <a:cubicBezTo>
                        <a:pt x="16" y="38"/>
                        <a:pt x="18" y="40"/>
                        <a:pt x="19" y="41"/>
                      </a:cubicBezTo>
                      <a:cubicBezTo>
                        <a:pt x="19" y="41"/>
                        <a:pt x="20" y="41"/>
                        <a:pt x="20" y="41"/>
                      </a:cubicBezTo>
                      <a:cubicBezTo>
                        <a:pt x="21" y="41"/>
                        <a:pt x="21" y="41"/>
                        <a:pt x="21" y="41"/>
                      </a:cubicBezTo>
                      <a:cubicBezTo>
                        <a:pt x="21" y="41"/>
                        <a:pt x="22" y="41"/>
                        <a:pt x="22" y="41"/>
                      </a:cubicBezTo>
                      <a:cubicBezTo>
                        <a:pt x="22" y="41"/>
                        <a:pt x="23" y="42"/>
                        <a:pt x="23" y="42"/>
                      </a:cubicBezTo>
                      <a:cubicBezTo>
                        <a:pt x="24" y="42"/>
                        <a:pt x="24" y="42"/>
                        <a:pt x="25" y="42"/>
                      </a:cubicBezTo>
                      <a:cubicBezTo>
                        <a:pt x="25" y="42"/>
                        <a:pt x="27" y="42"/>
                        <a:pt x="29" y="43"/>
                      </a:cubicBezTo>
                      <a:cubicBezTo>
                        <a:pt x="31" y="43"/>
                        <a:pt x="34" y="43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36" y="44"/>
                        <a:pt x="36" y="44"/>
                        <a:pt x="36" y="44"/>
                      </a:cubicBezTo>
                      <a:cubicBezTo>
                        <a:pt x="37" y="44"/>
                        <a:pt x="37" y="44"/>
                        <a:pt x="37" y="44"/>
                      </a:cubicBezTo>
                      <a:cubicBezTo>
                        <a:pt x="37" y="44"/>
                        <a:pt x="37" y="44"/>
                        <a:pt x="37" y="44"/>
                      </a:cubicBezTo>
                      <a:cubicBezTo>
                        <a:pt x="35" y="41"/>
                        <a:pt x="37" y="36"/>
                        <a:pt x="39" y="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6" name="Freeform 2151">
                  <a:extLst>
                    <a:ext uri="{FF2B5EF4-FFF2-40B4-BE49-F238E27FC236}">
                      <a16:creationId xmlns="" xmlns:a16="http://schemas.microsoft.com/office/drawing/2014/main" id="{D1726304-D444-4A70-A5A4-312911E476B9}"/>
                    </a:ext>
                  </a:extLst>
                </p:cNvPr>
                <p:cNvSpPr/>
                <p:nvPr/>
              </p:nvSpPr>
              <p:spPr bwMode="auto">
                <a:xfrm>
                  <a:off x="2637268" y="3800999"/>
                  <a:ext cx="185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7" name="Freeform 2152">
                  <a:extLst>
                    <a:ext uri="{FF2B5EF4-FFF2-40B4-BE49-F238E27FC236}">
                      <a16:creationId xmlns="" xmlns:a16="http://schemas.microsoft.com/office/drawing/2014/main" id="{73B4E0CA-ECDD-493F-ADDA-3146BD5562C6}"/>
                    </a:ext>
                  </a:extLst>
                </p:cNvPr>
                <p:cNvSpPr/>
                <p:nvPr/>
              </p:nvSpPr>
              <p:spPr bwMode="auto">
                <a:xfrm>
                  <a:off x="2631693" y="3802798"/>
                  <a:ext cx="3717" cy="179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8" name="Freeform 2153">
                  <a:extLst>
                    <a:ext uri="{FF2B5EF4-FFF2-40B4-BE49-F238E27FC236}">
                      <a16:creationId xmlns="" xmlns:a16="http://schemas.microsoft.com/office/drawing/2014/main" id="{7378DC7E-2A22-4478-B882-2CBC0DD0E11F}"/>
                    </a:ext>
                  </a:extLst>
                </p:cNvPr>
                <p:cNvSpPr/>
                <p:nvPr/>
              </p:nvSpPr>
              <p:spPr bwMode="auto">
                <a:xfrm>
                  <a:off x="2568508" y="3836969"/>
                  <a:ext cx="5575" cy="1798"/>
                </a:xfrm>
                <a:custGeom>
                  <a:avLst/>
                  <a:gdLst>
                    <a:gd name="T0" fmla="*/ 0 w 3"/>
                    <a:gd name="T1" fmla="*/ 1 h 1"/>
                    <a:gd name="T2" fmla="*/ 0 w 3"/>
                    <a:gd name="T3" fmla="*/ 1 h 1"/>
                    <a:gd name="T4" fmla="*/ 3 w 3"/>
                    <a:gd name="T5" fmla="*/ 0 h 1"/>
                    <a:gd name="T6" fmla="*/ 0 w 3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3" y="0"/>
                      </a:lnTo>
                      <a:lnTo>
                        <a:pt x="0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59" name="Freeform 2154">
                  <a:extLst>
                    <a:ext uri="{FF2B5EF4-FFF2-40B4-BE49-F238E27FC236}">
                      <a16:creationId xmlns="" xmlns:a16="http://schemas.microsoft.com/office/drawing/2014/main" id="{AFA669EF-EA3B-425E-8D3D-EB3BB06B54FC}"/>
                    </a:ext>
                  </a:extLst>
                </p:cNvPr>
                <p:cNvSpPr/>
                <p:nvPr/>
              </p:nvSpPr>
              <p:spPr bwMode="auto">
                <a:xfrm>
                  <a:off x="2644702" y="37992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0" name="Freeform 2155">
                  <a:extLst>
                    <a:ext uri="{FF2B5EF4-FFF2-40B4-BE49-F238E27FC236}">
                      <a16:creationId xmlns="" xmlns:a16="http://schemas.microsoft.com/office/drawing/2014/main" id="{BFD285A8-7A88-472F-85E9-0FCCCB2A0E34}"/>
                    </a:ext>
                  </a:extLst>
                </p:cNvPr>
                <p:cNvSpPr/>
                <p:nvPr/>
              </p:nvSpPr>
              <p:spPr bwMode="auto">
                <a:xfrm>
                  <a:off x="2640985" y="3799201"/>
                  <a:ext cx="3717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1" name="Freeform 2156">
                  <a:extLst>
                    <a:ext uri="{FF2B5EF4-FFF2-40B4-BE49-F238E27FC236}">
                      <a16:creationId xmlns="" xmlns:a16="http://schemas.microsoft.com/office/drawing/2014/main" id="{04B8BA45-3FB4-4ABC-AD42-A4AF65F0D409}"/>
                    </a:ext>
                  </a:extLst>
                </p:cNvPr>
                <p:cNvSpPr/>
                <p:nvPr/>
              </p:nvSpPr>
              <p:spPr bwMode="auto">
                <a:xfrm>
                  <a:off x="2598242" y="3876536"/>
                  <a:ext cx="55752" cy="44962"/>
                </a:xfrm>
                <a:custGeom>
                  <a:avLst/>
                  <a:gdLst>
                    <a:gd name="T0" fmla="*/ 23 w 32"/>
                    <a:gd name="T1" fmla="*/ 3 h 26"/>
                    <a:gd name="T2" fmla="*/ 22 w 32"/>
                    <a:gd name="T3" fmla="*/ 3 h 26"/>
                    <a:gd name="T4" fmla="*/ 21 w 32"/>
                    <a:gd name="T5" fmla="*/ 4 h 26"/>
                    <a:gd name="T6" fmla="*/ 21 w 32"/>
                    <a:gd name="T7" fmla="*/ 3 h 26"/>
                    <a:gd name="T8" fmla="*/ 19 w 32"/>
                    <a:gd name="T9" fmla="*/ 3 h 26"/>
                    <a:gd name="T10" fmla="*/ 18 w 32"/>
                    <a:gd name="T11" fmla="*/ 3 h 26"/>
                    <a:gd name="T12" fmla="*/ 17 w 32"/>
                    <a:gd name="T13" fmla="*/ 2 h 26"/>
                    <a:gd name="T14" fmla="*/ 12 w 32"/>
                    <a:gd name="T15" fmla="*/ 2 h 26"/>
                    <a:gd name="T16" fmla="*/ 6 w 32"/>
                    <a:gd name="T17" fmla="*/ 1 h 26"/>
                    <a:gd name="T18" fmla="*/ 4 w 32"/>
                    <a:gd name="T19" fmla="*/ 0 h 26"/>
                    <a:gd name="T20" fmla="*/ 4 w 32"/>
                    <a:gd name="T21" fmla="*/ 0 h 26"/>
                    <a:gd name="T22" fmla="*/ 3 w 32"/>
                    <a:gd name="T23" fmla="*/ 0 h 26"/>
                    <a:gd name="T24" fmla="*/ 3 w 32"/>
                    <a:gd name="T25" fmla="*/ 0 h 26"/>
                    <a:gd name="T26" fmla="*/ 1 w 32"/>
                    <a:gd name="T27" fmla="*/ 5 h 26"/>
                    <a:gd name="T28" fmla="*/ 0 w 32"/>
                    <a:gd name="T29" fmla="*/ 7 h 26"/>
                    <a:gd name="T30" fmla="*/ 3 w 32"/>
                    <a:gd name="T31" fmla="*/ 11 h 26"/>
                    <a:gd name="T32" fmla="*/ 6 w 32"/>
                    <a:gd name="T33" fmla="*/ 11 h 26"/>
                    <a:gd name="T34" fmla="*/ 9 w 32"/>
                    <a:gd name="T35" fmla="*/ 9 h 26"/>
                    <a:gd name="T36" fmla="*/ 14 w 32"/>
                    <a:gd name="T37" fmla="*/ 13 h 26"/>
                    <a:gd name="T38" fmla="*/ 14 w 32"/>
                    <a:gd name="T39" fmla="*/ 14 h 26"/>
                    <a:gd name="T40" fmla="*/ 14 w 32"/>
                    <a:gd name="T41" fmla="*/ 14 h 26"/>
                    <a:gd name="T42" fmla="*/ 22 w 32"/>
                    <a:gd name="T43" fmla="*/ 17 h 26"/>
                    <a:gd name="T44" fmla="*/ 24 w 32"/>
                    <a:gd name="T45" fmla="*/ 23 h 26"/>
                    <a:gd name="T46" fmla="*/ 25 w 32"/>
                    <a:gd name="T47" fmla="*/ 25 h 26"/>
                    <a:gd name="T48" fmla="*/ 30 w 32"/>
                    <a:gd name="T49" fmla="*/ 26 h 26"/>
                    <a:gd name="T50" fmla="*/ 30 w 32"/>
                    <a:gd name="T51" fmla="*/ 26 h 26"/>
                    <a:gd name="T52" fmla="*/ 31 w 32"/>
                    <a:gd name="T53" fmla="*/ 23 h 26"/>
                    <a:gd name="T54" fmla="*/ 31 w 32"/>
                    <a:gd name="T55" fmla="*/ 21 h 26"/>
                    <a:gd name="T56" fmla="*/ 31 w 32"/>
                    <a:gd name="T57" fmla="*/ 21 h 26"/>
                    <a:gd name="T58" fmla="*/ 31 w 32"/>
                    <a:gd name="T59" fmla="*/ 19 h 26"/>
                    <a:gd name="T60" fmla="*/ 31 w 32"/>
                    <a:gd name="T61" fmla="*/ 18 h 26"/>
                    <a:gd name="T62" fmla="*/ 32 w 32"/>
                    <a:gd name="T63" fmla="*/ 17 h 26"/>
                    <a:gd name="T64" fmla="*/ 32 w 32"/>
                    <a:gd name="T65" fmla="*/ 16 h 26"/>
                    <a:gd name="T66" fmla="*/ 32 w 32"/>
                    <a:gd name="T67" fmla="*/ 15 h 26"/>
                    <a:gd name="T68" fmla="*/ 23 w 32"/>
                    <a:gd name="T69" fmla="*/ 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" h="26">
                      <a:moveTo>
                        <a:pt x="23" y="3"/>
                      </a:moveTo>
                      <a:cubicBezTo>
                        <a:pt x="22" y="3"/>
                        <a:pt x="22" y="3"/>
                        <a:pt x="22" y="3"/>
                      </a:cubicBezTo>
                      <a:cubicBezTo>
                        <a:pt x="21" y="3"/>
                        <a:pt x="21" y="4"/>
                        <a:pt x="21" y="4"/>
                      </a:cubicBezTo>
                      <a:cubicBezTo>
                        <a:pt x="21" y="4"/>
                        <a:pt x="21" y="3"/>
                        <a:pt x="21" y="3"/>
                      </a:cubicBezTo>
                      <a:cubicBezTo>
                        <a:pt x="20" y="3"/>
                        <a:pt x="19" y="3"/>
                        <a:pt x="19" y="3"/>
                      </a:cubicBezTo>
                      <a:cubicBezTo>
                        <a:pt x="19" y="3"/>
                        <a:pt x="19" y="3"/>
                        <a:pt x="18" y="3"/>
                      </a:cubicBezTo>
                      <a:cubicBezTo>
                        <a:pt x="18" y="3"/>
                        <a:pt x="17" y="3"/>
                        <a:pt x="17" y="2"/>
                      </a:cubicBezTo>
                      <a:cubicBezTo>
                        <a:pt x="16" y="2"/>
                        <a:pt x="13" y="2"/>
                        <a:pt x="12" y="2"/>
                      </a:cubicBezTo>
                      <a:cubicBezTo>
                        <a:pt x="9" y="1"/>
                        <a:pt x="7" y="1"/>
                        <a:pt x="6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2"/>
                        <a:pt x="2" y="4"/>
                        <a:pt x="1" y="5"/>
                      </a:cubicBezTo>
                      <a:cubicBezTo>
                        <a:pt x="0" y="5"/>
                        <a:pt x="0" y="6"/>
                        <a:pt x="0" y="7"/>
                      </a:cubicBezTo>
                      <a:cubicBezTo>
                        <a:pt x="0" y="8"/>
                        <a:pt x="1" y="10"/>
                        <a:pt x="3" y="11"/>
                      </a:cubicBezTo>
                      <a:cubicBezTo>
                        <a:pt x="5" y="11"/>
                        <a:pt x="5" y="11"/>
                        <a:pt x="6" y="11"/>
                      </a:cubicBezTo>
                      <a:cubicBezTo>
                        <a:pt x="6" y="11"/>
                        <a:pt x="7" y="9"/>
                        <a:pt x="9" y="9"/>
                      </a:cubicBezTo>
                      <a:cubicBezTo>
                        <a:pt x="12" y="9"/>
                        <a:pt x="13" y="11"/>
                        <a:pt x="14" y="13"/>
                      </a:cubicBezTo>
                      <a:cubicBezTo>
                        <a:pt x="14" y="13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6" y="14"/>
                        <a:pt x="20" y="15"/>
                        <a:pt x="22" y="17"/>
                      </a:cubicBezTo>
                      <a:cubicBezTo>
                        <a:pt x="24" y="19"/>
                        <a:pt x="24" y="21"/>
                        <a:pt x="24" y="23"/>
                      </a:cubicBezTo>
                      <a:cubicBezTo>
                        <a:pt x="24" y="24"/>
                        <a:pt x="24" y="25"/>
                        <a:pt x="25" y="25"/>
                      </a:cubicBezTo>
                      <a:cubicBezTo>
                        <a:pt x="26" y="26"/>
                        <a:pt x="27" y="26"/>
                        <a:pt x="30" y="26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31" y="25"/>
                        <a:pt x="31" y="23"/>
                        <a:pt x="31" y="23"/>
                      </a:cubicBezTo>
                      <a:cubicBezTo>
                        <a:pt x="31" y="23"/>
                        <a:pt x="31" y="22"/>
                        <a:pt x="31" y="21"/>
                      </a:cubicBezTo>
                      <a:cubicBezTo>
                        <a:pt x="31" y="21"/>
                        <a:pt x="31" y="21"/>
                        <a:pt x="31" y="21"/>
                      </a:cubicBezTo>
                      <a:cubicBezTo>
                        <a:pt x="31" y="20"/>
                        <a:pt x="31" y="20"/>
                        <a:pt x="31" y="19"/>
                      </a:cubicBezTo>
                      <a:cubicBezTo>
                        <a:pt x="31" y="19"/>
                        <a:pt x="31" y="19"/>
                        <a:pt x="31" y="18"/>
                      </a:cubicBezTo>
                      <a:cubicBezTo>
                        <a:pt x="31" y="18"/>
                        <a:pt x="31" y="17"/>
                        <a:pt x="32" y="17"/>
                      </a:cubicBezTo>
                      <a:cubicBezTo>
                        <a:pt x="32" y="17"/>
                        <a:pt x="32" y="16"/>
                        <a:pt x="32" y="16"/>
                      </a:cubicBezTo>
                      <a:cubicBezTo>
                        <a:pt x="32" y="16"/>
                        <a:pt x="32" y="16"/>
                        <a:pt x="32" y="15"/>
                      </a:cubicBezTo>
                      <a:cubicBezTo>
                        <a:pt x="29" y="12"/>
                        <a:pt x="25" y="7"/>
                        <a:pt x="23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2" name="Freeform 2157">
                  <a:extLst>
                    <a:ext uri="{FF2B5EF4-FFF2-40B4-BE49-F238E27FC236}">
                      <a16:creationId xmlns="" xmlns:a16="http://schemas.microsoft.com/office/drawing/2014/main" id="{58D720EB-582C-4BB2-B694-69E7A89F70AD}"/>
                    </a:ext>
                  </a:extLst>
                </p:cNvPr>
                <p:cNvSpPr/>
                <p:nvPr/>
              </p:nvSpPr>
              <p:spPr bwMode="auto">
                <a:xfrm>
                  <a:off x="2629835" y="3881931"/>
                  <a:ext cx="185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3" name="Freeform 2158">
                  <a:extLst>
                    <a:ext uri="{FF2B5EF4-FFF2-40B4-BE49-F238E27FC236}">
                      <a16:creationId xmlns="" xmlns:a16="http://schemas.microsoft.com/office/drawing/2014/main" id="{ADD627C1-B26A-4FDA-8B06-C93439A4CF65}"/>
                    </a:ext>
                  </a:extLst>
                </p:cNvPr>
                <p:cNvSpPr/>
                <p:nvPr/>
              </p:nvSpPr>
              <p:spPr bwMode="auto">
                <a:xfrm>
                  <a:off x="2603817" y="38765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4" name="Freeform 2159">
                  <a:extLst>
                    <a:ext uri="{FF2B5EF4-FFF2-40B4-BE49-F238E27FC236}">
                      <a16:creationId xmlns="" xmlns:a16="http://schemas.microsoft.com/office/drawing/2014/main" id="{6E769219-8B57-480C-94A6-6A0B82C5641A}"/>
                    </a:ext>
                  </a:extLst>
                </p:cNvPr>
                <p:cNvSpPr/>
                <p:nvPr/>
              </p:nvSpPr>
              <p:spPr bwMode="auto">
                <a:xfrm>
                  <a:off x="2605675" y="38765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5" name="Freeform 2160">
                  <a:extLst>
                    <a:ext uri="{FF2B5EF4-FFF2-40B4-BE49-F238E27FC236}">
                      <a16:creationId xmlns="" xmlns:a16="http://schemas.microsoft.com/office/drawing/2014/main" id="{32632734-FDE0-43DE-B059-537B81F83A72}"/>
                    </a:ext>
                  </a:extLst>
                </p:cNvPr>
                <p:cNvSpPr/>
                <p:nvPr/>
              </p:nvSpPr>
              <p:spPr bwMode="auto">
                <a:xfrm>
                  <a:off x="2635410" y="3881931"/>
                  <a:ext cx="1858" cy="179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0 w 1"/>
                    <a:gd name="T5" fmla="*/ 1 h 1"/>
                    <a:gd name="T6" fmla="*/ 1 w 1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6" name="Freeform 2161">
                  <a:extLst>
                    <a:ext uri="{FF2B5EF4-FFF2-40B4-BE49-F238E27FC236}">
                      <a16:creationId xmlns="" xmlns:a16="http://schemas.microsoft.com/office/drawing/2014/main" id="{69830791-1902-447C-8A89-CC656E48B859}"/>
                    </a:ext>
                  </a:extLst>
                </p:cNvPr>
                <p:cNvSpPr/>
                <p:nvPr/>
              </p:nvSpPr>
              <p:spPr bwMode="auto">
                <a:xfrm>
                  <a:off x="2657711" y="3901714"/>
                  <a:ext cx="109645" cy="43164"/>
                </a:xfrm>
                <a:custGeom>
                  <a:avLst/>
                  <a:gdLst>
                    <a:gd name="T0" fmla="*/ 54 w 61"/>
                    <a:gd name="T1" fmla="*/ 9 h 25"/>
                    <a:gd name="T2" fmla="*/ 45 w 61"/>
                    <a:gd name="T3" fmla="*/ 3 h 25"/>
                    <a:gd name="T4" fmla="*/ 40 w 61"/>
                    <a:gd name="T5" fmla="*/ 2 h 25"/>
                    <a:gd name="T6" fmla="*/ 26 w 61"/>
                    <a:gd name="T7" fmla="*/ 7 h 25"/>
                    <a:gd name="T8" fmla="*/ 17 w 61"/>
                    <a:gd name="T9" fmla="*/ 11 h 25"/>
                    <a:gd name="T10" fmla="*/ 5 w 61"/>
                    <a:gd name="T11" fmla="*/ 7 h 25"/>
                    <a:gd name="T12" fmla="*/ 1 w 61"/>
                    <a:gd name="T13" fmla="*/ 4 h 25"/>
                    <a:gd name="T14" fmla="*/ 1 w 61"/>
                    <a:gd name="T15" fmla="*/ 5 h 25"/>
                    <a:gd name="T16" fmla="*/ 1 w 61"/>
                    <a:gd name="T17" fmla="*/ 5 h 25"/>
                    <a:gd name="T18" fmla="*/ 1 w 61"/>
                    <a:gd name="T19" fmla="*/ 6 h 25"/>
                    <a:gd name="T20" fmla="*/ 1 w 61"/>
                    <a:gd name="T21" fmla="*/ 6 h 25"/>
                    <a:gd name="T22" fmla="*/ 1 w 61"/>
                    <a:gd name="T23" fmla="*/ 7 h 25"/>
                    <a:gd name="T24" fmla="*/ 0 w 61"/>
                    <a:gd name="T25" fmla="*/ 12 h 25"/>
                    <a:gd name="T26" fmla="*/ 0 w 61"/>
                    <a:gd name="T27" fmla="*/ 12 h 25"/>
                    <a:gd name="T28" fmla="*/ 13 w 61"/>
                    <a:gd name="T29" fmla="*/ 19 h 25"/>
                    <a:gd name="T30" fmla="*/ 17 w 61"/>
                    <a:gd name="T31" fmla="*/ 21 h 25"/>
                    <a:gd name="T32" fmla="*/ 22 w 61"/>
                    <a:gd name="T33" fmla="*/ 25 h 25"/>
                    <a:gd name="T34" fmla="*/ 23 w 61"/>
                    <a:gd name="T35" fmla="*/ 25 h 25"/>
                    <a:gd name="T36" fmla="*/ 27 w 61"/>
                    <a:gd name="T37" fmla="*/ 23 h 25"/>
                    <a:gd name="T38" fmla="*/ 26 w 61"/>
                    <a:gd name="T39" fmla="*/ 21 h 25"/>
                    <a:gd name="T40" fmla="*/ 24 w 61"/>
                    <a:gd name="T41" fmla="*/ 18 h 25"/>
                    <a:gd name="T42" fmla="*/ 27 w 61"/>
                    <a:gd name="T43" fmla="*/ 13 h 25"/>
                    <a:gd name="T44" fmla="*/ 30 w 61"/>
                    <a:gd name="T45" fmla="*/ 11 h 25"/>
                    <a:gd name="T46" fmla="*/ 45 w 61"/>
                    <a:gd name="T47" fmla="*/ 6 h 25"/>
                    <a:gd name="T48" fmla="*/ 51 w 61"/>
                    <a:gd name="T49" fmla="*/ 11 h 25"/>
                    <a:gd name="T50" fmla="*/ 49 w 61"/>
                    <a:gd name="T51" fmla="*/ 17 h 25"/>
                    <a:gd name="T52" fmla="*/ 54 w 61"/>
                    <a:gd name="T53" fmla="*/ 24 h 25"/>
                    <a:gd name="T54" fmla="*/ 55 w 61"/>
                    <a:gd name="T55" fmla="*/ 24 h 25"/>
                    <a:gd name="T56" fmla="*/ 56 w 61"/>
                    <a:gd name="T57" fmla="*/ 23 h 25"/>
                    <a:gd name="T58" fmla="*/ 57 w 61"/>
                    <a:gd name="T59" fmla="*/ 21 h 25"/>
                    <a:gd name="T60" fmla="*/ 58 w 61"/>
                    <a:gd name="T61" fmla="*/ 21 h 25"/>
                    <a:gd name="T62" fmla="*/ 59 w 61"/>
                    <a:gd name="T63" fmla="*/ 20 h 25"/>
                    <a:gd name="T64" fmla="*/ 59 w 61"/>
                    <a:gd name="T65" fmla="*/ 19 h 25"/>
                    <a:gd name="T66" fmla="*/ 60 w 61"/>
                    <a:gd name="T67" fmla="*/ 18 h 25"/>
                    <a:gd name="T68" fmla="*/ 61 w 61"/>
                    <a:gd name="T69" fmla="*/ 18 h 25"/>
                    <a:gd name="T70" fmla="*/ 61 w 61"/>
                    <a:gd name="T71" fmla="*/ 18 h 25"/>
                    <a:gd name="T72" fmla="*/ 61 w 61"/>
                    <a:gd name="T73" fmla="*/ 18 h 25"/>
                    <a:gd name="T74" fmla="*/ 61 w 61"/>
                    <a:gd name="T75" fmla="*/ 18 h 25"/>
                    <a:gd name="T76" fmla="*/ 61 w 61"/>
                    <a:gd name="T77" fmla="*/ 17 h 25"/>
                    <a:gd name="T78" fmla="*/ 55 w 61"/>
                    <a:gd name="T79" fmla="*/ 10 h 25"/>
                    <a:gd name="T80" fmla="*/ 54 w 61"/>
                    <a:gd name="T81" fmla="*/ 9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61" h="25">
                      <a:moveTo>
                        <a:pt x="54" y="9"/>
                      </a:moveTo>
                      <a:cubicBezTo>
                        <a:pt x="52" y="5"/>
                        <a:pt x="48" y="4"/>
                        <a:pt x="45" y="3"/>
                      </a:cubicBezTo>
                      <a:cubicBezTo>
                        <a:pt x="43" y="3"/>
                        <a:pt x="41" y="2"/>
                        <a:pt x="40" y="2"/>
                      </a:cubicBezTo>
                      <a:cubicBezTo>
                        <a:pt x="36" y="0"/>
                        <a:pt x="31" y="2"/>
                        <a:pt x="26" y="7"/>
                      </a:cubicBezTo>
                      <a:cubicBezTo>
                        <a:pt x="23" y="10"/>
                        <a:pt x="20" y="11"/>
                        <a:pt x="17" y="11"/>
                      </a:cubicBezTo>
                      <a:cubicBezTo>
                        <a:pt x="13" y="11"/>
                        <a:pt x="8" y="9"/>
                        <a:pt x="5" y="7"/>
                      </a:cubicBezTo>
                      <a:cubicBezTo>
                        <a:pt x="4" y="7"/>
                        <a:pt x="3" y="5"/>
                        <a:pt x="1" y="4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6"/>
                        <a:pt x="1" y="7"/>
                        <a:pt x="1" y="7"/>
                      </a:cubicBezTo>
                      <a:cubicBezTo>
                        <a:pt x="1" y="8"/>
                        <a:pt x="1" y="10"/>
                        <a:pt x="0" y="1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5" y="13"/>
                        <a:pt x="10" y="15"/>
                        <a:pt x="13" y="19"/>
                      </a:cubicBezTo>
                      <a:cubicBezTo>
                        <a:pt x="15" y="21"/>
                        <a:pt x="16" y="21"/>
                        <a:pt x="17" y="21"/>
                      </a:cubicBezTo>
                      <a:cubicBezTo>
                        <a:pt x="19" y="22"/>
                        <a:pt x="20" y="22"/>
                        <a:pt x="22" y="25"/>
                      </a:cubicBezTo>
                      <a:cubicBezTo>
                        <a:pt x="22" y="25"/>
                        <a:pt x="23" y="25"/>
                        <a:pt x="23" y="25"/>
                      </a:cubicBezTo>
                      <a:cubicBezTo>
                        <a:pt x="24" y="25"/>
                        <a:pt x="27" y="24"/>
                        <a:pt x="27" y="23"/>
                      </a:cubicBezTo>
                      <a:cubicBezTo>
                        <a:pt x="27" y="22"/>
                        <a:pt x="27" y="22"/>
                        <a:pt x="26" y="21"/>
                      </a:cubicBezTo>
                      <a:cubicBezTo>
                        <a:pt x="25" y="21"/>
                        <a:pt x="24" y="19"/>
                        <a:pt x="24" y="18"/>
                      </a:cubicBezTo>
                      <a:cubicBezTo>
                        <a:pt x="23" y="15"/>
                        <a:pt x="26" y="14"/>
                        <a:pt x="27" y="13"/>
                      </a:cubicBezTo>
                      <a:cubicBezTo>
                        <a:pt x="29" y="12"/>
                        <a:pt x="29" y="12"/>
                        <a:pt x="30" y="11"/>
                      </a:cubicBezTo>
                      <a:cubicBezTo>
                        <a:pt x="31" y="6"/>
                        <a:pt x="41" y="4"/>
                        <a:pt x="45" y="6"/>
                      </a:cubicBezTo>
                      <a:cubicBezTo>
                        <a:pt x="48" y="7"/>
                        <a:pt x="50" y="9"/>
                        <a:pt x="51" y="11"/>
                      </a:cubicBezTo>
                      <a:cubicBezTo>
                        <a:pt x="51" y="13"/>
                        <a:pt x="51" y="15"/>
                        <a:pt x="49" y="17"/>
                      </a:cubicBezTo>
                      <a:cubicBezTo>
                        <a:pt x="48" y="17"/>
                        <a:pt x="49" y="19"/>
                        <a:pt x="54" y="24"/>
                      </a:cubicBezTo>
                      <a:cubicBezTo>
                        <a:pt x="54" y="24"/>
                        <a:pt x="54" y="24"/>
                        <a:pt x="55" y="24"/>
                      </a:cubicBezTo>
                      <a:cubicBezTo>
                        <a:pt x="55" y="23"/>
                        <a:pt x="55" y="23"/>
                        <a:pt x="56" y="23"/>
                      </a:cubicBezTo>
                      <a:cubicBezTo>
                        <a:pt x="56" y="22"/>
                        <a:pt x="57" y="22"/>
                        <a:pt x="57" y="21"/>
                      </a:cubicBezTo>
                      <a:cubicBezTo>
                        <a:pt x="57" y="21"/>
                        <a:pt x="57" y="21"/>
                        <a:pt x="58" y="21"/>
                      </a:cubicBezTo>
                      <a:cubicBezTo>
                        <a:pt x="58" y="20"/>
                        <a:pt x="58" y="20"/>
                        <a:pt x="59" y="20"/>
                      </a:cubicBezTo>
                      <a:cubicBezTo>
                        <a:pt x="59" y="19"/>
                        <a:pt x="59" y="19"/>
                        <a:pt x="59" y="19"/>
                      </a:cubicBezTo>
                      <a:cubicBezTo>
                        <a:pt x="60" y="19"/>
                        <a:pt x="60" y="18"/>
                        <a:pt x="60" y="18"/>
                      </a:cubicBezTo>
                      <a:cubicBezTo>
                        <a:pt x="60" y="18"/>
                        <a:pt x="60" y="18"/>
                        <a:pt x="61" y="18"/>
                      </a:cubicBezTo>
                      <a:cubicBezTo>
                        <a:pt x="61" y="18"/>
                        <a:pt x="61" y="18"/>
                        <a:pt x="61" y="18"/>
                      </a:cubicBezTo>
                      <a:cubicBezTo>
                        <a:pt x="61" y="18"/>
                        <a:pt x="61" y="18"/>
                        <a:pt x="61" y="18"/>
                      </a:cubicBezTo>
                      <a:cubicBezTo>
                        <a:pt x="61" y="18"/>
                        <a:pt x="61" y="18"/>
                        <a:pt x="61" y="18"/>
                      </a:cubicBezTo>
                      <a:cubicBezTo>
                        <a:pt x="61" y="18"/>
                        <a:pt x="61" y="17"/>
                        <a:pt x="61" y="17"/>
                      </a:cubicBezTo>
                      <a:cubicBezTo>
                        <a:pt x="59" y="16"/>
                        <a:pt x="57" y="13"/>
                        <a:pt x="55" y="10"/>
                      </a:cubicBezTo>
                      <a:lnTo>
                        <a:pt x="54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7" name="Freeform 2162">
                  <a:extLst>
                    <a:ext uri="{FF2B5EF4-FFF2-40B4-BE49-F238E27FC236}">
                      <a16:creationId xmlns="" xmlns:a16="http://schemas.microsoft.com/office/drawing/2014/main" id="{806A0254-2EE1-4839-8925-B2A37384DBB6}"/>
                    </a:ext>
                  </a:extLst>
                </p:cNvPr>
                <p:cNvSpPr/>
                <p:nvPr/>
              </p:nvSpPr>
              <p:spPr bwMode="auto">
                <a:xfrm>
                  <a:off x="2659569" y="3908908"/>
                  <a:ext cx="0" cy="179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8" name="Freeform 2163">
                  <a:extLst>
                    <a:ext uri="{FF2B5EF4-FFF2-40B4-BE49-F238E27FC236}">
                      <a16:creationId xmlns="" xmlns:a16="http://schemas.microsoft.com/office/drawing/2014/main" id="{7E094292-A9EA-47B0-B721-2233AA091FB6}"/>
                    </a:ext>
                  </a:extLst>
                </p:cNvPr>
                <p:cNvSpPr/>
                <p:nvPr/>
              </p:nvSpPr>
              <p:spPr bwMode="auto">
                <a:xfrm>
                  <a:off x="2659569" y="3912505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69" name="Freeform 2164">
                  <a:extLst>
                    <a:ext uri="{FF2B5EF4-FFF2-40B4-BE49-F238E27FC236}">
                      <a16:creationId xmlns="" xmlns:a16="http://schemas.microsoft.com/office/drawing/2014/main" id="{EAD9790A-0A73-40DD-8F81-BC249D009531}"/>
                    </a:ext>
                  </a:extLst>
                </p:cNvPr>
                <p:cNvSpPr/>
                <p:nvPr/>
              </p:nvSpPr>
              <p:spPr bwMode="auto">
                <a:xfrm>
                  <a:off x="2659569" y="3910707"/>
                  <a:ext cx="0" cy="179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0" name="Freeform 2165">
                  <a:extLst>
                    <a:ext uri="{FF2B5EF4-FFF2-40B4-BE49-F238E27FC236}">
                      <a16:creationId xmlns="" xmlns:a16="http://schemas.microsoft.com/office/drawing/2014/main" id="{8F78A8A0-E205-4E4A-9C9B-24AC9EBDBBF5}"/>
                    </a:ext>
                  </a:extLst>
                </p:cNvPr>
                <p:cNvSpPr/>
                <p:nvPr/>
              </p:nvSpPr>
              <p:spPr bwMode="auto">
                <a:xfrm>
                  <a:off x="2657711" y="392329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1" name="Freeform 2166">
                  <a:extLst>
                    <a:ext uri="{FF2B5EF4-FFF2-40B4-BE49-F238E27FC236}">
                      <a16:creationId xmlns="" xmlns:a16="http://schemas.microsoft.com/office/drawing/2014/main" id="{98D44BF6-CD79-44C9-8030-B5410373D080}"/>
                    </a:ext>
                  </a:extLst>
                </p:cNvPr>
                <p:cNvSpPr/>
                <p:nvPr/>
              </p:nvSpPr>
              <p:spPr bwMode="auto">
                <a:xfrm>
                  <a:off x="2761781" y="3944878"/>
                  <a:ext cx="185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2" name="Freeform 2167">
                  <a:extLst>
                    <a:ext uri="{FF2B5EF4-FFF2-40B4-BE49-F238E27FC236}">
                      <a16:creationId xmlns="" xmlns:a16="http://schemas.microsoft.com/office/drawing/2014/main" id="{BB5A7F9F-0931-4A10-BA54-11276FFE6FDC}"/>
                    </a:ext>
                  </a:extLst>
                </p:cNvPr>
                <p:cNvSpPr/>
                <p:nvPr/>
              </p:nvSpPr>
              <p:spPr bwMode="auto">
                <a:xfrm>
                  <a:off x="2769214" y="393948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3" name="Freeform 2168">
                  <a:extLst>
                    <a:ext uri="{FF2B5EF4-FFF2-40B4-BE49-F238E27FC236}">
                      <a16:creationId xmlns="" xmlns:a16="http://schemas.microsoft.com/office/drawing/2014/main" id="{60E3044A-4E82-4B67-A367-694C2E20BE35}"/>
                    </a:ext>
                  </a:extLst>
                </p:cNvPr>
                <p:cNvSpPr/>
                <p:nvPr/>
              </p:nvSpPr>
              <p:spPr bwMode="auto">
                <a:xfrm>
                  <a:off x="2765498" y="394308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4" name="Freeform 2169">
                  <a:extLst>
                    <a:ext uri="{FF2B5EF4-FFF2-40B4-BE49-F238E27FC236}">
                      <a16:creationId xmlns="" xmlns:a16="http://schemas.microsoft.com/office/drawing/2014/main" id="{73ACE03E-1FAF-456B-B0ED-FDA1FD90AB4B}"/>
                    </a:ext>
                  </a:extLst>
                </p:cNvPr>
                <p:cNvSpPr/>
                <p:nvPr/>
              </p:nvSpPr>
              <p:spPr bwMode="auto">
                <a:xfrm>
                  <a:off x="2772931" y="3934087"/>
                  <a:ext cx="0" cy="179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5" name="Freeform 2170">
                  <a:extLst>
                    <a:ext uri="{FF2B5EF4-FFF2-40B4-BE49-F238E27FC236}">
                      <a16:creationId xmlns="" xmlns:a16="http://schemas.microsoft.com/office/drawing/2014/main" id="{718E06F7-A7EE-472F-B44F-B0141D1263B3}"/>
                    </a:ext>
                  </a:extLst>
                </p:cNvPr>
                <p:cNvSpPr/>
                <p:nvPr/>
              </p:nvSpPr>
              <p:spPr bwMode="auto">
                <a:xfrm>
                  <a:off x="2771073" y="3935886"/>
                  <a:ext cx="1858" cy="179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6" name="Freeform 2171">
                  <a:extLst>
                    <a:ext uri="{FF2B5EF4-FFF2-40B4-BE49-F238E27FC236}">
                      <a16:creationId xmlns="" xmlns:a16="http://schemas.microsoft.com/office/drawing/2014/main" id="{5FE530F2-A450-46B9-B7F4-C54B05E33AC9}"/>
                    </a:ext>
                  </a:extLst>
                </p:cNvPr>
                <p:cNvSpPr/>
                <p:nvPr/>
              </p:nvSpPr>
              <p:spPr bwMode="auto">
                <a:xfrm>
                  <a:off x="2759922" y="39484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7" name="Freeform 2172">
                  <a:extLst>
                    <a:ext uri="{FF2B5EF4-FFF2-40B4-BE49-F238E27FC236}">
                      <a16:creationId xmlns="" xmlns:a16="http://schemas.microsoft.com/office/drawing/2014/main" id="{FE7767BE-5AE4-4FA9-B770-181CC73D2BC8}"/>
                    </a:ext>
                  </a:extLst>
                </p:cNvPr>
                <p:cNvSpPr/>
                <p:nvPr/>
              </p:nvSpPr>
              <p:spPr bwMode="auto">
                <a:xfrm>
                  <a:off x="2665144" y="3631941"/>
                  <a:ext cx="157964" cy="59350"/>
                </a:xfrm>
                <a:custGeom>
                  <a:avLst/>
                  <a:gdLst>
                    <a:gd name="T0" fmla="*/ 70 w 89"/>
                    <a:gd name="T1" fmla="*/ 23 h 34"/>
                    <a:gd name="T2" fmla="*/ 52 w 89"/>
                    <a:gd name="T3" fmla="*/ 16 h 34"/>
                    <a:gd name="T4" fmla="*/ 15 w 89"/>
                    <a:gd name="T5" fmla="*/ 1 h 34"/>
                    <a:gd name="T6" fmla="*/ 0 w 89"/>
                    <a:gd name="T7" fmla="*/ 1 h 34"/>
                    <a:gd name="T8" fmla="*/ 8 w 89"/>
                    <a:gd name="T9" fmla="*/ 9 h 34"/>
                    <a:gd name="T10" fmla="*/ 25 w 89"/>
                    <a:gd name="T11" fmla="*/ 11 h 34"/>
                    <a:gd name="T12" fmla="*/ 40 w 89"/>
                    <a:gd name="T13" fmla="*/ 18 h 34"/>
                    <a:gd name="T14" fmla="*/ 50 w 89"/>
                    <a:gd name="T15" fmla="*/ 24 h 34"/>
                    <a:gd name="T16" fmla="*/ 56 w 89"/>
                    <a:gd name="T17" fmla="*/ 28 h 34"/>
                    <a:gd name="T18" fmla="*/ 56 w 89"/>
                    <a:gd name="T19" fmla="*/ 32 h 34"/>
                    <a:gd name="T20" fmla="*/ 55 w 89"/>
                    <a:gd name="T21" fmla="*/ 33 h 34"/>
                    <a:gd name="T22" fmla="*/ 56 w 89"/>
                    <a:gd name="T23" fmla="*/ 33 h 34"/>
                    <a:gd name="T24" fmla="*/ 70 w 89"/>
                    <a:gd name="T25" fmla="*/ 34 h 34"/>
                    <a:gd name="T26" fmla="*/ 89 w 89"/>
                    <a:gd name="T27" fmla="*/ 33 h 34"/>
                    <a:gd name="T28" fmla="*/ 70 w 89"/>
                    <a:gd name="T29" fmla="*/ 2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9" h="34">
                      <a:moveTo>
                        <a:pt x="70" y="23"/>
                      </a:moveTo>
                      <a:cubicBezTo>
                        <a:pt x="67" y="23"/>
                        <a:pt x="60" y="20"/>
                        <a:pt x="52" y="16"/>
                      </a:cubicBezTo>
                      <a:cubicBezTo>
                        <a:pt x="41" y="11"/>
                        <a:pt x="28" y="4"/>
                        <a:pt x="15" y="1"/>
                      </a:cubicBezTo>
                      <a:cubicBezTo>
                        <a:pt x="10" y="0"/>
                        <a:pt x="5" y="0"/>
                        <a:pt x="0" y="1"/>
                      </a:cubicBezTo>
                      <a:cubicBezTo>
                        <a:pt x="5" y="2"/>
                        <a:pt x="8" y="6"/>
                        <a:pt x="8" y="9"/>
                      </a:cubicBezTo>
                      <a:cubicBezTo>
                        <a:pt x="8" y="9"/>
                        <a:pt x="10" y="11"/>
                        <a:pt x="25" y="11"/>
                      </a:cubicBezTo>
                      <a:cubicBezTo>
                        <a:pt x="32" y="12"/>
                        <a:pt x="36" y="15"/>
                        <a:pt x="40" y="18"/>
                      </a:cubicBezTo>
                      <a:cubicBezTo>
                        <a:pt x="43" y="21"/>
                        <a:pt x="45" y="23"/>
                        <a:pt x="50" y="24"/>
                      </a:cubicBezTo>
                      <a:cubicBezTo>
                        <a:pt x="53" y="25"/>
                        <a:pt x="55" y="26"/>
                        <a:pt x="56" y="28"/>
                      </a:cubicBezTo>
                      <a:cubicBezTo>
                        <a:pt x="57" y="29"/>
                        <a:pt x="56" y="31"/>
                        <a:pt x="56" y="32"/>
                      </a:cubicBezTo>
                      <a:cubicBezTo>
                        <a:pt x="56" y="32"/>
                        <a:pt x="55" y="33"/>
                        <a:pt x="55" y="33"/>
                      </a:cubicBezTo>
                      <a:cubicBezTo>
                        <a:pt x="55" y="33"/>
                        <a:pt x="55" y="33"/>
                        <a:pt x="56" y="33"/>
                      </a:cubicBezTo>
                      <a:cubicBezTo>
                        <a:pt x="57" y="34"/>
                        <a:pt x="63" y="34"/>
                        <a:pt x="70" y="34"/>
                      </a:cubicBezTo>
                      <a:cubicBezTo>
                        <a:pt x="80" y="34"/>
                        <a:pt x="87" y="33"/>
                        <a:pt x="89" y="33"/>
                      </a:cubicBezTo>
                      <a:cubicBezTo>
                        <a:pt x="87" y="30"/>
                        <a:pt x="76" y="23"/>
                        <a:pt x="70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8" name="Freeform 2173">
                  <a:extLst>
                    <a:ext uri="{FF2B5EF4-FFF2-40B4-BE49-F238E27FC236}">
                      <a16:creationId xmlns="" xmlns:a16="http://schemas.microsoft.com/office/drawing/2014/main" id="{031EC576-0EAB-40AC-A0A9-24955B3F2F30}"/>
                    </a:ext>
                  </a:extLst>
                </p:cNvPr>
                <p:cNvSpPr/>
                <p:nvPr/>
              </p:nvSpPr>
              <p:spPr bwMode="auto">
                <a:xfrm>
                  <a:off x="2626118" y="3635538"/>
                  <a:ext cx="29734" cy="17985"/>
                </a:xfrm>
                <a:custGeom>
                  <a:avLst/>
                  <a:gdLst>
                    <a:gd name="T0" fmla="*/ 0 w 17"/>
                    <a:gd name="T1" fmla="*/ 10 h 10"/>
                    <a:gd name="T2" fmla="*/ 0 w 17"/>
                    <a:gd name="T3" fmla="*/ 10 h 10"/>
                    <a:gd name="T4" fmla="*/ 14 w 17"/>
                    <a:gd name="T5" fmla="*/ 2 h 10"/>
                    <a:gd name="T6" fmla="*/ 16 w 17"/>
                    <a:gd name="T7" fmla="*/ 1 h 10"/>
                    <a:gd name="T8" fmla="*/ 17 w 17"/>
                    <a:gd name="T9" fmla="*/ 0 h 10"/>
                    <a:gd name="T10" fmla="*/ 0 w 17"/>
                    <a:gd name="T11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7" h="10">
                      <a:moveTo>
                        <a:pt x="0" y="10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3" y="10"/>
                        <a:pt x="10" y="5"/>
                        <a:pt x="14" y="2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6" y="1"/>
                        <a:pt x="17" y="0"/>
                        <a:pt x="17" y="0"/>
                      </a:cubicBezTo>
                      <a:cubicBezTo>
                        <a:pt x="8" y="3"/>
                        <a:pt x="1" y="8"/>
                        <a:pt x="0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79" name="Freeform 2174">
                  <a:extLst>
                    <a:ext uri="{FF2B5EF4-FFF2-40B4-BE49-F238E27FC236}">
                      <a16:creationId xmlns="" xmlns:a16="http://schemas.microsoft.com/office/drawing/2014/main" id="{321EEB61-A884-4646-939B-7D10A83DDB90}"/>
                    </a:ext>
                  </a:extLst>
                </p:cNvPr>
                <p:cNvSpPr/>
                <p:nvPr/>
              </p:nvSpPr>
              <p:spPr bwMode="auto">
                <a:xfrm>
                  <a:off x="2750630" y="3729060"/>
                  <a:ext cx="31593" cy="7194"/>
                </a:xfrm>
                <a:custGeom>
                  <a:avLst/>
                  <a:gdLst>
                    <a:gd name="T0" fmla="*/ 18 w 18"/>
                    <a:gd name="T1" fmla="*/ 3 h 4"/>
                    <a:gd name="T2" fmla="*/ 1 w 18"/>
                    <a:gd name="T3" fmla="*/ 0 h 4"/>
                    <a:gd name="T4" fmla="*/ 0 w 18"/>
                    <a:gd name="T5" fmla="*/ 0 h 4"/>
                    <a:gd name="T6" fmla="*/ 15 w 18"/>
                    <a:gd name="T7" fmla="*/ 4 h 4"/>
                    <a:gd name="T8" fmla="*/ 18 w 18"/>
                    <a:gd name="T9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4">
                      <a:moveTo>
                        <a:pt x="18" y="3"/>
                      </a:moveTo>
                      <a:cubicBezTo>
                        <a:pt x="15" y="2"/>
                        <a:pt x="8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3" y="2"/>
                        <a:pt x="10" y="4"/>
                        <a:pt x="15" y="4"/>
                      </a:cubicBezTo>
                      <a:cubicBezTo>
                        <a:pt x="16" y="4"/>
                        <a:pt x="17" y="4"/>
                        <a:pt x="18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0" name="Freeform 2175">
                  <a:extLst>
                    <a:ext uri="{FF2B5EF4-FFF2-40B4-BE49-F238E27FC236}">
                      <a16:creationId xmlns="" xmlns:a16="http://schemas.microsoft.com/office/drawing/2014/main" id="{5A83FA96-89AC-4C01-85DE-4E31DC48F945}"/>
                    </a:ext>
                  </a:extLst>
                </p:cNvPr>
                <p:cNvSpPr/>
                <p:nvPr/>
              </p:nvSpPr>
              <p:spPr bwMode="auto">
                <a:xfrm>
                  <a:off x="2975496" y="3725463"/>
                  <a:ext cx="27876" cy="8992"/>
                </a:xfrm>
                <a:custGeom>
                  <a:avLst/>
                  <a:gdLst>
                    <a:gd name="T0" fmla="*/ 0 w 15"/>
                    <a:gd name="T1" fmla="*/ 1 h 5"/>
                    <a:gd name="T2" fmla="*/ 0 w 15"/>
                    <a:gd name="T3" fmla="*/ 2 h 5"/>
                    <a:gd name="T4" fmla="*/ 7 w 15"/>
                    <a:gd name="T5" fmla="*/ 5 h 5"/>
                    <a:gd name="T6" fmla="*/ 15 w 15"/>
                    <a:gd name="T7" fmla="*/ 2 h 5"/>
                    <a:gd name="T8" fmla="*/ 5 w 15"/>
                    <a:gd name="T9" fmla="*/ 0 h 5"/>
                    <a:gd name="T10" fmla="*/ 0 w 15"/>
                    <a:gd name="T11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5">
                      <a:moveTo>
                        <a:pt x="0" y="1"/>
                      </a:moveTo>
                      <a:cubicBezTo>
                        <a:pt x="0" y="1"/>
                        <a:pt x="0" y="2"/>
                        <a:pt x="0" y="2"/>
                      </a:cubicBezTo>
                      <a:cubicBezTo>
                        <a:pt x="2" y="4"/>
                        <a:pt x="5" y="5"/>
                        <a:pt x="7" y="5"/>
                      </a:cubicBezTo>
                      <a:cubicBezTo>
                        <a:pt x="10" y="5"/>
                        <a:pt x="14" y="3"/>
                        <a:pt x="15" y="2"/>
                      </a:cubicBezTo>
                      <a:cubicBezTo>
                        <a:pt x="14" y="2"/>
                        <a:pt x="10" y="0"/>
                        <a:pt x="5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1" name="Freeform 2178">
                  <a:extLst>
                    <a:ext uri="{FF2B5EF4-FFF2-40B4-BE49-F238E27FC236}">
                      <a16:creationId xmlns="" xmlns:a16="http://schemas.microsoft.com/office/drawing/2014/main" id="{311966C8-84BA-48EB-B607-3BBCE671E53F}"/>
                    </a:ext>
                  </a:extLst>
                </p:cNvPr>
                <p:cNvSpPr/>
                <p:nvPr/>
              </p:nvSpPr>
              <p:spPr bwMode="auto">
                <a:xfrm>
                  <a:off x="1737805" y="3000673"/>
                  <a:ext cx="115221" cy="61149"/>
                </a:xfrm>
                <a:custGeom>
                  <a:avLst/>
                  <a:gdLst>
                    <a:gd name="T0" fmla="*/ 62 w 65"/>
                    <a:gd name="T1" fmla="*/ 35 h 36"/>
                    <a:gd name="T2" fmla="*/ 63 w 65"/>
                    <a:gd name="T3" fmla="*/ 35 h 36"/>
                    <a:gd name="T4" fmla="*/ 63 w 65"/>
                    <a:gd name="T5" fmla="*/ 32 h 36"/>
                    <a:gd name="T6" fmla="*/ 56 w 65"/>
                    <a:gd name="T7" fmla="*/ 28 h 36"/>
                    <a:gd name="T8" fmla="*/ 43 w 65"/>
                    <a:gd name="T9" fmla="*/ 22 h 36"/>
                    <a:gd name="T10" fmla="*/ 30 w 65"/>
                    <a:gd name="T11" fmla="*/ 7 h 36"/>
                    <a:gd name="T12" fmla="*/ 15 w 65"/>
                    <a:gd name="T13" fmla="*/ 4 h 36"/>
                    <a:gd name="T14" fmla="*/ 4 w 65"/>
                    <a:gd name="T15" fmla="*/ 2 h 36"/>
                    <a:gd name="T16" fmla="*/ 7 w 65"/>
                    <a:gd name="T17" fmla="*/ 7 h 36"/>
                    <a:gd name="T18" fmla="*/ 12 w 65"/>
                    <a:gd name="T19" fmla="*/ 11 h 36"/>
                    <a:gd name="T20" fmla="*/ 20 w 65"/>
                    <a:gd name="T21" fmla="*/ 17 h 36"/>
                    <a:gd name="T22" fmla="*/ 28 w 65"/>
                    <a:gd name="T23" fmla="*/ 22 h 36"/>
                    <a:gd name="T24" fmla="*/ 34 w 65"/>
                    <a:gd name="T25" fmla="*/ 28 h 36"/>
                    <a:gd name="T26" fmla="*/ 39 w 65"/>
                    <a:gd name="T27" fmla="*/ 30 h 36"/>
                    <a:gd name="T28" fmla="*/ 43 w 65"/>
                    <a:gd name="T29" fmla="*/ 35 h 36"/>
                    <a:gd name="T30" fmla="*/ 45 w 65"/>
                    <a:gd name="T31" fmla="*/ 35 h 36"/>
                    <a:gd name="T32" fmla="*/ 62 w 65"/>
                    <a:gd name="T33" fmla="*/ 35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65" h="36">
                      <a:moveTo>
                        <a:pt x="62" y="35"/>
                      </a:moveTo>
                      <a:cubicBezTo>
                        <a:pt x="63" y="35"/>
                        <a:pt x="63" y="35"/>
                        <a:pt x="63" y="35"/>
                      </a:cubicBezTo>
                      <a:cubicBezTo>
                        <a:pt x="63" y="34"/>
                        <a:pt x="63" y="33"/>
                        <a:pt x="63" y="32"/>
                      </a:cubicBezTo>
                      <a:cubicBezTo>
                        <a:pt x="65" y="29"/>
                        <a:pt x="60" y="31"/>
                        <a:pt x="56" y="28"/>
                      </a:cubicBezTo>
                      <a:cubicBezTo>
                        <a:pt x="53" y="24"/>
                        <a:pt x="45" y="25"/>
                        <a:pt x="43" y="22"/>
                      </a:cubicBezTo>
                      <a:cubicBezTo>
                        <a:pt x="42" y="18"/>
                        <a:pt x="34" y="7"/>
                        <a:pt x="30" y="7"/>
                      </a:cubicBezTo>
                      <a:cubicBezTo>
                        <a:pt x="26" y="7"/>
                        <a:pt x="20" y="7"/>
                        <a:pt x="15" y="4"/>
                      </a:cubicBezTo>
                      <a:cubicBezTo>
                        <a:pt x="10" y="0"/>
                        <a:pt x="7" y="0"/>
                        <a:pt x="4" y="2"/>
                      </a:cubicBezTo>
                      <a:cubicBezTo>
                        <a:pt x="0" y="4"/>
                        <a:pt x="7" y="5"/>
                        <a:pt x="7" y="7"/>
                      </a:cubicBezTo>
                      <a:cubicBezTo>
                        <a:pt x="7" y="10"/>
                        <a:pt x="9" y="11"/>
                        <a:pt x="12" y="11"/>
                      </a:cubicBezTo>
                      <a:cubicBezTo>
                        <a:pt x="15" y="10"/>
                        <a:pt x="17" y="16"/>
                        <a:pt x="20" y="17"/>
                      </a:cubicBezTo>
                      <a:cubicBezTo>
                        <a:pt x="23" y="17"/>
                        <a:pt x="24" y="22"/>
                        <a:pt x="28" y="22"/>
                      </a:cubicBezTo>
                      <a:cubicBezTo>
                        <a:pt x="31" y="22"/>
                        <a:pt x="32" y="26"/>
                        <a:pt x="34" y="28"/>
                      </a:cubicBezTo>
                      <a:cubicBezTo>
                        <a:pt x="35" y="30"/>
                        <a:pt x="39" y="28"/>
                        <a:pt x="39" y="30"/>
                      </a:cubicBezTo>
                      <a:cubicBezTo>
                        <a:pt x="39" y="32"/>
                        <a:pt x="41" y="33"/>
                        <a:pt x="43" y="35"/>
                      </a:cubicBezTo>
                      <a:cubicBezTo>
                        <a:pt x="45" y="35"/>
                        <a:pt x="45" y="35"/>
                        <a:pt x="45" y="35"/>
                      </a:cubicBezTo>
                      <a:cubicBezTo>
                        <a:pt x="52" y="36"/>
                        <a:pt x="58" y="36"/>
                        <a:pt x="6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2" name="Freeform 2179">
                  <a:extLst>
                    <a:ext uri="{FF2B5EF4-FFF2-40B4-BE49-F238E27FC236}">
                      <a16:creationId xmlns="" xmlns:a16="http://schemas.microsoft.com/office/drawing/2014/main" id="{E4421C33-B1FA-441F-BFF1-16B43DBF32E9}"/>
                    </a:ext>
                  </a:extLst>
                </p:cNvPr>
                <p:cNvSpPr/>
                <p:nvPr/>
              </p:nvSpPr>
              <p:spPr bwMode="auto">
                <a:xfrm>
                  <a:off x="2217271" y="2166175"/>
                  <a:ext cx="156105" cy="86327"/>
                </a:xfrm>
                <a:custGeom>
                  <a:avLst/>
                  <a:gdLst>
                    <a:gd name="T0" fmla="*/ 69 w 88"/>
                    <a:gd name="T1" fmla="*/ 8 h 50"/>
                    <a:gd name="T2" fmla="*/ 48 w 88"/>
                    <a:gd name="T3" fmla="*/ 4 h 50"/>
                    <a:gd name="T4" fmla="*/ 52 w 88"/>
                    <a:gd name="T5" fmla="*/ 17 h 50"/>
                    <a:gd name="T6" fmla="*/ 39 w 88"/>
                    <a:gd name="T7" fmla="*/ 13 h 50"/>
                    <a:gd name="T8" fmla="*/ 35 w 88"/>
                    <a:gd name="T9" fmla="*/ 21 h 50"/>
                    <a:gd name="T10" fmla="*/ 28 w 88"/>
                    <a:gd name="T11" fmla="*/ 22 h 50"/>
                    <a:gd name="T12" fmla="*/ 9 w 88"/>
                    <a:gd name="T13" fmla="*/ 5 h 50"/>
                    <a:gd name="T14" fmla="*/ 8 w 88"/>
                    <a:gd name="T15" fmla="*/ 19 h 50"/>
                    <a:gd name="T16" fmla="*/ 26 w 88"/>
                    <a:gd name="T17" fmla="*/ 31 h 50"/>
                    <a:gd name="T18" fmla="*/ 53 w 88"/>
                    <a:gd name="T19" fmla="*/ 31 h 50"/>
                    <a:gd name="T20" fmla="*/ 50 w 88"/>
                    <a:gd name="T21" fmla="*/ 45 h 50"/>
                    <a:gd name="T22" fmla="*/ 74 w 88"/>
                    <a:gd name="T23" fmla="*/ 46 h 50"/>
                    <a:gd name="T24" fmla="*/ 83 w 88"/>
                    <a:gd name="T25" fmla="*/ 37 h 50"/>
                    <a:gd name="T26" fmla="*/ 82 w 88"/>
                    <a:gd name="T27" fmla="*/ 25 h 50"/>
                    <a:gd name="T28" fmla="*/ 69 w 88"/>
                    <a:gd name="T29" fmla="*/ 8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8" h="50">
                      <a:moveTo>
                        <a:pt x="69" y="8"/>
                      </a:moveTo>
                      <a:cubicBezTo>
                        <a:pt x="69" y="13"/>
                        <a:pt x="57" y="7"/>
                        <a:pt x="48" y="4"/>
                      </a:cubicBezTo>
                      <a:cubicBezTo>
                        <a:pt x="39" y="0"/>
                        <a:pt x="45" y="11"/>
                        <a:pt x="52" y="17"/>
                      </a:cubicBezTo>
                      <a:cubicBezTo>
                        <a:pt x="59" y="23"/>
                        <a:pt x="48" y="20"/>
                        <a:pt x="39" y="13"/>
                      </a:cubicBezTo>
                      <a:cubicBezTo>
                        <a:pt x="29" y="7"/>
                        <a:pt x="30" y="18"/>
                        <a:pt x="35" y="21"/>
                      </a:cubicBezTo>
                      <a:cubicBezTo>
                        <a:pt x="39" y="25"/>
                        <a:pt x="34" y="30"/>
                        <a:pt x="28" y="22"/>
                      </a:cubicBezTo>
                      <a:cubicBezTo>
                        <a:pt x="22" y="14"/>
                        <a:pt x="19" y="5"/>
                        <a:pt x="9" y="5"/>
                      </a:cubicBezTo>
                      <a:cubicBezTo>
                        <a:pt x="0" y="4"/>
                        <a:pt x="4" y="14"/>
                        <a:pt x="8" y="19"/>
                      </a:cubicBezTo>
                      <a:cubicBezTo>
                        <a:pt x="13" y="25"/>
                        <a:pt x="18" y="27"/>
                        <a:pt x="26" y="31"/>
                      </a:cubicBezTo>
                      <a:cubicBezTo>
                        <a:pt x="34" y="36"/>
                        <a:pt x="47" y="29"/>
                        <a:pt x="53" y="31"/>
                      </a:cubicBezTo>
                      <a:cubicBezTo>
                        <a:pt x="59" y="32"/>
                        <a:pt x="46" y="40"/>
                        <a:pt x="50" y="45"/>
                      </a:cubicBezTo>
                      <a:cubicBezTo>
                        <a:pt x="54" y="50"/>
                        <a:pt x="65" y="46"/>
                        <a:pt x="74" y="46"/>
                      </a:cubicBezTo>
                      <a:cubicBezTo>
                        <a:pt x="82" y="45"/>
                        <a:pt x="78" y="40"/>
                        <a:pt x="83" y="37"/>
                      </a:cubicBezTo>
                      <a:cubicBezTo>
                        <a:pt x="88" y="33"/>
                        <a:pt x="78" y="34"/>
                        <a:pt x="82" y="25"/>
                      </a:cubicBezTo>
                      <a:cubicBezTo>
                        <a:pt x="86" y="17"/>
                        <a:pt x="70" y="3"/>
                        <a:pt x="69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3" name="Freeform 2180">
                  <a:extLst>
                    <a:ext uri="{FF2B5EF4-FFF2-40B4-BE49-F238E27FC236}">
                      <a16:creationId xmlns="" xmlns:a16="http://schemas.microsoft.com/office/drawing/2014/main" id="{EE78D669-C4FD-41D9-8F0B-07862FF651B4}"/>
                    </a:ext>
                  </a:extLst>
                </p:cNvPr>
                <p:cNvSpPr/>
                <p:nvPr/>
              </p:nvSpPr>
              <p:spPr bwMode="auto">
                <a:xfrm>
                  <a:off x="2302757" y="2027691"/>
                  <a:ext cx="42743" cy="28776"/>
                </a:xfrm>
                <a:custGeom>
                  <a:avLst/>
                  <a:gdLst>
                    <a:gd name="T0" fmla="*/ 21 w 25"/>
                    <a:gd name="T1" fmla="*/ 11 h 17"/>
                    <a:gd name="T2" fmla="*/ 6 w 25"/>
                    <a:gd name="T3" fmla="*/ 5 h 17"/>
                    <a:gd name="T4" fmla="*/ 21 w 25"/>
                    <a:gd name="T5" fmla="*/ 11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5" h="17">
                      <a:moveTo>
                        <a:pt x="21" y="11"/>
                      </a:moveTo>
                      <a:cubicBezTo>
                        <a:pt x="25" y="5"/>
                        <a:pt x="0" y="0"/>
                        <a:pt x="6" y="5"/>
                      </a:cubicBezTo>
                      <a:cubicBezTo>
                        <a:pt x="10" y="8"/>
                        <a:pt x="18" y="17"/>
                        <a:pt x="21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4" name="Freeform 2181">
                  <a:extLst>
                    <a:ext uri="{FF2B5EF4-FFF2-40B4-BE49-F238E27FC236}">
                      <a16:creationId xmlns="" xmlns:a16="http://schemas.microsoft.com/office/drawing/2014/main" id="{CE84A4CF-2AE0-4890-A202-42792AC7D215}"/>
                    </a:ext>
                  </a:extLst>
                </p:cNvPr>
                <p:cNvSpPr/>
                <p:nvPr/>
              </p:nvSpPr>
              <p:spPr bwMode="auto">
                <a:xfrm>
                  <a:off x="2566649" y="2563640"/>
                  <a:ext cx="139380" cy="91723"/>
                </a:xfrm>
                <a:custGeom>
                  <a:avLst/>
                  <a:gdLst>
                    <a:gd name="T0" fmla="*/ 78 w 79"/>
                    <a:gd name="T1" fmla="*/ 42 h 53"/>
                    <a:gd name="T2" fmla="*/ 62 w 79"/>
                    <a:gd name="T3" fmla="*/ 29 h 53"/>
                    <a:gd name="T4" fmla="*/ 40 w 79"/>
                    <a:gd name="T5" fmla="*/ 16 h 53"/>
                    <a:gd name="T6" fmla="*/ 26 w 79"/>
                    <a:gd name="T7" fmla="*/ 6 h 53"/>
                    <a:gd name="T8" fmla="*/ 14 w 79"/>
                    <a:gd name="T9" fmla="*/ 13 h 53"/>
                    <a:gd name="T10" fmla="*/ 11 w 79"/>
                    <a:gd name="T11" fmla="*/ 29 h 53"/>
                    <a:gd name="T12" fmla="*/ 1 w 79"/>
                    <a:gd name="T13" fmla="*/ 44 h 53"/>
                    <a:gd name="T14" fmla="*/ 15 w 79"/>
                    <a:gd name="T15" fmla="*/ 43 h 53"/>
                    <a:gd name="T16" fmla="*/ 21 w 79"/>
                    <a:gd name="T17" fmla="*/ 52 h 53"/>
                    <a:gd name="T18" fmla="*/ 40 w 79"/>
                    <a:gd name="T19" fmla="*/ 42 h 53"/>
                    <a:gd name="T20" fmla="*/ 55 w 79"/>
                    <a:gd name="T21" fmla="*/ 41 h 53"/>
                    <a:gd name="T22" fmla="*/ 78 w 79"/>
                    <a:gd name="T23" fmla="*/ 42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53">
                      <a:moveTo>
                        <a:pt x="78" y="42"/>
                      </a:moveTo>
                      <a:cubicBezTo>
                        <a:pt x="79" y="37"/>
                        <a:pt x="61" y="35"/>
                        <a:pt x="62" y="29"/>
                      </a:cubicBezTo>
                      <a:cubicBezTo>
                        <a:pt x="63" y="24"/>
                        <a:pt x="46" y="19"/>
                        <a:pt x="40" y="16"/>
                      </a:cubicBezTo>
                      <a:cubicBezTo>
                        <a:pt x="35" y="13"/>
                        <a:pt x="26" y="12"/>
                        <a:pt x="26" y="6"/>
                      </a:cubicBezTo>
                      <a:cubicBezTo>
                        <a:pt x="26" y="0"/>
                        <a:pt x="14" y="4"/>
                        <a:pt x="14" y="13"/>
                      </a:cubicBezTo>
                      <a:cubicBezTo>
                        <a:pt x="13" y="22"/>
                        <a:pt x="8" y="20"/>
                        <a:pt x="11" y="29"/>
                      </a:cubicBezTo>
                      <a:cubicBezTo>
                        <a:pt x="13" y="37"/>
                        <a:pt x="0" y="39"/>
                        <a:pt x="1" y="44"/>
                      </a:cubicBezTo>
                      <a:cubicBezTo>
                        <a:pt x="3" y="48"/>
                        <a:pt x="9" y="43"/>
                        <a:pt x="15" y="43"/>
                      </a:cubicBezTo>
                      <a:cubicBezTo>
                        <a:pt x="21" y="43"/>
                        <a:pt x="14" y="52"/>
                        <a:pt x="21" y="52"/>
                      </a:cubicBezTo>
                      <a:cubicBezTo>
                        <a:pt x="27" y="53"/>
                        <a:pt x="38" y="46"/>
                        <a:pt x="40" y="42"/>
                      </a:cubicBezTo>
                      <a:cubicBezTo>
                        <a:pt x="43" y="38"/>
                        <a:pt x="48" y="36"/>
                        <a:pt x="55" y="41"/>
                      </a:cubicBezTo>
                      <a:cubicBezTo>
                        <a:pt x="62" y="46"/>
                        <a:pt x="77" y="47"/>
                        <a:pt x="78" y="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5" name="Freeform 2182">
                  <a:extLst>
                    <a:ext uri="{FF2B5EF4-FFF2-40B4-BE49-F238E27FC236}">
                      <a16:creationId xmlns="" xmlns:a16="http://schemas.microsoft.com/office/drawing/2014/main" id="{9E747683-BFC2-413D-8977-0074122855D4}"/>
                    </a:ext>
                  </a:extLst>
                </p:cNvPr>
                <p:cNvSpPr/>
                <p:nvPr/>
              </p:nvSpPr>
              <p:spPr bwMode="auto">
                <a:xfrm>
                  <a:off x="2622401" y="2655363"/>
                  <a:ext cx="53893" cy="35970"/>
                </a:xfrm>
                <a:custGeom>
                  <a:avLst/>
                  <a:gdLst>
                    <a:gd name="T0" fmla="*/ 10 w 30"/>
                    <a:gd name="T1" fmla="*/ 16 h 21"/>
                    <a:gd name="T2" fmla="*/ 29 w 30"/>
                    <a:gd name="T3" fmla="*/ 4 h 21"/>
                    <a:gd name="T4" fmla="*/ 10 w 30"/>
                    <a:gd name="T5" fmla="*/ 16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0" h="21">
                      <a:moveTo>
                        <a:pt x="10" y="16"/>
                      </a:moveTo>
                      <a:cubicBezTo>
                        <a:pt x="18" y="21"/>
                        <a:pt x="30" y="8"/>
                        <a:pt x="29" y="4"/>
                      </a:cubicBezTo>
                      <a:cubicBezTo>
                        <a:pt x="28" y="0"/>
                        <a:pt x="0" y="10"/>
                        <a:pt x="10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6" name="Freeform 2183">
                  <a:extLst>
                    <a:ext uri="{FF2B5EF4-FFF2-40B4-BE49-F238E27FC236}">
                      <a16:creationId xmlns="" xmlns:a16="http://schemas.microsoft.com/office/drawing/2014/main" id="{C39EF01D-13BA-4E88-9332-DF0012E2C433}"/>
                    </a:ext>
                  </a:extLst>
                </p:cNvPr>
                <p:cNvSpPr/>
                <p:nvPr/>
              </p:nvSpPr>
              <p:spPr bwMode="auto">
                <a:xfrm>
                  <a:off x="2371518" y="2214734"/>
                  <a:ext cx="83628" cy="46761"/>
                </a:xfrm>
                <a:custGeom>
                  <a:avLst/>
                  <a:gdLst>
                    <a:gd name="T0" fmla="*/ 38 w 47"/>
                    <a:gd name="T1" fmla="*/ 26 h 27"/>
                    <a:gd name="T2" fmla="*/ 33 w 47"/>
                    <a:gd name="T3" fmla="*/ 7 h 27"/>
                    <a:gd name="T4" fmla="*/ 4 w 47"/>
                    <a:gd name="T5" fmla="*/ 18 h 27"/>
                    <a:gd name="T6" fmla="*/ 38 w 47"/>
                    <a:gd name="T7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" h="27">
                      <a:moveTo>
                        <a:pt x="38" y="26"/>
                      </a:moveTo>
                      <a:cubicBezTo>
                        <a:pt x="47" y="26"/>
                        <a:pt x="43" y="15"/>
                        <a:pt x="33" y="7"/>
                      </a:cubicBezTo>
                      <a:cubicBezTo>
                        <a:pt x="23" y="0"/>
                        <a:pt x="0" y="15"/>
                        <a:pt x="4" y="18"/>
                      </a:cubicBezTo>
                      <a:cubicBezTo>
                        <a:pt x="9" y="22"/>
                        <a:pt x="29" y="27"/>
                        <a:pt x="38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7" name="Freeform 2184">
                  <a:extLst>
                    <a:ext uri="{FF2B5EF4-FFF2-40B4-BE49-F238E27FC236}">
                      <a16:creationId xmlns="" xmlns:a16="http://schemas.microsoft.com/office/drawing/2014/main" id="{7A31B0C9-7365-4225-A327-EFB1D9BD5128}"/>
                    </a:ext>
                  </a:extLst>
                </p:cNvPr>
                <p:cNvSpPr/>
                <p:nvPr/>
              </p:nvSpPr>
              <p:spPr bwMode="auto">
                <a:xfrm>
                  <a:off x="2371518" y="2162578"/>
                  <a:ext cx="351237" cy="104312"/>
                </a:xfrm>
                <a:custGeom>
                  <a:avLst/>
                  <a:gdLst>
                    <a:gd name="T0" fmla="*/ 56 w 198"/>
                    <a:gd name="T1" fmla="*/ 47 h 61"/>
                    <a:gd name="T2" fmla="*/ 69 w 198"/>
                    <a:gd name="T3" fmla="*/ 54 h 61"/>
                    <a:gd name="T4" fmla="*/ 87 w 198"/>
                    <a:gd name="T5" fmla="*/ 57 h 61"/>
                    <a:gd name="T6" fmla="*/ 95 w 198"/>
                    <a:gd name="T7" fmla="*/ 53 h 61"/>
                    <a:gd name="T8" fmla="*/ 133 w 198"/>
                    <a:gd name="T9" fmla="*/ 60 h 61"/>
                    <a:gd name="T10" fmla="*/ 158 w 198"/>
                    <a:gd name="T11" fmla="*/ 54 h 61"/>
                    <a:gd name="T12" fmla="*/ 188 w 198"/>
                    <a:gd name="T13" fmla="*/ 57 h 61"/>
                    <a:gd name="T14" fmla="*/ 198 w 198"/>
                    <a:gd name="T15" fmla="*/ 39 h 61"/>
                    <a:gd name="T16" fmla="*/ 134 w 198"/>
                    <a:gd name="T17" fmla="*/ 34 h 61"/>
                    <a:gd name="T18" fmla="*/ 102 w 198"/>
                    <a:gd name="T19" fmla="*/ 36 h 61"/>
                    <a:gd name="T20" fmla="*/ 84 w 198"/>
                    <a:gd name="T21" fmla="*/ 30 h 61"/>
                    <a:gd name="T22" fmla="*/ 87 w 198"/>
                    <a:gd name="T23" fmla="*/ 20 h 61"/>
                    <a:gd name="T24" fmla="*/ 57 w 198"/>
                    <a:gd name="T25" fmla="*/ 11 h 61"/>
                    <a:gd name="T26" fmla="*/ 33 w 198"/>
                    <a:gd name="T27" fmla="*/ 4 h 61"/>
                    <a:gd name="T28" fmla="*/ 5 w 198"/>
                    <a:gd name="T29" fmla="*/ 8 h 61"/>
                    <a:gd name="T30" fmla="*/ 40 w 198"/>
                    <a:gd name="T31" fmla="*/ 18 h 61"/>
                    <a:gd name="T32" fmla="*/ 55 w 198"/>
                    <a:gd name="T33" fmla="*/ 30 h 61"/>
                    <a:gd name="T34" fmla="*/ 56 w 198"/>
                    <a:gd name="T35" fmla="*/ 4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8" h="61">
                      <a:moveTo>
                        <a:pt x="56" y="47"/>
                      </a:moveTo>
                      <a:cubicBezTo>
                        <a:pt x="59" y="57"/>
                        <a:pt x="63" y="50"/>
                        <a:pt x="69" y="54"/>
                      </a:cubicBezTo>
                      <a:cubicBezTo>
                        <a:pt x="74" y="58"/>
                        <a:pt x="83" y="61"/>
                        <a:pt x="87" y="57"/>
                      </a:cubicBezTo>
                      <a:cubicBezTo>
                        <a:pt x="92" y="53"/>
                        <a:pt x="94" y="50"/>
                        <a:pt x="95" y="53"/>
                      </a:cubicBezTo>
                      <a:cubicBezTo>
                        <a:pt x="98" y="59"/>
                        <a:pt x="109" y="60"/>
                        <a:pt x="133" y="60"/>
                      </a:cubicBezTo>
                      <a:cubicBezTo>
                        <a:pt x="157" y="61"/>
                        <a:pt x="151" y="50"/>
                        <a:pt x="158" y="54"/>
                      </a:cubicBezTo>
                      <a:cubicBezTo>
                        <a:pt x="165" y="58"/>
                        <a:pt x="181" y="58"/>
                        <a:pt x="188" y="57"/>
                      </a:cubicBezTo>
                      <a:cubicBezTo>
                        <a:pt x="195" y="55"/>
                        <a:pt x="198" y="44"/>
                        <a:pt x="198" y="39"/>
                      </a:cubicBezTo>
                      <a:cubicBezTo>
                        <a:pt x="197" y="33"/>
                        <a:pt x="144" y="29"/>
                        <a:pt x="134" y="34"/>
                      </a:cubicBezTo>
                      <a:cubicBezTo>
                        <a:pt x="125" y="40"/>
                        <a:pt x="110" y="32"/>
                        <a:pt x="102" y="36"/>
                      </a:cubicBezTo>
                      <a:cubicBezTo>
                        <a:pt x="95" y="40"/>
                        <a:pt x="97" y="31"/>
                        <a:pt x="84" y="30"/>
                      </a:cubicBezTo>
                      <a:cubicBezTo>
                        <a:pt x="70" y="30"/>
                        <a:pt x="85" y="23"/>
                        <a:pt x="87" y="20"/>
                      </a:cubicBezTo>
                      <a:cubicBezTo>
                        <a:pt x="90" y="17"/>
                        <a:pt x="67" y="9"/>
                        <a:pt x="57" y="11"/>
                      </a:cubicBezTo>
                      <a:cubicBezTo>
                        <a:pt x="48" y="13"/>
                        <a:pt x="42" y="8"/>
                        <a:pt x="33" y="4"/>
                      </a:cubicBezTo>
                      <a:cubicBezTo>
                        <a:pt x="24" y="0"/>
                        <a:pt x="0" y="1"/>
                        <a:pt x="5" y="8"/>
                      </a:cubicBezTo>
                      <a:cubicBezTo>
                        <a:pt x="8" y="13"/>
                        <a:pt x="37" y="23"/>
                        <a:pt x="40" y="18"/>
                      </a:cubicBezTo>
                      <a:cubicBezTo>
                        <a:pt x="43" y="13"/>
                        <a:pt x="51" y="24"/>
                        <a:pt x="55" y="30"/>
                      </a:cubicBezTo>
                      <a:cubicBezTo>
                        <a:pt x="60" y="35"/>
                        <a:pt x="52" y="37"/>
                        <a:pt x="56" y="4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8" name="Freeform 2185">
                  <a:extLst>
                    <a:ext uri="{FF2B5EF4-FFF2-40B4-BE49-F238E27FC236}">
                      <a16:creationId xmlns="" xmlns:a16="http://schemas.microsoft.com/office/drawing/2014/main" id="{65766EB3-8B92-4054-949D-78CE18B35850}"/>
                    </a:ext>
                  </a:extLst>
                </p:cNvPr>
                <p:cNvSpPr/>
                <p:nvPr/>
              </p:nvSpPr>
              <p:spPr bwMode="auto">
                <a:xfrm>
                  <a:off x="1923644" y="2288472"/>
                  <a:ext cx="371679" cy="192438"/>
                </a:xfrm>
                <a:custGeom>
                  <a:avLst/>
                  <a:gdLst>
                    <a:gd name="T0" fmla="*/ 193 w 209"/>
                    <a:gd name="T1" fmla="*/ 85 h 112"/>
                    <a:gd name="T2" fmla="*/ 209 w 209"/>
                    <a:gd name="T3" fmla="*/ 85 h 112"/>
                    <a:gd name="T4" fmla="*/ 189 w 209"/>
                    <a:gd name="T5" fmla="*/ 70 h 112"/>
                    <a:gd name="T6" fmla="*/ 171 w 209"/>
                    <a:gd name="T7" fmla="*/ 61 h 112"/>
                    <a:gd name="T8" fmla="*/ 166 w 209"/>
                    <a:gd name="T9" fmla="*/ 45 h 112"/>
                    <a:gd name="T10" fmla="*/ 162 w 209"/>
                    <a:gd name="T11" fmla="*/ 19 h 112"/>
                    <a:gd name="T12" fmla="*/ 163 w 209"/>
                    <a:gd name="T13" fmla="*/ 3 h 112"/>
                    <a:gd name="T14" fmla="*/ 141 w 209"/>
                    <a:gd name="T15" fmla="*/ 8 h 112"/>
                    <a:gd name="T16" fmla="*/ 155 w 209"/>
                    <a:gd name="T17" fmla="*/ 20 h 112"/>
                    <a:gd name="T18" fmla="*/ 140 w 209"/>
                    <a:gd name="T19" fmla="*/ 14 h 112"/>
                    <a:gd name="T20" fmla="*/ 128 w 209"/>
                    <a:gd name="T21" fmla="*/ 14 h 112"/>
                    <a:gd name="T22" fmla="*/ 135 w 209"/>
                    <a:gd name="T23" fmla="*/ 42 h 112"/>
                    <a:gd name="T24" fmla="*/ 128 w 209"/>
                    <a:gd name="T25" fmla="*/ 48 h 112"/>
                    <a:gd name="T26" fmla="*/ 120 w 209"/>
                    <a:gd name="T27" fmla="*/ 28 h 112"/>
                    <a:gd name="T28" fmla="*/ 99 w 209"/>
                    <a:gd name="T29" fmla="*/ 20 h 112"/>
                    <a:gd name="T30" fmla="*/ 107 w 209"/>
                    <a:gd name="T31" fmla="*/ 30 h 112"/>
                    <a:gd name="T32" fmla="*/ 94 w 209"/>
                    <a:gd name="T33" fmla="*/ 31 h 112"/>
                    <a:gd name="T34" fmla="*/ 91 w 209"/>
                    <a:gd name="T35" fmla="*/ 28 h 112"/>
                    <a:gd name="T36" fmla="*/ 73 w 209"/>
                    <a:gd name="T37" fmla="*/ 19 h 112"/>
                    <a:gd name="T38" fmla="*/ 65 w 209"/>
                    <a:gd name="T39" fmla="*/ 30 h 112"/>
                    <a:gd name="T40" fmla="*/ 57 w 209"/>
                    <a:gd name="T41" fmla="*/ 26 h 112"/>
                    <a:gd name="T42" fmla="*/ 59 w 209"/>
                    <a:gd name="T43" fmla="*/ 13 h 112"/>
                    <a:gd name="T44" fmla="*/ 30 w 209"/>
                    <a:gd name="T45" fmla="*/ 20 h 112"/>
                    <a:gd name="T46" fmla="*/ 10 w 209"/>
                    <a:gd name="T47" fmla="*/ 32 h 112"/>
                    <a:gd name="T48" fmla="*/ 6 w 209"/>
                    <a:gd name="T49" fmla="*/ 40 h 112"/>
                    <a:gd name="T50" fmla="*/ 12 w 209"/>
                    <a:gd name="T51" fmla="*/ 49 h 112"/>
                    <a:gd name="T52" fmla="*/ 16 w 209"/>
                    <a:gd name="T53" fmla="*/ 55 h 112"/>
                    <a:gd name="T54" fmla="*/ 43 w 209"/>
                    <a:gd name="T55" fmla="*/ 51 h 112"/>
                    <a:gd name="T56" fmla="*/ 13 w 209"/>
                    <a:gd name="T57" fmla="*/ 63 h 112"/>
                    <a:gd name="T58" fmla="*/ 46 w 209"/>
                    <a:gd name="T59" fmla="*/ 70 h 112"/>
                    <a:gd name="T60" fmla="*/ 85 w 209"/>
                    <a:gd name="T61" fmla="*/ 75 h 112"/>
                    <a:gd name="T62" fmla="*/ 56 w 209"/>
                    <a:gd name="T63" fmla="*/ 77 h 112"/>
                    <a:gd name="T64" fmla="*/ 23 w 209"/>
                    <a:gd name="T65" fmla="*/ 85 h 112"/>
                    <a:gd name="T66" fmla="*/ 38 w 209"/>
                    <a:gd name="T67" fmla="*/ 95 h 112"/>
                    <a:gd name="T68" fmla="*/ 64 w 209"/>
                    <a:gd name="T69" fmla="*/ 101 h 112"/>
                    <a:gd name="T70" fmla="*/ 89 w 209"/>
                    <a:gd name="T71" fmla="*/ 112 h 112"/>
                    <a:gd name="T72" fmla="*/ 123 w 209"/>
                    <a:gd name="T73" fmla="*/ 104 h 112"/>
                    <a:gd name="T74" fmla="*/ 139 w 209"/>
                    <a:gd name="T75" fmla="*/ 97 h 112"/>
                    <a:gd name="T76" fmla="*/ 148 w 209"/>
                    <a:gd name="T77" fmla="*/ 98 h 112"/>
                    <a:gd name="T78" fmla="*/ 162 w 209"/>
                    <a:gd name="T79" fmla="*/ 103 h 112"/>
                    <a:gd name="T80" fmla="*/ 198 w 209"/>
                    <a:gd name="T81" fmla="*/ 103 h 112"/>
                    <a:gd name="T82" fmla="*/ 190 w 209"/>
                    <a:gd name="T83" fmla="*/ 93 h 112"/>
                    <a:gd name="T84" fmla="*/ 182 w 209"/>
                    <a:gd name="T85" fmla="*/ 93 h 112"/>
                    <a:gd name="T86" fmla="*/ 193 w 209"/>
                    <a:gd name="T87" fmla="*/ 85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09" h="112">
                      <a:moveTo>
                        <a:pt x="193" y="85"/>
                      </a:moveTo>
                      <a:cubicBezTo>
                        <a:pt x="196" y="82"/>
                        <a:pt x="208" y="92"/>
                        <a:pt x="209" y="85"/>
                      </a:cubicBezTo>
                      <a:cubicBezTo>
                        <a:pt x="209" y="77"/>
                        <a:pt x="195" y="74"/>
                        <a:pt x="189" y="70"/>
                      </a:cubicBezTo>
                      <a:cubicBezTo>
                        <a:pt x="183" y="66"/>
                        <a:pt x="180" y="68"/>
                        <a:pt x="171" y="61"/>
                      </a:cubicBezTo>
                      <a:cubicBezTo>
                        <a:pt x="161" y="54"/>
                        <a:pt x="173" y="50"/>
                        <a:pt x="166" y="45"/>
                      </a:cubicBezTo>
                      <a:cubicBezTo>
                        <a:pt x="159" y="39"/>
                        <a:pt x="157" y="24"/>
                        <a:pt x="162" y="19"/>
                      </a:cubicBezTo>
                      <a:cubicBezTo>
                        <a:pt x="167" y="14"/>
                        <a:pt x="172" y="7"/>
                        <a:pt x="163" y="3"/>
                      </a:cubicBezTo>
                      <a:cubicBezTo>
                        <a:pt x="154" y="0"/>
                        <a:pt x="140" y="6"/>
                        <a:pt x="141" y="8"/>
                      </a:cubicBezTo>
                      <a:cubicBezTo>
                        <a:pt x="143" y="10"/>
                        <a:pt x="155" y="17"/>
                        <a:pt x="155" y="20"/>
                      </a:cubicBezTo>
                      <a:cubicBezTo>
                        <a:pt x="155" y="23"/>
                        <a:pt x="144" y="12"/>
                        <a:pt x="140" y="14"/>
                      </a:cubicBezTo>
                      <a:cubicBezTo>
                        <a:pt x="136" y="17"/>
                        <a:pt x="131" y="9"/>
                        <a:pt x="128" y="14"/>
                      </a:cubicBezTo>
                      <a:cubicBezTo>
                        <a:pt x="124" y="19"/>
                        <a:pt x="132" y="37"/>
                        <a:pt x="135" y="42"/>
                      </a:cubicBezTo>
                      <a:cubicBezTo>
                        <a:pt x="138" y="47"/>
                        <a:pt x="132" y="47"/>
                        <a:pt x="128" y="48"/>
                      </a:cubicBezTo>
                      <a:cubicBezTo>
                        <a:pt x="124" y="49"/>
                        <a:pt x="124" y="34"/>
                        <a:pt x="120" y="28"/>
                      </a:cubicBezTo>
                      <a:cubicBezTo>
                        <a:pt x="116" y="23"/>
                        <a:pt x="100" y="16"/>
                        <a:pt x="99" y="20"/>
                      </a:cubicBezTo>
                      <a:cubicBezTo>
                        <a:pt x="98" y="24"/>
                        <a:pt x="109" y="24"/>
                        <a:pt x="107" y="30"/>
                      </a:cubicBezTo>
                      <a:cubicBezTo>
                        <a:pt x="106" y="35"/>
                        <a:pt x="100" y="26"/>
                        <a:pt x="94" y="31"/>
                      </a:cubicBezTo>
                      <a:cubicBezTo>
                        <a:pt x="89" y="35"/>
                        <a:pt x="90" y="32"/>
                        <a:pt x="91" y="28"/>
                      </a:cubicBezTo>
                      <a:cubicBezTo>
                        <a:pt x="92" y="23"/>
                        <a:pt x="83" y="18"/>
                        <a:pt x="73" y="19"/>
                      </a:cubicBezTo>
                      <a:cubicBezTo>
                        <a:pt x="63" y="20"/>
                        <a:pt x="68" y="27"/>
                        <a:pt x="65" y="30"/>
                      </a:cubicBezTo>
                      <a:cubicBezTo>
                        <a:pt x="62" y="32"/>
                        <a:pt x="47" y="28"/>
                        <a:pt x="57" y="26"/>
                      </a:cubicBezTo>
                      <a:cubicBezTo>
                        <a:pt x="66" y="24"/>
                        <a:pt x="62" y="19"/>
                        <a:pt x="59" y="13"/>
                      </a:cubicBezTo>
                      <a:cubicBezTo>
                        <a:pt x="55" y="8"/>
                        <a:pt x="46" y="14"/>
                        <a:pt x="30" y="20"/>
                      </a:cubicBezTo>
                      <a:cubicBezTo>
                        <a:pt x="15" y="25"/>
                        <a:pt x="8" y="31"/>
                        <a:pt x="10" y="32"/>
                      </a:cubicBezTo>
                      <a:cubicBezTo>
                        <a:pt x="12" y="32"/>
                        <a:pt x="12" y="35"/>
                        <a:pt x="6" y="40"/>
                      </a:cubicBezTo>
                      <a:cubicBezTo>
                        <a:pt x="0" y="45"/>
                        <a:pt x="6" y="49"/>
                        <a:pt x="12" y="49"/>
                      </a:cubicBezTo>
                      <a:cubicBezTo>
                        <a:pt x="17" y="49"/>
                        <a:pt x="13" y="54"/>
                        <a:pt x="16" y="55"/>
                      </a:cubicBezTo>
                      <a:cubicBezTo>
                        <a:pt x="20" y="56"/>
                        <a:pt x="38" y="48"/>
                        <a:pt x="43" y="51"/>
                      </a:cubicBezTo>
                      <a:cubicBezTo>
                        <a:pt x="48" y="55"/>
                        <a:pt x="13" y="57"/>
                        <a:pt x="13" y="63"/>
                      </a:cubicBezTo>
                      <a:cubicBezTo>
                        <a:pt x="13" y="69"/>
                        <a:pt x="32" y="72"/>
                        <a:pt x="46" y="70"/>
                      </a:cubicBezTo>
                      <a:cubicBezTo>
                        <a:pt x="60" y="67"/>
                        <a:pt x="85" y="72"/>
                        <a:pt x="85" y="75"/>
                      </a:cubicBezTo>
                      <a:cubicBezTo>
                        <a:pt x="85" y="79"/>
                        <a:pt x="68" y="78"/>
                        <a:pt x="56" y="77"/>
                      </a:cubicBezTo>
                      <a:cubicBezTo>
                        <a:pt x="43" y="77"/>
                        <a:pt x="22" y="81"/>
                        <a:pt x="23" y="85"/>
                      </a:cubicBezTo>
                      <a:cubicBezTo>
                        <a:pt x="24" y="89"/>
                        <a:pt x="25" y="89"/>
                        <a:pt x="38" y="95"/>
                      </a:cubicBezTo>
                      <a:cubicBezTo>
                        <a:pt x="51" y="101"/>
                        <a:pt x="65" y="92"/>
                        <a:pt x="64" y="101"/>
                      </a:cubicBezTo>
                      <a:cubicBezTo>
                        <a:pt x="64" y="109"/>
                        <a:pt x="71" y="111"/>
                        <a:pt x="89" y="112"/>
                      </a:cubicBezTo>
                      <a:cubicBezTo>
                        <a:pt x="106" y="112"/>
                        <a:pt x="114" y="104"/>
                        <a:pt x="123" y="104"/>
                      </a:cubicBezTo>
                      <a:cubicBezTo>
                        <a:pt x="131" y="105"/>
                        <a:pt x="135" y="103"/>
                        <a:pt x="139" y="97"/>
                      </a:cubicBezTo>
                      <a:cubicBezTo>
                        <a:pt x="143" y="91"/>
                        <a:pt x="147" y="95"/>
                        <a:pt x="148" y="98"/>
                      </a:cubicBezTo>
                      <a:cubicBezTo>
                        <a:pt x="149" y="101"/>
                        <a:pt x="160" y="100"/>
                        <a:pt x="162" y="103"/>
                      </a:cubicBezTo>
                      <a:cubicBezTo>
                        <a:pt x="169" y="109"/>
                        <a:pt x="190" y="107"/>
                        <a:pt x="198" y="103"/>
                      </a:cubicBezTo>
                      <a:cubicBezTo>
                        <a:pt x="206" y="99"/>
                        <a:pt x="194" y="88"/>
                        <a:pt x="190" y="93"/>
                      </a:cubicBezTo>
                      <a:cubicBezTo>
                        <a:pt x="186" y="98"/>
                        <a:pt x="183" y="95"/>
                        <a:pt x="182" y="93"/>
                      </a:cubicBezTo>
                      <a:cubicBezTo>
                        <a:pt x="181" y="90"/>
                        <a:pt x="190" y="89"/>
                        <a:pt x="193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89" name="Freeform 2186">
                  <a:extLst>
                    <a:ext uri="{FF2B5EF4-FFF2-40B4-BE49-F238E27FC236}">
                      <a16:creationId xmlns="" xmlns:a16="http://schemas.microsoft.com/office/drawing/2014/main" id="{E8A63DA9-A8CF-4535-9D29-507E4BF838E4}"/>
                    </a:ext>
                  </a:extLst>
                </p:cNvPr>
                <p:cNvSpPr/>
                <p:nvPr/>
              </p:nvSpPr>
              <p:spPr bwMode="auto">
                <a:xfrm>
                  <a:off x="2254439" y="2272286"/>
                  <a:ext cx="135663" cy="120499"/>
                </a:xfrm>
                <a:custGeom>
                  <a:avLst/>
                  <a:gdLst>
                    <a:gd name="T0" fmla="*/ 40 w 77"/>
                    <a:gd name="T1" fmla="*/ 63 h 71"/>
                    <a:gd name="T2" fmla="*/ 60 w 77"/>
                    <a:gd name="T3" fmla="*/ 58 h 71"/>
                    <a:gd name="T4" fmla="*/ 75 w 77"/>
                    <a:gd name="T5" fmla="*/ 30 h 71"/>
                    <a:gd name="T6" fmla="*/ 68 w 77"/>
                    <a:gd name="T7" fmla="*/ 29 h 71"/>
                    <a:gd name="T8" fmla="*/ 67 w 77"/>
                    <a:gd name="T9" fmla="*/ 33 h 71"/>
                    <a:gd name="T10" fmla="*/ 53 w 77"/>
                    <a:gd name="T11" fmla="*/ 28 h 71"/>
                    <a:gd name="T12" fmla="*/ 67 w 77"/>
                    <a:gd name="T13" fmla="*/ 16 h 71"/>
                    <a:gd name="T14" fmla="*/ 59 w 77"/>
                    <a:gd name="T15" fmla="*/ 5 h 71"/>
                    <a:gd name="T16" fmla="*/ 45 w 77"/>
                    <a:gd name="T17" fmla="*/ 9 h 71"/>
                    <a:gd name="T18" fmla="*/ 38 w 77"/>
                    <a:gd name="T19" fmla="*/ 11 h 71"/>
                    <a:gd name="T20" fmla="*/ 19 w 77"/>
                    <a:gd name="T21" fmla="*/ 20 h 71"/>
                    <a:gd name="T22" fmla="*/ 31 w 77"/>
                    <a:gd name="T23" fmla="*/ 30 h 71"/>
                    <a:gd name="T24" fmla="*/ 9 w 77"/>
                    <a:gd name="T25" fmla="*/ 28 h 71"/>
                    <a:gd name="T26" fmla="*/ 17 w 77"/>
                    <a:gd name="T27" fmla="*/ 44 h 71"/>
                    <a:gd name="T28" fmla="*/ 40 w 77"/>
                    <a:gd name="T29" fmla="*/ 63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77" h="71">
                      <a:moveTo>
                        <a:pt x="40" y="63"/>
                      </a:moveTo>
                      <a:cubicBezTo>
                        <a:pt x="51" y="71"/>
                        <a:pt x="48" y="57"/>
                        <a:pt x="60" y="58"/>
                      </a:cubicBezTo>
                      <a:cubicBezTo>
                        <a:pt x="73" y="58"/>
                        <a:pt x="73" y="38"/>
                        <a:pt x="75" y="30"/>
                      </a:cubicBezTo>
                      <a:cubicBezTo>
                        <a:pt x="77" y="23"/>
                        <a:pt x="65" y="23"/>
                        <a:pt x="68" y="29"/>
                      </a:cubicBezTo>
                      <a:cubicBezTo>
                        <a:pt x="71" y="34"/>
                        <a:pt x="68" y="40"/>
                        <a:pt x="67" y="33"/>
                      </a:cubicBezTo>
                      <a:cubicBezTo>
                        <a:pt x="66" y="27"/>
                        <a:pt x="56" y="33"/>
                        <a:pt x="53" y="28"/>
                      </a:cubicBezTo>
                      <a:cubicBezTo>
                        <a:pt x="49" y="23"/>
                        <a:pt x="64" y="22"/>
                        <a:pt x="67" y="16"/>
                      </a:cubicBezTo>
                      <a:cubicBezTo>
                        <a:pt x="71" y="9"/>
                        <a:pt x="56" y="10"/>
                        <a:pt x="59" y="5"/>
                      </a:cubicBezTo>
                      <a:cubicBezTo>
                        <a:pt x="63" y="0"/>
                        <a:pt x="37" y="6"/>
                        <a:pt x="45" y="9"/>
                      </a:cubicBezTo>
                      <a:cubicBezTo>
                        <a:pt x="52" y="12"/>
                        <a:pt x="45" y="16"/>
                        <a:pt x="38" y="11"/>
                      </a:cubicBezTo>
                      <a:cubicBezTo>
                        <a:pt x="31" y="6"/>
                        <a:pt x="12" y="14"/>
                        <a:pt x="19" y="20"/>
                      </a:cubicBezTo>
                      <a:cubicBezTo>
                        <a:pt x="24" y="24"/>
                        <a:pt x="41" y="17"/>
                        <a:pt x="31" y="30"/>
                      </a:cubicBezTo>
                      <a:cubicBezTo>
                        <a:pt x="22" y="43"/>
                        <a:pt x="18" y="26"/>
                        <a:pt x="9" y="28"/>
                      </a:cubicBezTo>
                      <a:cubicBezTo>
                        <a:pt x="0" y="29"/>
                        <a:pt x="4" y="40"/>
                        <a:pt x="17" y="44"/>
                      </a:cubicBezTo>
                      <a:cubicBezTo>
                        <a:pt x="31" y="48"/>
                        <a:pt x="29" y="56"/>
                        <a:pt x="40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0" name="Freeform 2187">
                  <a:extLst>
                    <a:ext uri="{FF2B5EF4-FFF2-40B4-BE49-F238E27FC236}">
                      <a16:creationId xmlns="" xmlns:a16="http://schemas.microsoft.com/office/drawing/2014/main" id="{248D34FA-E0D9-4886-8BED-BED6766872A7}"/>
                    </a:ext>
                  </a:extLst>
                </p:cNvPr>
                <p:cNvSpPr/>
                <p:nvPr/>
              </p:nvSpPr>
              <p:spPr bwMode="auto">
                <a:xfrm>
                  <a:off x="2215412" y="2220129"/>
                  <a:ext cx="29734" cy="26977"/>
                </a:xfrm>
                <a:custGeom>
                  <a:avLst/>
                  <a:gdLst>
                    <a:gd name="T0" fmla="*/ 14 w 17"/>
                    <a:gd name="T1" fmla="*/ 12 h 16"/>
                    <a:gd name="T2" fmla="*/ 3 w 17"/>
                    <a:gd name="T3" fmla="*/ 7 h 16"/>
                    <a:gd name="T4" fmla="*/ 14 w 17"/>
                    <a:gd name="T5" fmla="*/ 12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7" h="16">
                      <a:moveTo>
                        <a:pt x="14" y="12"/>
                      </a:moveTo>
                      <a:cubicBezTo>
                        <a:pt x="17" y="8"/>
                        <a:pt x="6" y="0"/>
                        <a:pt x="3" y="7"/>
                      </a:cubicBezTo>
                      <a:cubicBezTo>
                        <a:pt x="0" y="14"/>
                        <a:pt x="10" y="16"/>
                        <a:pt x="14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1" name="Freeform 2188">
                  <a:extLst>
                    <a:ext uri="{FF2B5EF4-FFF2-40B4-BE49-F238E27FC236}">
                      <a16:creationId xmlns="" xmlns:a16="http://schemas.microsoft.com/office/drawing/2014/main" id="{98FDF8A0-70CF-4C12-B9DF-0C8BC6F0F690}"/>
                    </a:ext>
                  </a:extLst>
                </p:cNvPr>
                <p:cNvSpPr/>
                <p:nvPr/>
              </p:nvSpPr>
              <p:spPr bwMode="auto">
                <a:xfrm>
                  <a:off x="2373376" y="1962946"/>
                  <a:ext cx="236016" cy="160065"/>
                </a:xfrm>
                <a:custGeom>
                  <a:avLst/>
                  <a:gdLst>
                    <a:gd name="T0" fmla="*/ 8 w 133"/>
                    <a:gd name="T1" fmla="*/ 48 h 94"/>
                    <a:gd name="T2" fmla="*/ 19 w 133"/>
                    <a:gd name="T3" fmla="*/ 60 h 94"/>
                    <a:gd name="T4" fmla="*/ 52 w 133"/>
                    <a:gd name="T5" fmla="*/ 61 h 94"/>
                    <a:gd name="T6" fmla="*/ 32 w 133"/>
                    <a:gd name="T7" fmla="*/ 71 h 94"/>
                    <a:gd name="T8" fmla="*/ 48 w 133"/>
                    <a:gd name="T9" fmla="*/ 83 h 94"/>
                    <a:gd name="T10" fmla="*/ 75 w 133"/>
                    <a:gd name="T11" fmla="*/ 90 h 94"/>
                    <a:gd name="T12" fmla="*/ 91 w 133"/>
                    <a:gd name="T13" fmla="*/ 90 h 94"/>
                    <a:gd name="T14" fmla="*/ 102 w 133"/>
                    <a:gd name="T15" fmla="*/ 77 h 94"/>
                    <a:gd name="T16" fmla="*/ 114 w 133"/>
                    <a:gd name="T17" fmla="*/ 68 h 94"/>
                    <a:gd name="T18" fmla="*/ 133 w 133"/>
                    <a:gd name="T19" fmla="*/ 61 h 94"/>
                    <a:gd name="T20" fmla="*/ 122 w 133"/>
                    <a:gd name="T21" fmla="*/ 56 h 94"/>
                    <a:gd name="T22" fmla="*/ 111 w 133"/>
                    <a:gd name="T23" fmla="*/ 49 h 94"/>
                    <a:gd name="T24" fmla="*/ 106 w 133"/>
                    <a:gd name="T25" fmla="*/ 38 h 94"/>
                    <a:gd name="T26" fmla="*/ 98 w 133"/>
                    <a:gd name="T27" fmla="*/ 36 h 94"/>
                    <a:gd name="T28" fmla="*/ 87 w 133"/>
                    <a:gd name="T29" fmla="*/ 31 h 94"/>
                    <a:gd name="T30" fmla="*/ 52 w 133"/>
                    <a:gd name="T31" fmla="*/ 12 h 94"/>
                    <a:gd name="T32" fmla="*/ 32 w 133"/>
                    <a:gd name="T33" fmla="*/ 9 h 94"/>
                    <a:gd name="T34" fmla="*/ 33 w 133"/>
                    <a:gd name="T35" fmla="*/ 14 h 94"/>
                    <a:gd name="T36" fmla="*/ 26 w 133"/>
                    <a:gd name="T37" fmla="*/ 19 h 94"/>
                    <a:gd name="T38" fmla="*/ 16 w 133"/>
                    <a:gd name="T39" fmla="*/ 24 h 94"/>
                    <a:gd name="T40" fmla="*/ 18 w 133"/>
                    <a:gd name="T41" fmla="*/ 37 h 94"/>
                    <a:gd name="T42" fmla="*/ 12 w 133"/>
                    <a:gd name="T43" fmla="*/ 42 h 94"/>
                    <a:gd name="T44" fmla="*/ 8 w 133"/>
                    <a:gd name="T45" fmla="*/ 48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33" h="94">
                      <a:moveTo>
                        <a:pt x="8" y="48"/>
                      </a:moveTo>
                      <a:cubicBezTo>
                        <a:pt x="16" y="52"/>
                        <a:pt x="11" y="57"/>
                        <a:pt x="19" y="60"/>
                      </a:cubicBezTo>
                      <a:cubicBezTo>
                        <a:pt x="27" y="64"/>
                        <a:pt x="50" y="56"/>
                        <a:pt x="52" y="61"/>
                      </a:cubicBezTo>
                      <a:cubicBezTo>
                        <a:pt x="54" y="67"/>
                        <a:pt x="29" y="67"/>
                        <a:pt x="32" y="71"/>
                      </a:cubicBezTo>
                      <a:cubicBezTo>
                        <a:pt x="36" y="74"/>
                        <a:pt x="50" y="80"/>
                        <a:pt x="48" y="83"/>
                      </a:cubicBezTo>
                      <a:cubicBezTo>
                        <a:pt x="46" y="86"/>
                        <a:pt x="72" y="94"/>
                        <a:pt x="75" y="90"/>
                      </a:cubicBezTo>
                      <a:cubicBezTo>
                        <a:pt x="77" y="86"/>
                        <a:pt x="84" y="87"/>
                        <a:pt x="91" y="90"/>
                      </a:cubicBezTo>
                      <a:cubicBezTo>
                        <a:pt x="97" y="92"/>
                        <a:pt x="98" y="74"/>
                        <a:pt x="102" y="77"/>
                      </a:cubicBezTo>
                      <a:cubicBezTo>
                        <a:pt x="107" y="80"/>
                        <a:pt x="106" y="71"/>
                        <a:pt x="114" y="68"/>
                      </a:cubicBezTo>
                      <a:cubicBezTo>
                        <a:pt x="121" y="65"/>
                        <a:pt x="132" y="65"/>
                        <a:pt x="133" y="61"/>
                      </a:cubicBezTo>
                      <a:cubicBezTo>
                        <a:pt x="133" y="59"/>
                        <a:pt x="131" y="55"/>
                        <a:pt x="122" y="56"/>
                      </a:cubicBezTo>
                      <a:cubicBezTo>
                        <a:pt x="113" y="57"/>
                        <a:pt x="107" y="54"/>
                        <a:pt x="111" y="49"/>
                      </a:cubicBezTo>
                      <a:cubicBezTo>
                        <a:pt x="115" y="44"/>
                        <a:pt x="101" y="42"/>
                        <a:pt x="106" y="38"/>
                      </a:cubicBezTo>
                      <a:cubicBezTo>
                        <a:pt x="111" y="34"/>
                        <a:pt x="96" y="30"/>
                        <a:pt x="98" y="36"/>
                      </a:cubicBezTo>
                      <a:cubicBezTo>
                        <a:pt x="99" y="42"/>
                        <a:pt x="89" y="37"/>
                        <a:pt x="87" y="31"/>
                      </a:cubicBezTo>
                      <a:cubicBezTo>
                        <a:pt x="86" y="26"/>
                        <a:pt x="65" y="24"/>
                        <a:pt x="52" y="12"/>
                      </a:cubicBezTo>
                      <a:cubicBezTo>
                        <a:pt x="38" y="0"/>
                        <a:pt x="24" y="8"/>
                        <a:pt x="32" y="9"/>
                      </a:cubicBezTo>
                      <a:cubicBezTo>
                        <a:pt x="40" y="11"/>
                        <a:pt x="40" y="15"/>
                        <a:pt x="33" y="14"/>
                      </a:cubicBezTo>
                      <a:cubicBezTo>
                        <a:pt x="27" y="14"/>
                        <a:pt x="15" y="15"/>
                        <a:pt x="26" y="19"/>
                      </a:cubicBezTo>
                      <a:cubicBezTo>
                        <a:pt x="36" y="23"/>
                        <a:pt x="25" y="24"/>
                        <a:pt x="16" y="24"/>
                      </a:cubicBezTo>
                      <a:cubicBezTo>
                        <a:pt x="8" y="24"/>
                        <a:pt x="7" y="35"/>
                        <a:pt x="18" y="37"/>
                      </a:cubicBezTo>
                      <a:cubicBezTo>
                        <a:pt x="29" y="38"/>
                        <a:pt x="21" y="45"/>
                        <a:pt x="12" y="42"/>
                      </a:cubicBezTo>
                      <a:cubicBezTo>
                        <a:pt x="3" y="40"/>
                        <a:pt x="0" y="44"/>
                        <a:pt x="8" y="4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2" name="Freeform 2189">
                  <a:extLst>
                    <a:ext uri="{FF2B5EF4-FFF2-40B4-BE49-F238E27FC236}">
                      <a16:creationId xmlns="" xmlns:a16="http://schemas.microsoft.com/office/drawing/2014/main" id="{C0D7936C-A1A8-44E8-8FD6-A0AC8EDCAF12}"/>
                    </a:ext>
                  </a:extLst>
                </p:cNvPr>
                <p:cNvSpPr/>
                <p:nvPr/>
              </p:nvSpPr>
              <p:spPr bwMode="auto">
                <a:xfrm>
                  <a:off x="2380810" y="2128407"/>
                  <a:ext cx="70619" cy="30574"/>
                </a:xfrm>
                <a:custGeom>
                  <a:avLst/>
                  <a:gdLst>
                    <a:gd name="T0" fmla="*/ 39 w 40"/>
                    <a:gd name="T1" fmla="*/ 3 h 17"/>
                    <a:gd name="T2" fmla="*/ 6 w 40"/>
                    <a:gd name="T3" fmla="*/ 9 h 17"/>
                    <a:gd name="T4" fmla="*/ 39 w 40"/>
                    <a:gd name="T5" fmla="*/ 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0" h="17">
                      <a:moveTo>
                        <a:pt x="39" y="3"/>
                      </a:moveTo>
                      <a:cubicBezTo>
                        <a:pt x="38" y="0"/>
                        <a:pt x="0" y="5"/>
                        <a:pt x="6" y="9"/>
                      </a:cubicBezTo>
                      <a:cubicBezTo>
                        <a:pt x="16" y="17"/>
                        <a:pt x="40" y="6"/>
                        <a:pt x="39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3" name="Freeform 2190">
                  <a:extLst>
                    <a:ext uri="{FF2B5EF4-FFF2-40B4-BE49-F238E27FC236}">
                      <a16:creationId xmlns="" xmlns:a16="http://schemas.microsoft.com/office/drawing/2014/main" id="{04B08E7E-5017-4CBF-8589-BD0570E07D97}"/>
                    </a:ext>
                  </a:extLst>
                </p:cNvPr>
                <p:cNvSpPr/>
                <p:nvPr/>
              </p:nvSpPr>
              <p:spPr bwMode="auto">
                <a:xfrm>
                  <a:off x="2191253" y="2123011"/>
                  <a:ext cx="39026" cy="44962"/>
                </a:xfrm>
                <a:custGeom>
                  <a:avLst/>
                  <a:gdLst>
                    <a:gd name="T0" fmla="*/ 18 w 22"/>
                    <a:gd name="T1" fmla="*/ 21 h 27"/>
                    <a:gd name="T2" fmla="*/ 1 w 22"/>
                    <a:gd name="T3" fmla="*/ 8 h 27"/>
                    <a:gd name="T4" fmla="*/ 18 w 22"/>
                    <a:gd name="T5" fmla="*/ 2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2" h="27">
                      <a:moveTo>
                        <a:pt x="18" y="21"/>
                      </a:moveTo>
                      <a:cubicBezTo>
                        <a:pt x="22" y="16"/>
                        <a:pt x="2" y="0"/>
                        <a:pt x="1" y="8"/>
                      </a:cubicBezTo>
                      <a:cubicBezTo>
                        <a:pt x="0" y="15"/>
                        <a:pt x="14" y="27"/>
                        <a:pt x="18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4" name="Freeform 2191">
                  <a:extLst>
                    <a:ext uri="{FF2B5EF4-FFF2-40B4-BE49-F238E27FC236}">
                      <a16:creationId xmlns="" xmlns:a16="http://schemas.microsoft.com/office/drawing/2014/main" id="{878E00BA-CDE1-40EB-B1EF-5E0316ED1751}"/>
                    </a:ext>
                  </a:extLst>
                </p:cNvPr>
                <p:cNvSpPr/>
                <p:nvPr/>
              </p:nvSpPr>
              <p:spPr bwMode="auto">
                <a:xfrm>
                  <a:off x="2345500" y="2081646"/>
                  <a:ext cx="78053" cy="48559"/>
                </a:xfrm>
                <a:custGeom>
                  <a:avLst/>
                  <a:gdLst>
                    <a:gd name="T0" fmla="*/ 17 w 44"/>
                    <a:gd name="T1" fmla="*/ 29 h 29"/>
                    <a:gd name="T2" fmla="*/ 37 w 44"/>
                    <a:gd name="T3" fmla="*/ 25 h 29"/>
                    <a:gd name="T4" fmla="*/ 38 w 44"/>
                    <a:gd name="T5" fmla="*/ 17 h 29"/>
                    <a:gd name="T6" fmla="*/ 26 w 44"/>
                    <a:gd name="T7" fmla="*/ 12 h 29"/>
                    <a:gd name="T8" fmla="*/ 3 w 44"/>
                    <a:gd name="T9" fmla="*/ 5 h 29"/>
                    <a:gd name="T10" fmla="*/ 17 w 44"/>
                    <a:gd name="T11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29">
                      <a:moveTo>
                        <a:pt x="17" y="29"/>
                      </a:moveTo>
                      <a:cubicBezTo>
                        <a:pt x="25" y="29"/>
                        <a:pt x="31" y="28"/>
                        <a:pt x="37" y="25"/>
                      </a:cubicBezTo>
                      <a:cubicBezTo>
                        <a:pt x="44" y="23"/>
                        <a:pt x="34" y="23"/>
                        <a:pt x="38" y="17"/>
                      </a:cubicBezTo>
                      <a:cubicBezTo>
                        <a:pt x="43" y="11"/>
                        <a:pt x="27" y="10"/>
                        <a:pt x="26" y="12"/>
                      </a:cubicBezTo>
                      <a:cubicBezTo>
                        <a:pt x="25" y="14"/>
                        <a:pt x="6" y="0"/>
                        <a:pt x="3" y="5"/>
                      </a:cubicBezTo>
                      <a:cubicBezTo>
                        <a:pt x="0" y="9"/>
                        <a:pt x="10" y="29"/>
                        <a:pt x="17" y="2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5" name="Freeform 2192">
                  <a:extLst>
                    <a:ext uri="{FF2B5EF4-FFF2-40B4-BE49-F238E27FC236}">
                      <a16:creationId xmlns="" xmlns:a16="http://schemas.microsoft.com/office/drawing/2014/main" id="{4A3B62CA-3780-44F7-886C-33DFFA44586D}"/>
                    </a:ext>
                  </a:extLst>
                </p:cNvPr>
                <p:cNvSpPr/>
                <p:nvPr/>
              </p:nvSpPr>
              <p:spPr bwMode="auto">
                <a:xfrm>
                  <a:off x="2479305" y="2133802"/>
                  <a:ext cx="52035" cy="28776"/>
                </a:xfrm>
                <a:custGeom>
                  <a:avLst/>
                  <a:gdLst>
                    <a:gd name="T0" fmla="*/ 20 w 29"/>
                    <a:gd name="T1" fmla="*/ 4 h 16"/>
                    <a:gd name="T2" fmla="*/ 9 w 29"/>
                    <a:gd name="T3" fmla="*/ 13 h 16"/>
                    <a:gd name="T4" fmla="*/ 20 w 29"/>
                    <a:gd name="T5" fmla="*/ 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9" h="16">
                      <a:moveTo>
                        <a:pt x="20" y="4"/>
                      </a:moveTo>
                      <a:cubicBezTo>
                        <a:pt x="11" y="0"/>
                        <a:pt x="0" y="9"/>
                        <a:pt x="9" y="13"/>
                      </a:cubicBezTo>
                      <a:cubicBezTo>
                        <a:pt x="17" y="16"/>
                        <a:pt x="29" y="9"/>
                        <a:pt x="20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6" name="Freeform 2193">
                  <a:extLst>
                    <a:ext uri="{FF2B5EF4-FFF2-40B4-BE49-F238E27FC236}">
                      <a16:creationId xmlns="" xmlns:a16="http://schemas.microsoft.com/office/drawing/2014/main" id="{7506630C-8D65-45C8-8315-58945A41AAF4}"/>
                    </a:ext>
                  </a:extLst>
                </p:cNvPr>
                <p:cNvSpPr/>
                <p:nvPr/>
              </p:nvSpPr>
              <p:spPr bwMode="auto">
                <a:xfrm>
                  <a:off x="2193112" y="2061863"/>
                  <a:ext cx="146813" cy="73738"/>
                </a:xfrm>
                <a:custGeom>
                  <a:avLst/>
                  <a:gdLst>
                    <a:gd name="T0" fmla="*/ 14 w 82"/>
                    <a:gd name="T1" fmla="*/ 14 h 43"/>
                    <a:gd name="T2" fmla="*/ 29 w 82"/>
                    <a:gd name="T3" fmla="*/ 21 h 43"/>
                    <a:gd name="T4" fmla="*/ 11 w 82"/>
                    <a:gd name="T5" fmla="*/ 24 h 43"/>
                    <a:gd name="T6" fmla="*/ 25 w 82"/>
                    <a:gd name="T7" fmla="*/ 28 h 43"/>
                    <a:gd name="T8" fmla="*/ 55 w 82"/>
                    <a:gd name="T9" fmla="*/ 34 h 43"/>
                    <a:gd name="T10" fmla="*/ 76 w 82"/>
                    <a:gd name="T11" fmla="*/ 36 h 43"/>
                    <a:gd name="T12" fmla="*/ 72 w 82"/>
                    <a:gd name="T13" fmla="*/ 24 h 43"/>
                    <a:gd name="T14" fmla="*/ 58 w 82"/>
                    <a:gd name="T15" fmla="*/ 16 h 43"/>
                    <a:gd name="T16" fmla="*/ 46 w 82"/>
                    <a:gd name="T17" fmla="*/ 8 h 43"/>
                    <a:gd name="T18" fmla="*/ 39 w 82"/>
                    <a:gd name="T19" fmla="*/ 7 h 43"/>
                    <a:gd name="T20" fmla="*/ 6 w 82"/>
                    <a:gd name="T21" fmla="*/ 2 h 43"/>
                    <a:gd name="T22" fmla="*/ 14 w 82"/>
                    <a:gd name="T23" fmla="*/ 14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82" h="43">
                      <a:moveTo>
                        <a:pt x="14" y="14"/>
                      </a:moveTo>
                      <a:cubicBezTo>
                        <a:pt x="20" y="10"/>
                        <a:pt x="31" y="17"/>
                        <a:pt x="29" y="21"/>
                      </a:cubicBezTo>
                      <a:cubicBezTo>
                        <a:pt x="27" y="26"/>
                        <a:pt x="10" y="21"/>
                        <a:pt x="11" y="24"/>
                      </a:cubicBezTo>
                      <a:cubicBezTo>
                        <a:pt x="11" y="26"/>
                        <a:pt x="13" y="32"/>
                        <a:pt x="25" y="28"/>
                      </a:cubicBezTo>
                      <a:cubicBezTo>
                        <a:pt x="37" y="25"/>
                        <a:pt x="47" y="27"/>
                        <a:pt x="55" y="34"/>
                      </a:cubicBezTo>
                      <a:cubicBezTo>
                        <a:pt x="63" y="40"/>
                        <a:pt x="71" y="43"/>
                        <a:pt x="76" y="36"/>
                      </a:cubicBezTo>
                      <a:cubicBezTo>
                        <a:pt x="82" y="30"/>
                        <a:pt x="69" y="29"/>
                        <a:pt x="72" y="24"/>
                      </a:cubicBezTo>
                      <a:cubicBezTo>
                        <a:pt x="74" y="19"/>
                        <a:pt x="64" y="16"/>
                        <a:pt x="58" y="16"/>
                      </a:cubicBezTo>
                      <a:cubicBezTo>
                        <a:pt x="53" y="16"/>
                        <a:pt x="51" y="6"/>
                        <a:pt x="46" y="8"/>
                      </a:cubicBezTo>
                      <a:cubicBezTo>
                        <a:pt x="42" y="10"/>
                        <a:pt x="39" y="13"/>
                        <a:pt x="39" y="7"/>
                      </a:cubicBezTo>
                      <a:cubicBezTo>
                        <a:pt x="39" y="0"/>
                        <a:pt x="13" y="0"/>
                        <a:pt x="6" y="2"/>
                      </a:cubicBezTo>
                      <a:cubicBezTo>
                        <a:pt x="0" y="5"/>
                        <a:pt x="8" y="18"/>
                        <a:pt x="14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7" name="Freeform 2194">
                  <a:extLst>
                    <a:ext uri="{FF2B5EF4-FFF2-40B4-BE49-F238E27FC236}">
                      <a16:creationId xmlns="" xmlns:a16="http://schemas.microsoft.com/office/drawing/2014/main" id="{461DFAA9-FE0D-41F2-A5CA-301F4F897F61}"/>
                    </a:ext>
                  </a:extLst>
                </p:cNvPr>
                <p:cNvSpPr/>
                <p:nvPr/>
              </p:nvSpPr>
              <p:spPr bwMode="auto">
                <a:xfrm>
                  <a:off x="2691162" y="2283076"/>
                  <a:ext cx="94778" cy="53955"/>
                </a:xfrm>
                <a:custGeom>
                  <a:avLst/>
                  <a:gdLst>
                    <a:gd name="T0" fmla="*/ 3 w 54"/>
                    <a:gd name="T1" fmla="*/ 7 h 31"/>
                    <a:gd name="T2" fmla="*/ 10 w 54"/>
                    <a:gd name="T3" fmla="*/ 21 h 31"/>
                    <a:gd name="T4" fmla="*/ 27 w 54"/>
                    <a:gd name="T5" fmla="*/ 26 h 31"/>
                    <a:gd name="T6" fmla="*/ 54 w 54"/>
                    <a:gd name="T7" fmla="*/ 22 h 31"/>
                    <a:gd name="T8" fmla="*/ 26 w 54"/>
                    <a:gd name="T9" fmla="*/ 8 h 31"/>
                    <a:gd name="T10" fmla="*/ 3 w 54"/>
                    <a:gd name="T11" fmla="*/ 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31">
                      <a:moveTo>
                        <a:pt x="3" y="7"/>
                      </a:moveTo>
                      <a:cubicBezTo>
                        <a:pt x="0" y="13"/>
                        <a:pt x="10" y="13"/>
                        <a:pt x="10" y="21"/>
                      </a:cubicBezTo>
                      <a:cubicBezTo>
                        <a:pt x="11" y="28"/>
                        <a:pt x="20" y="31"/>
                        <a:pt x="27" y="26"/>
                      </a:cubicBezTo>
                      <a:cubicBezTo>
                        <a:pt x="34" y="22"/>
                        <a:pt x="54" y="28"/>
                        <a:pt x="54" y="22"/>
                      </a:cubicBezTo>
                      <a:cubicBezTo>
                        <a:pt x="54" y="16"/>
                        <a:pt x="33" y="6"/>
                        <a:pt x="26" y="8"/>
                      </a:cubicBezTo>
                      <a:cubicBezTo>
                        <a:pt x="18" y="9"/>
                        <a:pt x="6" y="0"/>
                        <a:pt x="3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8" name="Freeform 2195">
                  <a:extLst>
                    <a:ext uri="{FF2B5EF4-FFF2-40B4-BE49-F238E27FC236}">
                      <a16:creationId xmlns="" xmlns:a16="http://schemas.microsoft.com/office/drawing/2014/main" id="{E1E12A83-66DF-43EA-B767-DC0B96F7C29F}"/>
                    </a:ext>
                  </a:extLst>
                </p:cNvPr>
                <p:cNvSpPr/>
                <p:nvPr/>
              </p:nvSpPr>
              <p:spPr bwMode="auto">
                <a:xfrm>
                  <a:off x="1919928" y="2196749"/>
                  <a:ext cx="40885" cy="28776"/>
                </a:xfrm>
                <a:custGeom>
                  <a:avLst/>
                  <a:gdLst>
                    <a:gd name="T0" fmla="*/ 5 w 23"/>
                    <a:gd name="T1" fmla="*/ 16 h 17"/>
                    <a:gd name="T2" fmla="*/ 22 w 23"/>
                    <a:gd name="T3" fmla="*/ 5 h 17"/>
                    <a:gd name="T4" fmla="*/ 5 w 23"/>
                    <a:gd name="T5" fmla="*/ 16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3" h="17">
                      <a:moveTo>
                        <a:pt x="5" y="16"/>
                      </a:moveTo>
                      <a:cubicBezTo>
                        <a:pt x="14" y="17"/>
                        <a:pt x="23" y="9"/>
                        <a:pt x="22" y="5"/>
                      </a:cubicBezTo>
                      <a:cubicBezTo>
                        <a:pt x="22" y="0"/>
                        <a:pt x="0" y="16"/>
                        <a:pt x="5" y="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99" name="Freeform 2196">
                  <a:extLst>
                    <a:ext uri="{FF2B5EF4-FFF2-40B4-BE49-F238E27FC236}">
                      <a16:creationId xmlns="" xmlns:a16="http://schemas.microsoft.com/office/drawing/2014/main" id="{9E896CF6-FE6E-46C7-A4B6-06AFCE358ACA}"/>
                    </a:ext>
                  </a:extLst>
                </p:cNvPr>
                <p:cNvSpPr/>
                <p:nvPr/>
              </p:nvSpPr>
              <p:spPr bwMode="auto">
                <a:xfrm>
                  <a:off x="2704170" y="2678743"/>
                  <a:ext cx="31593" cy="23380"/>
                </a:xfrm>
                <a:custGeom>
                  <a:avLst/>
                  <a:gdLst>
                    <a:gd name="T0" fmla="*/ 8 w 18"/>
                    <a:gd name="T1" fmla="*/ 13 h 14"/>
                    <a:gd name="T2" fmla="*/ 9 w 18"/>
                    <a:gd name="T3" fmla="*/ 1 h 14"/>
                    <a:gd name="T4" fmla="*/ 8 w 18"/>
                    <a:gd name="T5" fmla="*/ 13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8" h="14">
                      <a:moveTo>
                        <a:pt x="8" y="13"/>
                      </a:moveTo>
                      <a:cubicBezTo>
                        <a:pt x="11" y="13"/>
                        <a:pt x="18" y="0"/>
                        <a:pt x="9" y="1"/>
                      </a:cubicBezTo>
                      <a:cubicBezTo>
                        <a:pt x="0" y="1"/>
                        <a:pt x="2" y="14"/>
                        <a:pt x="8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0" name="Freeform 2197">
                  <a:extLst>
                    <a:ext uri="{FF2B5EF4-FFF2-40B4-BE49-F238E27FC236}">
                      <a16:creationId xmlns="" xmlns:a16="http://schemas.microsoft.com/office/drawing/2014/main" id="{6EAEF52D-3062-4BF7-B71C-7345109171AB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1488780" y="2277681"/>
                  <a:ext cx="1719016" cy="931616"/>
                </a:xfrm>
                <a:custGeom>
                  <a:avLst/>
                  <a:gdLst>
                    <a:gd name="T0" fmla="*/ 537 w 969"/>
                    <a:gd name="T1" fmla="*/ 453 h 543"/>
                    <a:gd name="T2" fmla="*/ 569 w 969"/>
                    <a:gd name="T3" fmla="*/ 458 h 543"/>
                    <a:gd name="T4" fmla="*/ 640 w 969"/>
                    <a:gd name="T5" fmla="*/ 482 h 543"/>
                    <a:gd name="T6" fmla="*/ 670 w 969"/>
                    <a:gd name="T7" fmla="*/ 518 h 543"/>
                    <a:gd name="T8" fmla="*/ 698 w 969"/>
                    <a:gd name="T9" fmla="*/ 535 h 543"/>
                    <a:gd name="T10" fmla="*/ 731 w 969"/>
                    <a:gd name="T11" fmla="*/ 516 h 543"/>
                    <a:gd name="T12" fmla="*/ 831 w 969"/>
                    <a:gd name="T13" fmla="*/ 475 h 543"/>
                    <a:gd name="T14" fmla="*/ 875 w 969"/>
                    <a:gd name="T15" fmla="*/ 501 h 543"/>
                    <a:gd name="T16" fmla="*/ 904 w 969"/>
                    <a:gd name="T17" fmla="*/ 498 h 543"/>
                    <a:gd name="T18" fmla="*/ 876 w 969"/>
                    <a:gd name="T19" fmla="*/ 493 h 543"/>
                    <a:gd name="T20" fmla="*/ 794 w 969"/>
                    <a:gd name="T21" fmla="*/ 478 h 543"/>
                    <a:gd name="T22" fmla="*/ 933 w 969"/>
                    <a:gd name="T23" fmla="*/ 416 h 543"/>
                    <a:gd name="T24" fmla="*/ 949 w 969"/>
                    <a:gd name="T25" fmla="*/ 380 h 543"/>
                    <a:gd name="T26" fmla="*/ 947 w 969"/>
                    <a:gd name="T27" fmla="*/ 365 h 543"/>
                    <a:gd name="T28" fmla="*/ 902 w 969"/>
                    <a:gd name="T29" fmla="*/ 325 h 543"/>
                    <a:gd name="T30" fmla="*/ 867 w 969"/>
                    <a:gd name="T31" fmla="*/ 268 h 543"/>
                    <a:gd name="T32" fmla="*/ 831 w 969"/>
                    <a:gd name="T33" fmla="*/ 304 h 543"/>
                    <a:gd name="T34" fmla="*/ 804 w 969"/>
                    <a:gd name="T35" fmla="*/ 259 h 543"/>
                    <a:gd name="T36" fmla="*/ 750 w 969"/>
                    <a:gd name="T37" fmla="*/ 237 h 543"/>
                    <a:gd name="T38" fmla="*/ 712 w 969"/>
                    <a:gd name="T39" fmla="*/ 259 h 543"/>
                    <a:gd name="T40" fmla="*/ 728 w 969"/>
                    <a:gd name="T41" fmla="*/ 338 h 543"/>
                    <a:gd name="T42" fmla="*/ 705 w 969"/>
                    <a:gd name="T43" fmla="*/ 410 h 543"/>
                    <a:gd name="T44" fmla="*/ 663 w 969"/>
                    <a:gd name="T45" fmla="*/ 370 h 543"/>
                    <a:gd name="T46" fmla="*/ 592 w 969"/>
                    <a:gd name="T47" fmla="*/ 329 h 543"/>
                    <a:gd name="T48" fmla="*/ 524 w 969"/>
                    <a:gd name="T49" fmla="*/ 293 h 543"/>
                    <a:gd name="T50" fmla="*/ 556 w 969"/>
                    <a:gd name="T51" fmla="*/ 226 h 543"/>
                    <a:gd name="T52" fmla="*/ 594 w 969"/>
                    <a:gd name="T53" fmla="*/ 203 h 543"/>
                    <a:gd name="T54" fmla="*/ 615 w 969"/>
                    <a:gd name="T55" fmla="*/ 161 h 543"/>
                    <a:gd name="T56" fmla="*/ 656 w 969"/>
                    <a:gd name="T57" fmla="*/ 157 h 543"/>
                    <a:gd name="T58" fmla="*/ 672 w 969"/>
                    <a:gd name="T59" fmla="*/ 109 h 543"/>
                    <a:gd name="T60" fmla="*/ 632 w 969"/>
                    <a:gd name="T61" fmla="*/ 115 h 543"/>
                    <a:gd name="T62" fmla="*/ 603 w 969"/>
                    <a:gd name="T63" fmla="*/ 140 h 543"/>
                    <a:gd name="T64" fmla="*/ 573 w 969"/>
                    <a:gd name="T65" fmla="*/ 123 h 543"/>
                    <a:gd name="T66" fmla="*/ 560 w 969"/>
                    <a:gd name="T67" fmla="*/ 86 h 543"/>
                    <a:gd name="T68" fmla="*/ 537 w 969"/>
                    <a:gd name="T69" fmla="*/ 34 h 543"/>
                    <a:gd name="T70" fmla="*/ 520 w 969"/>
                    <a:gd name="T71" fmla="*/ 11 h 543"/>
                    <a:gd name="T72" fmla="*/ 507 w 969"/>
                    <a:gd name="T73" fmla="*/ 61 h 543"/>
                    <a:gd name="T74" fmla="*/ 532 w 969"/>
                    <a:gd name="T75" fmla="*/ 110 h 543"/>
                    <a:gd name="T76" fmla="*/ 507 w 969"/>
                    <a:gd name="T77" fmla="*/ 125 h 543"/>
                    <a:gd name="T78" fmla="*/ 516 w 969"/>
                    <a:gd name="T79" fmla="*/ 102 h 543"/>
                    <a:gd name="T80" fmla="*/ 485 w 969"/>
                    <a:gd name="T81" fmla="*/ 122 h 543"/>
                    <a:gd name="T82" fmla="*/ 408 w 969"/>
                    <a:gd name="T83" fmla="*/ 122 h 543"/>
                    <a:gd name="T84" fmla="*/ 379 w 969"/>
                    <a:gd name="T85" fmla="*/ 128 h 543"/>
                    <a:gd name="T86" fmla="*/ 346 w 969"/>
                    <a:gd name="T87" fmla="*/ 132 h 543"/>
                    <a:gd name="T88" fmla="*/ 249 w 969"/>
                    <a:gd name="T89" fmla="*/ 104 h 543"/>
                    <a:gd name="T90" fmla="*/ 153 w 969"/>
                    <a:gd name="T91" fmla="*/ 80 h 543"/>
                    <a:gd name="T92" fmla="*/ 87 w 969"/>
                    <a:gd name="T93" fmla="*/ 116 h 543"/>
                    <a:gd name="T94" fmla="*/ 82 w 969"/>
                    <a:gd name="T95" fmla="*/ 102 h 543"/>
                    <a:gd name="T96" fmla="*/ 19 w 969"/>
                    <a:gd name="T97" fmla="*/ 99 h 543"/>
                    <a:gd name="T98" fmla="*/ 17 w 969"/>
                    <a:gd name="T99" fmla="*/ 267 h 543"/>
                    <a:gd name="T100" fmla="*/ 45 w 969"/>
                    <a:gd name="T101" fmla="*/ 288 h 543"/>
                    <a:gd name="T102" fmla="*/ 113 w 969"/>
                    <a:gd name="T103" fmla="*/ 334 h 543"/>
                    <a:gd name="T104" fmla="*/ 122 w 969"/>
                    <a:gd name="T105" fmla="*/ 369 h 543"/>
                    <a:gd name="T106" fmla="*/ 148 w 969"/>
                    <a:gd name="T107" fmla="*/ 403 h 543"/>
                    <a:gd name="T108" fmla="*/ 192 w 969"/>
                    <a:gd name="T109" fmla="*/ 436 h 543"/>
                    <a:gd name="T110" fmla="*/ 241 w 969"/>
                    <a:gd name="T111" fmla="*/ 177 h 543"/>
                    <a:gd name="T112" fmla="*/ 210 w 969"/>
                    <a:gd name="T113" fmla="*/ 176 h 543"/>
                    <a:gd name="T114" fmla="*/ 239 w 969"/>
                    <a:gd name="T115" fmla="*/ 162 h 543"/>
                    <a:gd name="T116" fmla="*/ 285 w 969"/>
                    <a:gd name="T117" fmla="*/ 252 h 543"/>
                    <a:gd name="T118" fmla="*/ 501 w 969"/>
                    <a:gd name="T119" fmla="*/ 426 h 5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969" h="543">
                      <a:moveTo>
                        <a:pt x="521" y="441"/>
                      </a:moveTo>
                      <a:cubicBezTo>
                        <a:pt x="522" y="441"/>
                        <a:pt x="523" y="441"/>
                        <a:pt x="524" y="442"/>
                      </a:cubicBezTo>
                      <a:cubicBezTo>
                        <a:pt x="526" y="443"/>
                        <a:pt x="526" y="446"/>
                        <a:pt x="526" y="448"/>
                      </a:cubicBezTo>
                      <a:cubicBezTo>
                        <a:pt x="527" y="449"/>
                        <a:pt x="527" y="450"/>
                        <a:pt x="528" y="450"/>
                      </a:cubicBezTo>
                      <a:cubicBezTo>
                        <a:pt x="529" y="451"/>
                        <a:pt x="531" y="451"/>
                        <a:pt x="532" y="452"/>
                      </a:cubicBezTo>
                      <a:cubicBezTo>
                        <a:pt x="533" y="453"/>
                        <a:pt x="535" y="453"/>
                        <a:pt x="536" y="453"/>
                      </a:cubicBezTo>
                      <a:cubicBezTo>
                        <a:pt x="536" y="453"/>
                        <a:pt x="537" y="453"/>
                        <a:pt x="537" y="453"/>
                      </a:cubicBezTo>
                      <a:cubicBezTo>
                        <a:pt x="538" y="452"/>
                        <a:pt x="540" y="451"/>
                        <a:pt x="542" y="451"/>
                      </a:cubicBezTo>
                      <a:cubicBezTo>
                        <a:pt x="545" y="451"/>
                        <a:pt x="547" y="452"/>
                        <a:pt x="549" y="454"/>
                      </a:cubicBezTo>
                      <a:cubicBezTo>
                        <a:pt x="550" y="456"/>
                        <a:pt x="551" y="456"/>
                        <a:pt x="552" y="456"/>
                      </a:cubicBezTo>
                      <a:cubicBezTo>
                        <a:pt x="554" y="456"/>
                        <a:pt x="554" y="456"/>
                        <a:pt x="554" y="456"/>
                      </a:cubicBezTo>
                      <a:cubicBezTo>
                        <a:pt x="555" y="456"/>
                        <a:pt x="557" y="456"/>
                        <a:pt x="558" y="458"/>
                      </a:cubicBezTo>
                      <a:cubicBezTo>
                        <a:pt x="560" y="461"/>
                        <a:pt x="563" y="462"/>
                        <a:pt x="565" y="460"/>
                      </a:cubicBezTo>
                      <a:cubicBezTo>
                        <a:pt x="566" y="458"/>
                        <a:pt x="567" y="458"/>
                        <a:pt x="569" y="458"/>
                      </a:cubicBezTo>
                      <a:cubicBezTo>
                        <a:pt x="573" y="458"/>
                        <a:pt x="579" y="460"/>
                        <a:pt x="582" y="461"/>
                      </a:cubicBezTo>
                      <a:cubicBezTo>
                        <a:pt x="584" y="462"/>
                        <a:pt x="584" y="462"/>
                        <a:pt x="584" y="462"/>
                      </a:cubicBezTo>
                      <a:cubicBezTo>
                        <a:pt x="589" y="457"/>
                        <a:pt x="593" y="449"/>
                        <a:pt x="597" y="449"/>
                      </a:cubicBezTo>
                      <a:cubicBezTo>
                        <a:pt x="603" y="449"/>
                        <a:pt x="620" y="451"/>
                        <a:pt x="621" y="459"/>
                      </a:cubicBezTo>
                      <a:cubicBezTo>
                        <a:pt x="622" y="468"/>
                        <a:pt x="632" y="460"/>
                        <a:pt x="633" y="468"/>
                      </a:cubicBezTo>
                      <a:cubicBezTo>
                        <a:pt x="634" y="473"/>
                        <a:pt x="638" y="478"/>
                        <a:pt x="639" y="481"/>
                      </a:cubicBezTo>
                      <a:cubicBezTo>
                        <a:pt x="640" y="482"/>
                        <a:pt x="640" y="482"/>
                        <a:pt x="640" y="482"/>
                      </a:cubicBezTo>
                      <a:cubicBezTo>
                        <a:pt x="643" y="484"/>
                        <a:pt x="645" y="485"/>
                        <a:pt x="647" y="487"/>
                      </a:cubicBezTo>
                      <a:cubicBezTo>
                        <a:pt x="648" y="488"/>
                        <a:pt x="648" y="488"/>
                        <a:pt x="648" y="488"/>
                      </a:cubicBezTo>
                      <a:cubicBezTo>
                        <a:pt x="652" y="488"/>
                        <a:pt x="659" y="489"/>
                        <a:pt x="663" y="490"/>
                      </a:cubicBezTo>
                      <a:cubicBezTo>
                        <a:pt x="670" y="493"/>
                        <a:pt x="680" y="487"/>
                        <a:pt x="684" y="496"/>
                      </a:cubicBezTo>
                      <a:cubicBezTo>
                        <a:pt x="687" y="504"/>
                        <a:pt x="696" y="511"/>
                        <a:pt x="688" y="511"/>
                      </a:cubicBezTo>
                      <a:cubicBezTo>
                        <a:pt x="681" y="512"/>
                        <a:pt x="673" y="503"/>
                        <a:pt x="673" y="508"/>
                      </a:cubicBezTo>
                      <a:cubicBezTo>
                        <a:pt x="674" y="513"/>
                        <a:pt x="670" y="510"/>
                        <a:pt x="670" y="518"/>
                      </a:cubicBezTo>
                      <a:cubicBezTo>
                        <a:pt x="670" y="524"/>
                        <a:pt x="667" y="532"/>
                        <a:pt x="664" y="535"/>
                      </a:cubicBezTo>
                      <a:cubicBezTo>
                        <a:pt x="664" y="536"/>
                        <a:pt x="664" y="536"/>
                        <a:pt x="664" y="536"/>
                      </a:cubicBezTo>
                      <a:cubicBezTo>
                        <a:pt x="663" y="538"/>
                        <a:pt x="663" y="541"/>
                        <a:pt x="665" y="543"/>
                      </a:cubicBezTo>
                      <a:cubicBezTo>
                        <a:pt x="665" y="543"/>
                        <a:pt x="665" y="543"/>
                        <a:pt x="665" y="543"/>
                      </a:cubicBezTo>
                      <a:cubicBezTo>
                        <a:pt x="669" y="540"/>
                        <a:pt x="673" y="537"/>
                        <a:pt x="677" y="537"/>
                      </a:cubicBezTo>
                      <a:cubicBezTo>
                        <a:pt x="685" y="537"/>
                        <a:pt x="687" y="542"/>
                        <a:pt x="692" y="538"/>
                      </a:cubicBezTo>
                      <a:cubicBezTo>
                        <a:pt x="696" y="536"/>
                        <a:pt x="697" y="534"/>
                        <a:pt x="698" y="535"/>
                      </a:cubicBezTo>
                      <a:cubicBezTo>
                        <a:pt x="700" y="534"/>
                        <a:pt x="700" y="534"/>
                        <a:pt x="700" y="534"/>
                      </a:cubicBezTo>
                      <a:cubicBezTo>
                        <a:pt x="700" y="534"/>
                        <a:pt x="700" y="532"/>
                        <a:pt x="700" y="530"/>
                      </a:cubicBezTo>
                      <a:cubicBezTo>
                        <a:pt x="699" y="530"/>
                        <a:pt x="699" y="530"/>
                        <a:pt x="699" y="530"/>
                      </a:cubicBezTo>
                      <a:cubicBezTo>
                        <a:pt x="696" y="531"/>
                        <a:pt x="695" y="530"/>
                        <a:pt x="693" y="527"/>
                      </a:cubicBezTo>
                      <a:cubicBezTo>
                        <a:pt x="691" y="522"/>
                        <a:pt x="708" y="517"/>
                        <a:pt x="716" y="518"/>
                      </a:cubicBezTo>
                      <a:cubicBezTo>
                        <a:pt x="723" y="519"/>
                        <a:pt x="727" y="516"/>
                        <a:pt x="730" y="516"/>
                      </a:cubicBezTo>
                      <a:cubicBezTo>
                        <a:pt x="731" y="516"/>
                        <a:pt x="731" y="516"/>
                        <a:pt x="731" y="516"/>
                      </a:cubicBezTo>
                      <a:cubicBezTo>
                        <a:pt x="744" y="504"/>
                        <a:pt x="746" y="504"/>
                        <a:pt x="747" y="504"/>
                      </a:cubicBezTo>
                      <a:cubicBezTo>
                        <a:pt x="750" y="504"/>
                        <a:pt x="781" y="504"/>
                        <a:pt x="785" y="504"/>
                      </a:cubicBezTo>
                      <a:cubicBezTo>
                        <a:pt x="789" y="501"/>
                        <a:pt x="797" y="495"/>
                        <a:pt x="798" y="490"/>
                      </a:cubicBezTo>
                      <a:cubicBezTo>
                        <a:pt x="799" y="485"/>
                        <a:pt x="806" y="468"/>
                        <a:pt x="813" y="468"/>
                      </a:cubicBezTo>
                      <a:cubicBezTo>
                        <a:pt x="814" y="468"/>
                        <a:pt x="815" y="469"/>
                        <a:pt x="815" y="469"/>
                      </a:cubicBezTo>
                      <a:cubicBezTo>
                        <a:pt x="817" y="471"/>
                        <a:pt x="820" y="471"/>
                        <a:pt x="823" y="471"/>
                      </a:cubicBezTo>
                      <a:cubicBezTo>
                        <a:pt x="827" y="471"/>
                        <a:pt x="831" y="472"/>
                        <a:pt x="831" y="475"/>
                      </a:cubicBezTo>
                      <a:cubicBezTo>
                        <a:pt x="831" y="476"/>
                        <a:pt x="831" y="476"/>
                        <a:pt x="831" y="478"/>
                      </a:cubicBezTo>
                      <a:cubicBezTo>
                        <a:pt x="831" y="482"/>
                        <a:pt x="830" y="492"/>
                        <a:pt x="840" y="505"/>
                      </a:cubicBezTo>
                      <a:cubicBezTo>
                        <a:pt x="840" y="506"/>
                        <a:pt x="840" y="506"/>
                        <a:pt x="840" y="506"/>
                      </a:cubicBezTo>
                      <a:cubicBezTo>
                        <a:pt x="844" y="503"/>
                        <a:pt x="848" y="502"/>
                        <a:pt x="850" y="502"/>
                      </a:cubicBezTo>
                      <a:cubicBezTo>
                        <a:pt x="855" y="502"/>
                        <a:pt x="862" y="496"/>
                        <a:pt x="864" y="492"/>
                      </a:cubicBezTo>
                      <a:cubicBezTo>
                        <a:pt x="866" y="488"/>
                        <a:pt x="868" y="496"/>
                        <a:pt x="864" y="497"/>
                      </a:cubicBezTo>
                      <a:cubicBezTo>
                        <a:pt x="860" y="498"/>
                        <a:pt x="868" y="501"/>
                        <a:pt x="875" y="501"/>
                      </a:cubicBezTo>
                      <a:cubicBezTo>
                        <a:pt x="882" y="501"/>
                        <a:pt x="871" y="503"/>
                        <a:pt x="866" y="503"/>
                      </a:cubicBezTo>
                      <a:cubicBezTo>
                        <a:pt x="861" y="503"/>
                        <a:pt x="859" y="504"/>
                        <a:pt x="852" y="511"/>
                      </a:cubicBezTo>
                      <a:cubicBezTo>
                        <a:pt x="845" y="518"/>
                        <a:pt x="846" y="520"/>
                        <a:pt x="850" y="523"/>
                      </a:cubicBezTo>
                      <a:cubicBezTo>
                        <a:pt x="854" y="527"/>
                        <a:pt x="860" y="525"/>
                        <a:pt x="865" y="520"/>
                      </a:cubicBezTo>
                      <a:cubicBezTo>
                        <a:pt x="871" y="516"/>
                        <a:pt x="870" y="511"/>
                        <a:pt x="876" y="511"/>
                      </a:cubicBezTo>
                      <a:cubicBezTo>
                        <a:pt x="881" y="511"/>
                        <a:pt x="896" y="506"/>
                        <a:pt x="902" y="504"/>
                      </a:cubicBezTo>
                      <a:cubicBezTo>
                        <a:pt x="908" y="502"/>
                        <a:pt x="904" y="501"/>
                        <a:pt x="904" y="498"/>
                      </a:cubicBezTo>
                      <a:cubicBezTo>
                        <a:pt x="904" y="496"/>
                        <a:pt x="915" y="496"/>
                        <a:pt x="919" y="493"/>
                      </a:cubicBezTo>
                      <a:cubicBezTo>
                        <a:pt x="923" y="490"/>
                        <a:pt x="918" y="488"/>
                        <a:pt x="915" y="488"/>
                      </a:cubicBezTo>
                      <a:cubicBezTo>
                        <a:pt x="911" y="489"/>
                        <a:pt x="914" y="483"/>
                        <a:pt x="915" y="481"/>
                      </a:cubicBezTo>
                      <a:cubicBezTo>
                        <a:pt x="915" y="478"/>
                        <a:pt x="907" y="482"/>
                        <a:pt x="907" y="485"/>
                      </a:cubicBezTo>
                      <a:cubicBezTo>
                        <a:pt x="907" y="488"/>
                        <a:pt x="901" y="490"/>
                        <a:pt x="901" y="492"/>
                      </a:cubicBezTo>
                      <a:cubicBezTo>
                        <a:pt x="901" y="498"/>
                        <a:pt x="900" y="494"/>
                        <a:pt x="896" y="496"/>
                      </a:cubicBezTo>
                      <a:cubicBezTo>
                        <a:pt x="892" y="498"/>
                        <a:pt x="877" y="496"/>
                        <a:pt x="876" y="493"/>
                      </a:cubicBezTo>
                      <a:cubicBezTo>
                        <a:pt x="876" y="489"/>
                        <a:pt x="865" y="488"/>
                        <a:pt x="864" y="483"/>
                      </a:cubicBezTo>
                      <a:cubicBezTo>
                        <a:pt x="864" y="478"/>
                        <a:pt x="858" y="477"/>
                        <a:pt x="863" y="471"/>
                      </a:cubicBezTo>
                      <a:cubicBezTo>
                        <a:pt x="867" y="466"/>
                        <a:pt x="862" y="464"/>
                        <a:pt x="858" y="468"/>
                      </a:cubicBezTo>
                      <a:cubicBezTo>
                        <a:pt x="853" y="472"/>
                        <a:pt x="851" y="465"/>
                        <a:pt x="857" y="463"/>
                      </a:cubicBezTo>
                      <a:cubicBezTo>
                        <a:pt x="862" y="461"/>
                        <a:pt x="873" y="459"/>
                        <a:pt x="868" y="449"/>
                      </a:cubicBezTo>
                      <a:cubicBezTo>
                        <a:pt x="862" y="439"/>
                        <a:pt x="828" y="452"/>
                        <a:pt x="819" y="457"/>
                      </a:cubicBezTo>
                      <a:cubicBezTo>
                        <a:pt x="810" y="462"/>
                        <a:pt x="799" y="478"/>
                        <a:pt x="794" y="478"/>
                      </a:cubicBezTo>
                      <a:cubicBezTo>
                        <a:pt x="790" y="478"/>
                        <a:pt x="803" y="469"/>
                        <a:pt x="805" y="466"/>
                      </a:cubicBezTo>
                      <a:cubicBezTo>
                        <a:pt x="807" y="463"/>
                        <a:pt x="804" y="459"/>
                        <a:pt x="807" y="461"/>
                      </a:cubicBezTo>
                      <a:cubicBezTo>
                        <a:pt x="810" y="462"/>
                        <a:pt x="817" y="450"/>
                        <a:pt x="823" y="446"/>
                      </a:cubicBezTo>
                      <a:cubicBezTo>
                        <a:pt x="828" y="442"/>
                        <a:pt x="834" y="446"/>
                        <a:pt x="834" y="442"/>
                      </a:cubicBezTo>
                      <a:cubicBezTo>
                        <a:pt x="835" y="439"/>
                        <a:pt x="838" y="437"/>
                        <a:pt x="843" y="432"/>
                      </a:cubicBezTo>
                      <a:cubicBezTo>
                        <a:pt x="848" y="428"/>
                        <a:pt x="907" y="429"/>
                        <a:pt x="913" y="429"/>
                      </a:cubicBezTo>
                      <a:cubicBezTo>
                        <a:pt x="919" y="429"/>
                        <a:pt x="930" y="421"/>
                        <a:pt x="933" y="416"/>
                      </a:cubicBezTo>
                      <a:cubicBezTo>
                        <a:pt x="937" y="411"/>
                        <a:pt x="941" y="411"/>
                        <a:pt x="949" y="412"/>
                      </a:cubicBezTo>
                      <a:cubicBezTo>
                        <a:pt x="957" y="412"/>
                        <a:pt x="961" y="405"/>
                        <a:pt x="965" y="402"/>
                      </a:cubicBezTo>
                      <a:cubicBezTo>
                        <a:pt x="969" y="400"/>
                        <a:pt x="967" y="398"/>
                        <a:pt x="964" y="398"/>
                      </a:cubicBezTo>
                      <a:cubicBezTo>
                        <a:pt x="960" y="397"/>
                        <a:pt x="957" y="395"/>
                        <a:pt x="960" y="394"/>
                      </a:cubicBezTo>
                      <a:cubicBezTo>
                        <a:pt x="964" y="394"/>
                        <a:pt x="966" y="392"/>
                        <a:pt x="967" y="388"/>
                      </a:cubicBezTo>
                      <a:cubicBezTo>
                        <a:pt x="969" y="383"/>
                        <a:pt x="966" y="385"/>
                        <a:pt x="961" y="379"/>
                      </a:cubicBezTo>
                      <a:cubicBezTo>
                        <a:pt x="956" y="373"/>
                        <a:pt x="954" y="381"/>
                        <a:pt x="949" y="380"/>
                      </a:cubicBezTo>
                      <a:cubicBezTo>
                        <a:pt x="944" y="380"/>
                        <a:pt x="952" y="374"/>
                        <a:pt x="948" y="371"/>
                      </a:cubicBezTo>
                      <a:cubicBezTo>
                        <a:pt x="944" y="369"/>
                        <a:pt x="937" y="371"/>
                        <a:pt x="931" y="376"/>
                      </a:cubicBezTo>
                      <a:cubicBezTo>
                        <a:pt x="925" y="381"/>
                        <a:pt x="925" y="375"/>
                        <a:pt x="920" y="380"/>
                      </a:cubicBezTo>
                      <a:cubicBezTo>
                        <a:pt x="915" y="385"/>
                        <a:pt x="915" y="378"/>
                        <a:pt x="917" y="376"/>
                      </a:cubicBezTo>
                      <a:cubicBezTo>
                        <a:pt x="920" y="374"/>
                        <a:pt x="922" y="376"/>
                        <a:pt x="924" y="373"/>
                      </a:cubicBezTo>
                      <a:cubicBezTo>
                        <a:pt x="926" y="370"/>
                        <a:pt x="928" y="373"/>
                        <a:pt x="934" y="369"/>
                      </a:cubicBezTo>
                      <a:cubicBezTo>
                        <a:pt x="940" y="366"/>
                        <a:pt x="945" y="367"/>
                        <a:pt x="947" y="365"/>
                      </a:cubicBezTo>
                      <a:cubicBezTo>
                        <a:pt x="948" y="362"/>
                        <a:pt x="944" y="358"/>
                        <a:pt x="938" y="359"/>
                      </a:cubicBezTo>
                      <a:cubicBezTo>
                        <a:pt x="933" y="361"/>
                        <a:pt x="929" y="352"/>
                        <a:pt x="926" y="354"/>
                      </a:cubicBezTo>
                      <a:cubicBezTo>
                        <a:pt x="922" y="357"/>
                        <a:pt x="923" y="351"/>
                        <a:pt x="919" y="353"/>
                      </a:cubicBezTo>
                      <a:cubicBezTo>
                        <a:pt x="915" y="356"/>
                        <a:pt x="913" y="352"/>
                        <a:pt x="911" y="348"/>
                      </a:cubicBezTo>
                      <a:cubicBezTo>
                        <a:pt x="909" y="343"/>
                        <a:pt x="898" y="335"/>
                        <a:pt x="892" y="333"/>
                      </a:cubicBezTo>
                      <a:cubicBezTo>
                        <a:pt x="885" y="331"/>
                        <a:pt x="890" y="328"/>
                        <a:pt x="893" y="330"/>
                      </a:cubicBezTo>
                      <a:cubicBezTo>
                        <a:pt x="897" y="333"/>
                        <a:pt x="901" y="328"/>
                        <a:pt x="902" y="325"/>
                      </a:cubicBezTo>
                      <a:cubicBezTo>
                        <a:pt x="904" y="323"/>
                        <a:pt x="900" y="320"/>
                        <a:pt x="898" y="320"/>
                      </a:cubicBezTo>
                      <a:cubicBezTo>
                        <a:pt x="896" y="320"/>
                        <a:pt x="896" y="317"/>
                        <a:pt x="896" y="314"/>
                      </a:cubicBezTo>
                      <a:cubicBezTo>
                        <a:pt x="897" y="312"/>
                        <a:pt x="889" y="308"/>
                        <a:pt x="889" y="306"/>
                      </a:cubicBezTo>
                      <a:cubicBezTo>
                        <a:pt x="889" y="303"/>
                        <a:pt x="884" y="302"/>
                        <a:pt x="885" y="299"/>
                      </a:cubicBezTo>
                      <a:cubicBezTo>
                        <a:pt x="885" y="297"/>
                        <a:pt x="880" y="294"/>
                        <a:pt x="880" y="291"/>
                      </a:cubicBezTo>
                      <a:cubicBezTo>
                        <a:pt x="880" y="288"/>
                        <a:pt x="873" y="282"/>
                        <a:pt x="873" y="278"/>
                      </a:cubicBezTo>
                      <a:cubicBezTo>
                        <a:pt x="872" y="275"/>
                        <a:pt x="868" y="272"/>
                        <a:pt x="867" y="268"/>
                      </a:cubicBezTo>
                      <a:cubicBezTo>
                        <a:pt x="865" y="264"/>
                        <a:pt x="863" y="266"/>
                        <a:pt x="862" y="272"/>
                      </a:cubicBezTo>
                      <a:cubicBezTo>
                        <a:pt x="860" y="278"/>
                        <a:pt x="855" y="278"/>
                        <a:pt x="857" y="280"/>
                      </a:cubicBezTo>
                      <a:cubicBezTo>
                        <a:pt x="860" y="284"/>
                        <a:pt x="857" y="284"/>
                        <a:pt x="855" y="286"/>
                      </a:cubicBezTo>
                      <a:cubicBezTo>
                        <a:pt x="853" y="289"/>
                        <a:pt x="857" y="293"/>
                        <a:pt x="853" y="293"/>
                      </a:cubicBezTo>
                      <a:cubicBezTo>
                        <a:pt x="849" y="293"/>
                        <a:pt x="851" y="300"/>
                        <a:pt x="849" y="297"/>
                      </a:cubicBezTo>
                      <a:cubicBezTo>
                        <a:pt x="847" y="293"/>
                        <a:pt x="842" y="294"/>
                        <a:pt x="842" y="298"/>
                      </a:cubicBezTo>
                      <a:cubicBezTo>
                        <a:pt x="842" y="301"/>
                        <a:pt x="834" y="305"/>
                        <a:pt x="831" y="304"/>
                      </a:cubicBezTo>
                      <a:cubicBezTo>
                        <a:pt x="828" y="304"/>
                        <a:pt x="828" y="297"/>
                        <a:pt x="825" y="299"/>
                      </a:cubicBezTo>
                      <a:cubicBezTo>
                        <a:pt x="822" y="301"/>
                        <a:pt x="823" y="294"/>
                        <a:pt x="818" y="294"/>
                      </a:cubicBezTo>
                      <a:cubicBezTo>
                        <a:pt x="814" y="294"/>
                        <a:pt x="811" y="294"/>
                        <a:pt x="812" y="290"/>
                      </a:cubicBezTo>
                      <a:cubicBezTo>
                        <a:pt x="814" y="286"/>
                        <a:pt x="805" y="284"/>
                        <a:pt x="808" y="282"/>
                      </a:cubicBezTo>
                      <a:cubicBezTo>
                        <a:pt x="811" y="280"/>
                        <a:pt x="807" y="276"/>
                        <a:pt x="807" y="269"/>
                      </a:cubicBezTo>
                      <a:cubicBezTo>
                        <a:pt x="806" y="263"/>
                        <a:pt x="810" y="262"/>
                        <a:pt x="810" y="260"/>
                      </a:cubicBezTo>
                      <a:cubicBezTo>
                        <a:pt x="810" y="257"/>
                        <a:pt x="807" y="257"/>
                        <a:pt x="804" y="259"/>
                      </a:cubicBezTo>
                      <a:cubicBezTo>
                        <a:pt x="801" y="261"/>
                        <a:pt x="801" y="257"/>
                        <a:pt x="798" y="257"/>
                      </a:cubicBezTo>
                      <a:cubicBezTo>
                        <a:pt x="795" y="257"/>
                        <a:pt x="785" y="257"/>
                        <a:pt x="785" y="252"/>
                      </a:cubicBezTo>
                      <a:cubicBezTo>
                        <a:pt x="784" y="248"/>
                        <a:pt x="781" y="250"/>
                        <a:pt x="779" y="246"/>
                      </a:cubicBezTo>
                      <a:cubicBezTo>
                        <a:pt x="778" y="241"/>
                        <a:pt x="774" y="245"/>
                        <a:pt x="774" y="242"/>
                      </a:cubicBezTo>
                      <a:cubicBezTo>
                        <a:pt x="774" y="239"/>
                        <a:pt x="772" y="237"/>
                        <a:pt x="769" y="237"/>
                      </a:cubicBezTo>
                      <a:cubicBezTo>
                        <a:pt x="766" y="237"/>
                        <a:pt x="765" y="234"/>
                        <a:pt x="761" y="233"/>
                      </a:cubicBezTo>
                      <a:cubicBezTo>
                        <a:pt x="757" y="233"/>
                        <a:pt x="752" y="236"/>
                        <a:pt x="750" y="237"/>
                      </a:cubicBezTo>
                      <a:cubicBezTo>
                        <a:pt x="748" y="238"/>
                        <a:pt x="742" y="233"/>
                        <a:pt x="740" y="235"/>
                      </a:cubicBezTo>
                      <a:cubicBezTo>
                        <a:pt x="737" y="237"/>
                        <a:pt x="737" y="234"/>
                        <a:pt x="731" y="232"/>
                      </a:cubicBezTo>
                      <a:cubicBezTo>
                        <a:pt x="724" y="230"/>
                        <a:pt x="716" y="230"/>
                        <a:pt x="716" y="232"/>
                      </a:cubicBezTo>
                      <a:cubicBezTo>
                        <a:pt x="715" y="234"/>
                        <a:pt x="710" y="235"/>
                        <a:pt x="711" y="240"/>
                      </a:cubicBezTo>
                      <a:cubicBezTo>
                        <a:pt x="712" y="246"/>
                        <a:pt x="717" y="245"/>
                        <a:pt x="718" y="248"/>
                      </a:cubicBezTo>
                      <a:cubicBezTo>
                        <a:pt x="719" y="252"/>
                        <a:pt x="716" y="250"/>
                        <a:pt x="715" y="254"/>
                      </a:cubicBezTo>
                      <a:cubicBezTo>
                        <a:pt x="715" y="257"/>
                        <a:pt x="712" y="257"/>
                        <a:pt x="712" y="259"/>
                      </a:cubicBezTo>
                      <a:cubicBezTo>
                        <a:pt x="712" y="261"/>
                        <a:pt x="714" y="261"/>
                        <a:pt x="715" y="265"/>
                      </a:cubicBezTo>
                      <a:cubicBezTo>
                        <a:pt x="717" y="270"/>
                        <a:pt x="719" y="269"/>
                        <a:pt x="720" y="275"/>
                      </a:cubicBezTo>
                      <a:cubicBezTo>
                        <a:pt x="721" y="281"/>
                        <a:pt x="718" y="280"/>
                        <a:pt x="715" y="281"/>
                      </a:cubicBezTo>
                      <a:cubicBezTo>
                        <a:pt x="713" y="282"/>
                        <a:pt x="716" y="285"/>
                        <a:pt x="712" y="289"/>
                      </a:cubicBezTo>
                      <a:cubicBezTo>
                        <a:pt x="709" y="293"/>
                        <a:pt x="706" y="297"/>
                        <a:pt x="708" y="299"/>
                      </a:cubicBezTo>
                      <a:cubicBezTo>
                        <a:pt x="711" y="302"/>
                        <a:pt x="721" y="306"/>
                        <a:pt x="725" y="313"/>
                      </a:cubicBezTo>
                      <a:cubicBezTo>
                        <a:pt x="729" y="320"/>
                        <a:pt x="729" y="330"/>
                        <a:pt x="728" y="338"/>
                      </a:cubicBezTo>
                      <a:cubicBezTo>
                        <a:pt x="727" y="345"/>
                        <a:pt x="718" y="347"/>
                        <a:pt x="712" y="353"/>
                      </a:cubicBezTo>
                      <a:cubicBezTo>
                        <a:pt x="706" y="360"/>
                        <a:pt x="699" y="359"/>
                        <a:pt x="696" y="359"/>
                      </a:cubicBezTo>
                      <a:cubicBezTo>
                        <a:pt x="693" y="359"/>
                        <a:pt x="695" y="365"/>
                        <a:pt x="699" y="370"/>
                      </a:cubicBezTo>
                      <a:cubicBezTo>
                        <a:pt x="703" y="375"/>
                        <a:pt x="700" y="376"/>
                        <a:pt x="702" y="381"/>
                      </a:cubicBezTo>
                      <a:cubicBezTo>
                        <a:pt x="704" y="386"/>
                        <a:pt x="702" y="390"/>
                        <a:pt x="705" y="395"/>
                      </a:cubicBezTo>
                      <a:cubicBezTo>
                        <a:pt x="709" y="399"/>
                        <a:pt x="707" y="401"/>
                        <a:pt x="703" y="404"/>
                      </a:cubicBezTo>
                      <a:cubicBezTo>
                        <a:pt x="699" y="408"/>
                        <a:pt x="704" y="406"/>
                        <a:pt x="705" y="410"/>
                      </a:cubicBezTo>
                      <a:cubicBezTo>
                        <a:pt x="705" y="414"/>
                        <a:pt x="703" y="412"/>
                        <a:pt x="700" y="410"/>
                      </a:cubicBezTo>
                      <a:cubicBezTo>
                        <a:pt x="696" y="407"/>
                        <a:pt x="693" y="414"/>
                        <a:pt x="693" y="417"/>
                      </a:cubicBezTo>
                      <a:cubicBezTo>
                        <a:pt x="693" y="419"/>
                        <a:pt x="686" y="413"/>
                        <a:pt x="684" y="413"/>
                      </a:cubicBezTo>
                      <a:cubicBezTo>
                        <a:pt x="682" y="413"/>
                        <a:pt x="684" y="409"/>
                        <a:pt x="680" y="405"/>
                      </a:cubicBezTo>
                      <a:cubicBezTo>
                        <a:pt x="675" y="402"/>
                        <a:pt x="672" y="401"/>
                        <a:pt x="672" y="398"/>
                      </a:cubicBezTo>
                      <a:cubicBezTo>
                        <a:pt x="672" y="394"/>
                        <a:pt x="664" y="392"/>
                        <a:pt x="664" y="388"/>
                      </a:cubicBezTo>
                      <a:cubicBezTo>
                        <a:pt x="664" y="384"/>
                        <a:pt x="665" y="373"/>
                        <a:pt x="663" y="370"/>
                      </a:cubicBezTo>
                      <a:cubicBezTo>
                        <a:pt x="662" y="367"/>
                        <a:pt x="663" y="364"/>
                        <a:pt x="665" y="361"/>
                      </a:cubicBezTo>
                      <a:cubicBezTo>
                        <a:pt x="666" y="359"/>
                        <a:pt x="663" y="354"/>
                        <a:pt x="658" y="354"/>
                      </a:cubicBezTo>
                      <a:cubicBezTo>
                        <a:pt x="654" y="354"/>
                        <a:pt x="648" y="353"/>
                        <a:pt x="641" y="353"/>
                      </a:cubicBezTo>
                      <a:cubicBezTo>
                        <a:pt x="635" y="354"/>
                        <a:pt x="632" y="353"/>
                        <a:pt x="630" y="351"/>
                      </a:cubicBezTo>
                      <a:cubicBezTo>
                        <a:pt x="628" y="349"/>
                        <a:pt x="622" y="346"/>
                        <a:pt x="614" y="344"/>
                      </a:cubicBezTo>
                      <a:cubicBezTo>
                        <a:pt x="606" y="342"/>
                        <a:pt x="603" y="338"/>
                        <a:pt x="602" y="335"/>
                      </a:cubicBezTo>
                      <a:cubicBezTo>
                        <a:pt x="601" y="333"/>
                        <a:pt x="594" y="331"/>
                        <a:pt x="592" y="329"/>
                      </a:cubicBezTo>
                      <a:cubicBezTo>
                        <a:pt x="590" y="327"/>
                        <a:pt x="583" y="326"/>
                        <a:pt x="580" y="326"/>
                      </a:cubicBezTo>
                      <a:cubicBezTo>
                        <a:pt x="577" y="327"/>
                        <a:pt x="569" y="320"/>
                        <a:pt x="565" y="320"/>
                      </a:cubicBezTo>
                      <a:cubicBezTo>
                        <a:pt x="560" y="320"/>
                        <a:pt x="550" y="325"/>
                        <a:pt x="548" y="325"/>
                      </a:cubicBezTo>
                      <a:cubicBezTo>
                        <a:pt x="546" y="325"/>
                        <a:pt x="548" y="321"/>
                        <a:pt x="549" y="320"/>
                      </a:cubicBezTo>
                      <a:cubicBezTo>
                        <a:pt x="551" y="318"/>
                        <a:pt x="546" y="310"/>
                        <a:pt x="544" y="305"/>
                      </a:cubicBezTo>
                      <a:cubicBezTo>
                        <a:pt x="543" y="300"/>
                        <a:pt x="541" y="295"/>
                        <a:pt x="536" y="296"/>
                      </a:cubicBezTo>
                      <a:cubicBezTo>
                        <a:pt x="531" y="296"/>
                        <a:pt x="525" y="294"/>
                        <a:pt x="524" y="293"/>
                      </a:cubicBezTo>
                      <a:cubicBezTo>
                        <a:pt x="522" y="292"/>
                        <a:pt x="522" y="277"/>
                        <a:pt x="523" y="271"/>
                      </a:cubicBezTo>
                      <a:cubicBezTo>
                        <a:pt x="524" y="265"/>
                        <a:pt x="531" y="256"/>
                        <a:pt x="531" y="253"/>
                      </a:cubicBezTo>
                      <a:cubicBezTo>
                        <a:pt x="531" y="249"/>
                        <a:pt x="535" y="247"/>
                        <a:pt x="539" y="246"/>
                      </a:cubicBezTo>
                      <a:cubicBezTo>
                        <a:pt x="543" y="245"/>
                        <a:pt x="540" y="238"/>
                        <a:pt x="543" y="237"/>
                      </a:cubicBezTo>
                      <a:cubicBezTo>
                        <a:pt x="547" y="237"/>
                        <a:pt x="547" y="235"/>
                        <a:pt x="548" y="232"/>
                      </a:cubicBezTo>
                      <a:cubicBezTo>
                        <a:pt x="549" y="229"/>
                        <a:pt x="553" y="231"/>
                        <a:pt x="551" y="229"/>
                      </a:cubicBezTo>
                      <a:cubicBezTo>
                        <a:pt x="548" y="226"/>
                        <a:pt x="550" y="226"/>
                        <a:pt x="556" y="226"/>
                      </a:cubicBezTo>
                      <a:cubicBezTo>
                        <a:pt x="562" y="226"/>
                        <a:pt x="570" y="224"/>
                        <a:pt x="569" y="218"/>
                      </a:cubicBezTo>
                      <a:cubicBezTo>
                        <a:pt x="568" y="212"/>
                        <a:pt x="553" y="216"/>
                        <a:pt x="553" y="212"/>
                      </a:cubicBezTo>
                      <a:cubicBezTo>
                        <a:pt x="553" y="207"/>
                        <a:pt x="534" y="207"/>
                        <a:pt x="535" y="204"/>
                      </a:cubicBezTo>
                      <a:cubicBezTo>
                        <a:pt x="536" y="201"/>
                        <a:pt x="554" y="206"/>
                        <a:pt x="561" y="208"/>
                      </a:cubicBezTo>
                      <a:cubicBezTo>
                        <a:pt x="567" y="211"/>
                        <a:pt x="569" y="211"/>
                        <a:pt x="574" y="210"/>
                      </a:cubicBezTo>
                      <a:cubicBezTo>
                        <a:pt x="579" y="210"/>
                        <a:pt x="576" y="203"/>
                        <a:pt x="577" y="201"/>
                      </a:cubicBezTo>
                      <a:cubicBezTo>
                        <a:pt x="578" y="198"/>
                        <a:pt x="588" y="205"/>
                        <a:pt x="594" y="203"/>
                      </a:cubicBezTo>
                      <a:cubicBezTo>
                        <a:pt x="599" y="202"/>
                        <a:pt x="605" y="190"/>
                        <a:pt x="610" y="187"/>
                      </a:cubicBezTo>
                      <a:cubicBezTo>
                        <a:pt x="614" y="184"/>
                        <a:pt x="610" y="181"/>
                        <a:pt x="601" y="181"/>
                      </a:cubicBezTo>
                      <a:cubicBezTo>
                        <a:pt x="592" y="182"/>
                        <a:pt x="586" y="179"/>
                        <a:pt x="581" y="175"/>
                      </a:cubicBezTo>
                      <a:cubicBezTo>
                        <a:pt x="576" y="171"/>
                        <a:pt x="577" y="168"/>
                        <a:pt x="582" y="169"/>
                      </a:cubicBezTo>
                      <a:cubicBezTo>
                        <a:pt x="587" y="169"/>
                        <a:pt x="600" y="179"/>
                        <a:pt x="605" y="180"/>
                      </a:cubicBezTo>
                      <a:cubicBezTo>
                        <a:pt x="609" y="180"/>
                        <a:pt x="618" y="170"/>
                        <a:pt x="622" y="167"/>
                      </a:cubicBezTo>
                      <a:cubicBezTo>
                        <a:pt x="626" y="164"/>
                        <a:pt x="618" y="163"/>
                        <a:pt x="615" y="161"/>
                      </a:cubicBezTo>
                      <a:cubicBezTo>
                        <a:pt x="612" y="159"/>
                        <a:pt x="620" y="157"/>
                        <a:pt x="624" y="157"/>
                      </a:cubicBezTo>
                      <a:cubicBezTo>
                        <a:pt x="628" y="157"/>
                        <a:pt x="630" y="161"/>
                        <a:pt x="631" y="162"/>
                      </a:cubicBezTo>
                      <a:cubicBezTo>
                        <a:pt x="633" y="164"/>
                        <a:pt x="640" y="161"/>
                        <a:pt x="643" y="161"/>
                      </a:cubicBezTo>
                      <a:cubicBezTo>
                        <a:pt x="647" y="161"/>
                        <a:pt x="643" y="155"/>
                        <a:pt x="637" y="153"/>
                      </a:cubicBezTo>
                      <a:cubicBezTo>
                        <a:pt x="631" y="151"/>
                        <a:pt x="637" y="147"/>
                        <a:pt x="639" y="150"/>
                      </a:cubicBezTo>
                      <a:cubicBezTo>
                        <a:pt x="641" y="154"/>
                        <a:pt x="645" y="153"/>
                        <a:pt x="647" y="157"/>
                      </a:cubicBezTo>
                      <a:cubicBezTo>
                        <a:pt x="650" y="163"/>
                        <a:pt x="651" y="159"/>
                        <a:pt x="656" y="157"/>
                      </a:cubicBezTo>
                      <a:cubicBezTo>
                        <a:pt x="661" y="155"/>
                        <a:pt x="664" y="152"/>
                        <a:pt x="667" y="149"/>
                      </a:cubicBezTo>
                      <a:cubicBezTo>
                        <a:pt x="669" y="146"/>
                        <a:pt x="670" y="150"/>
                        <a:pt x="673" y="145"/>
                      </a:cubicBezTo>
                      <a:cubicBezTo>
                        <a:pt x="676" y="140"/>
                        <a:pt x="672" y="136"/>
                        <a:pt x="668" y="133"/>
                      </a:cubicBezTo>
                      <a:cubicBezTo>
                        <a:pt x="664" y="130"/>
                        <a:pt x="668" y="127"/>
                        <a:pt x="664" y="125"/>
                      </a:cubicBezTo>
                      <a:cubicBezTo>
                        <a:pt x="660" y="123"/>
                        <a:pt x="659" y="119"/>
                        <a:pt x="664" y="120"/>
                      </a:cubicBezTo>
                      <a:cubicBezTo>
                        <a:pt x="669" y="121"/>
                        <a:pt x="673" y="120"/>
                        <a:pt x="675" y="116"/>
                      </a:cubicBezTo>
                      <a:cubicBezTo>
                        <a:pt x="678" y="113"/>
                        <a:pt x="668" y="112"/>
                        <a:pt x="672" y="109"/>
                      </a:cubicBezTo>
                      <a:cubicBezTo>
                        <a:pt x="677" y="107"/>
                        <a:pt x="673" y="104"/>
                        <a:pt x="669" y="104"/>
                      </a:cubicBezTo>
                      <a:cubicBezTo>
                        <a:pt x="664" y="104"/>
                        <a:pt x="660" y="102"/>
                        <a:pt x="660" y="98"/>
                      </a:cubicBezTo>
                      <a:cubicBezTo>
                        <a:pt x="660" y="95"/>
                        <a:pt x="652" y="97"/>
                        <a:pt x="647" y="95"/>
                      </a:cubicBezTo>
                      <a:cubicBezTo>
                        <a:pt x="643" y="93"/>
                        <a:pt x="632" y="93"/>
                        <a:pt x="630" y="93"/>
                      </a:cubicBezTo>
                      <a:cubicBezTo>
                        <a:pt x="627" y="94"/>
                        <a:pt x="627" y="104"/>
                        <a:pt x="631" y="104"/>
                      </a:cubicBezTo>
                      <a:cubicBezTo>
                        <a:pt x="634" y="104"/>
                        <a:pt x="637" y="108"/>
                        <a:pt x="634" y="110"/>
                      </a:cubicBezTo>
                      <a:cubicBezTo>
                        <a:pt x="631" y="111"/>
                        <a:pt x="635" y="115"/>
                        <a:pt x="632" y="115"/>
                      </a:cubicBezTo>
                      <a:cubicBezTo>
                        <a:pt x="630" y="114"/>
                        <a:pt x="626" y="113"/>
                        <a:pt x="625" y="120"/>
                      </a:cubicBezTo>
                      <a:cubicBezTo>
                        <a:pt x="624" y="126"/>
                        <a:pt x="624" y="129"/>
                        <a:pt x="619" y="131"/>
                      </a:cubicBezTo>
                      <a:cubicBezTo>
                        <a:pt x="615" y="133"/>
                        <a:pt x="618" y="124"/>
                        <a:pt x="614" y="124"/>
                      </a:cubicBezTo>
                      <a:cubicBezTo>
                        <a:pt x="610" y="124"/>
                        <a:pt x="610" y="132"/>
                        <a:pt x="613" y="133"/>
                      </a:cubicBezTo>
                      <a:cubicBezTo>
                        <a:pt x="616" y="133"/>
                        <a:pt x="616" y="136"/>
                        <a:pt x="617" y="140"/>
                      </a:cubicBezTo>
                      <a:cubicBezTo>
                        <a:pt x="618" y="143"/>
                        <a:pt x="612" y="141"/>
                        <a:pt x="609" y="145"/>
                      </a:cubicBezTo>
                      <a:cubicBezTo>
                        <a:pt x="607" y="150"/>
                        <a:pt x="606" y="143"/>
                        <a:pt x="603" y="140"/>
                      </a:cubicBezTo>
                      <a:cubicBezTo>
                        <a:pt x="599" y="137"/>
                        <a:pt x="595" y="132"/>
                        <a:pt x="595" y="128"/>
                      </a:cubicBezTo>
                      <a:cubicBezTo>
                        <a:pt x="596" y="125"/>
                        <a:pt x="597" y="124"/>
                        <a:pt x="600" y="123"/>
                      </a:cubicBezTo>
                      <a:cubicBezTo>
                        <a:pt x="603" y="123"/>
                        <a:pt x="600" y="120"/>
                        <a:pt x="600" y="116"/>
                      </a:cubicBezTo>
                      <a:cubicBezTo>
                        <a:pt x="600" y="111"/>
                        <a:pt x="596" y="113"/>
                        <a:pt x="592" y="108"/>
                      </a:cubicBezTo>
                      <a:cubicBezTo>
                        <a:pt x="588" y="103"/>
                        <a:pt x="584" y="103"/>
                        <a:pt x="582" y="106"/>
                      </a:cubicBezTo>
                      <a:cubicBezTo>
                        <a:pt x="580" y="108"/>
                        <a:pt x="581" y="112"/>
                        <a:pt x="578" y="114"/>
                      </a:cubicBezTo>
                      <a:cubicBezTo>
                        <a:pt x="574" y="115"/>
                        <a:pt x="576" y="122"/>
                        <a:pt x="573" y="123"/>
                      </a:cubicBezTo>
                      <a:cubicBezTo>
                        <a:pt x="570" y="123"/>
                        <a:pt x="571" y="110"/>
                        <a:pt x="569" y="109"/>
                      </a:cubicBezTo>
                      <a:cubicBezTo>
                        <a:pt x="566" y="108"/>
                        <a:pt x="567" y="105"/>
                        <a:pt x="570" y="104"/>
                      </a:cubicBezTo>
                      <a:cubicBezTo>
                        <a:pt x="574" y="104"/>
                        <a:pt x="576" y="100"/>
                        <a:pt x="573" y="100"/>
                      </a:cubicBezTo>
                      <a:cubicBezTo>
                        <a:pt x="570" y="100"/>
                        <a:pt x="564" y="96"/>
                        <a:pt x="562" y="95"/>
                      </a:cubicBezTo>
                      <a:cubicBezTo>
                        <a:pt x="560" y="94"/>
                        <a:pt x="556" y="100"/>
                        <a:pt x="553" y="98"/>
                      </a:cubicBezTo>
                      <a:cubicBezTo>
                        <a:pt x="551" y="96"/>
                        <a:pt x="554" y="91"/>
                        <a:pt x="554" y="88"/>
                      </a:cubicBezTo>
                      <a:cubicBezTo>
                        <a:pt x="554" y="85"/>
                        <a:pt x="558" y="89"/>
                        <a:pt x="560" y="86"/>
                      </a:cubicBezTo>
                      <a:cubicBezTo>
                        <a:pt x="563" y="82"/>
                        <a:pt x="553" y="82"/>
                        <a:pt x="553" y="78"/>
                      </a:cubicBezTo>
                      <a:cubicBezTo>
                        <a:pt x="553" y="75"/>
                        <a:pt x="546" y="74"/>
                        <a:pt x="543" y="72"/>
                      </a:cubicBezTo>
                      <a:cubicBezTo>
                        <a:pt x="541" y="71"/>
                        <a:pt x="545" y="65"/>
                        <a:pt x="544" y="62"/>
                      </a:cubicBezTo>
                      <a:cubicBezTo>
                        <a:pt x="543" y="60"/>
                        <a:pt x="533" y="52"/>
                        <a:pt x="529" y="52"/>
                      </a:cubicBezTo>
                      <a:cubicBezTo>
                        <a:pt x="525" y="53"/>
                        <a:pt x="524" y="47"/>
                        <a:pt x="527" y="47"/>
                      </a:cubicBezTo>
                      <a:cubicBezTo>
                        <a:pt x="529" y="48"/>
                        <a:pt x="531" y="46"/>
                        <a:pt x="535" y="41"/>
                      </a:cubicBezTo>
                      <a:cubicBezTo>
                        <a:pt x="539" y="37"/>
                        <a:pt x="540" y="35"/>
                        <a:pt x="537" y="34"/>
                      </a:cubicBezTo>
                      <a:cubicBezTo>
                        <a:pt x="534" y="33"/>
                        <a:pt x="532" y="30"/>
                        <a:pt x="537" y="30"/>
                      </a:cubicBezTo>
                      <a:cubicBezTo>
                        <a:pt x="543" y="31"/>
                        <a:pt x="552" y="34"/>
                        <a:pt x="555" y="32"/>
                      </a:cubicBezTo>
                      <a:cubicBezTo>
                        <a:pt x="558" y="30"/>
                        <a:pt x="567" y="15"/>
                        <a:pt x="571" y="10"/>
                      </a:cubicBezTo>
                      <a:cubicBezTo>
                        <a:pt x="575" y="4"/>
                        <a:pt x="568" y="4"/>
                        <a:pt x="559" y="5"/>
                      </a:cubicBezTo>
                      <a:cubicBezTo>
                        <a:pt x="550" y="5"/>
                        <a:pt x="548" y="1"/>
                        <a:pt x="541" y="1"/>
                      </a:cubicBezTo>
                      <a:cubicBezTo>
                        <a:pt x="533" y="0"/>
                        <a:pt x="519" y="2"/>
                        <a:pt x="517" y="4"/>
                      </a:cubicBezTo>
                      <a:cubicBezTo>
                        <a:pt x="515" y="7"/>
                        <a:pt x="521" y="9"/>
                        <a:pt x="520" y="11"/>
                      </a:cubicBezTo>
                      <a:cubicBezTo>
                        <a:pt x="520" y="14"/>
                        <a:pt x="515" y="9"/>
                        <a:pt x="513" y="10"/>
                      </a:cubicBezTo>
                      <a:cubicBezTo>
                        <a:pt x="511" y="11"/>
                        <a:pt x="514" y="15"/>
                        <a:pt x="513" y="23"/>
                      </a:cubicBezTo>
                      <a:cubicBezTo>
                        <a:pt x="512" y="32"/>
                        <a:pt x="515" y="33"/>
                        <a:pt x="517" y="36"/>
                      </a:cubicBezTo>
                      <a:cubicBezTo>
                        <a:pt x="520" y="39"/>
                        <a:pt x="519" y="43"/>
                        <a:pt x="519" y="49"/>
                      </a:cubicBezTo>
                      <a:cubicBezTo>
                        <a:pt x="519" y="54"/>
                        <a:pt x="514" y="54"/>
                        <a:pt x="512" y="55"/>
                      </a:cubicBezTo>
                      <a:cubicBezTo>
                        <a:pt x="511" y="57"/>
                        <a:pt x="517" y="59"/>
                        <a:pt x="516" y="62"/>
                      </a:cubicBezTo>
                      <a:cubicBezTo>
                        <a:pt x="515" y="66"/>
                        <a:pt x="510" y="60"/>
                        <a:pt x="507" y="61"/>
                      </a:cubicBezTo>
                      <a:cubicBezTo>
                        <a:pt x="504" y="62"/>
                        <a:pt x="501" y="71"/>
                        <a:pt x="504" y="73"/>
                      </a:cubicBezTo>
                      <a:cubicBezTo>
                        <a:pt x="508" y="76"/>
                        <a:pt x="509" y="76"/>
                        <a:pt x="506" y="79"/>
                      </a:cubicBezTo>
                      <a:cubicBezTo>
                        <a:pt x="504" y="82"/>
                        <a:pt x="501" y="87"/>
                        <a:pt x="507" y="92"/>
                      </a:cubicBezTo>
                      <a:cubicBezTo>
                        <a:pt x="513" y="96"/>
                        <a:pt x="524" y="96"/>
                        <a:pt x="530" y="100"/>
                      </a:cubicBezTo>
                      <a:cubicBezTo>
                        <a:pt x="536" y="103"/>
                        <a:pt x="527" y="101"/>
                        <a:pt x="530" y="105"/>
                      </a:cubicBezTo>
                      <a:cubicBezTo>
                        <a:pt x="532" y="110"/>
                        <a:pt x="526" y="111"/>
                        <a:pt x="526" y="114"/>
                      </a:cubicBezTo>
                      <a:cubicBezTo>
                        <a:pt x="526" y="118"/>
                        <a:pt x="529" y="116"/>
                        <a:pt x="532" y="110"/>
                      </a:cubicBezTo>
                      <a:cubicBezTo>
                        <a:pt x="535" y="105"/>
                        <a:pt x="537" y="112"/>
                        <a:pt x="537" y="117"/>
                      </a:cubicBezTo>
                      <a:cubicBezTo>
                        <a:pt x="536" y="121"/>
                        <a:pt x="532" y="119"/>
                        <a:pt x="529" y="123"/>
                      </a:cubicBezTo>
                      <a:cubicBezTo>
                        <a:pt x="526" y="128"/>
                        <a:pt x="523" y="129"/>
                        <a:pt x="518" y="128"/>
                      </a:cubicBezTo>
                      <a:cubicBezTo>
                        <a:pt x="513" y="127"/>
                        <a:pt x="516" y="135"/>
                        <a:pt x="518" y="139"/>
                      </a:cubicBezTo>
                      <a:cubicBezTo>
                        <a:pt x="520" y="143"/>
                        <a:pt x="517" y="145"/>
                        <a:pt x="512" y="143"/>
                      </a:cubicBezTo>
                      <a:cubicBezTo>
                        <a:pt x="506" y="142"/>
                        <a:pt x="503" y="138"/>
                        <a:pt x="506" y="134"/>
                      </a:cubicBezTo>
                      <a:cubicBezTo>
                        <a:pt x="509" y="130"/>
                        <a:pt x="511" y="125"/>
                        <a:pt x="507" y="125"/>
                      </a:cubicBezTo>
                      <a:cubicBezTo>
                        <a:pt x="504" y="126"/>
                        <a:pt x="497" y="125"/>
                        <a:pt x="494" y="121"/>
                      </a:cubicBezTo>
                      <a:cubicBezTo>
                        <a:pt x="492" y="118"/>
                        <a:pt x="496" y="119"/>
                        <a:pt x="503" y="120"/>
                      </a:cubicBezTo>
                      <a:cubicBezTo>
                        <a:pt x="509" y="121"/>
                        <a:pt x="504" y="116"/>
                        <a:pt x="509" y="116"/>
                      </a:cubicBezTo>
                      <a:cubicBezTo>
                        <a:pt x="514" y="116"/>
                        <a:pt x="517" y="118"/>
                        <a:pt x="522" y="115"/>
                      </a:cubicBezTo>
                      <a:cubicBezTo>
                        <a:pt x="526" y="111"/>
                        <a:pt x="519" y="104"/>
                        <a:pt x="515" y="105"/>
                      </a:cubicBezTo>
                      <a:cubicBezTo>
                        <a:pt x="512" y="106"/>
                        <a:pt x="506" y="108"/>
                        <a:pt x="506" y="104"/>
                      </a:cubicBezTo>
                      <a:cubicBezTo>
                        <a:pt x="506" y="101"/>
                        <a:pt x="512" y="103"/>
                        <a:pt x="516" y="102"/>
                      </a:cubicBezTo>
                      <a:cubicBezTo>
                        <a:pt x="519" y="102"/>
                        <a:pt x="514" y="97"/>
                        <a:pt x="509" y="98"/>
                      </a:cubicBezTo>
                      <a:cubicBezTo>
                        <a:pt x="504" y="100"/>
                        <a:pt x="500" y="100"/>
                        <a:pt x="496" y="96"/>
                      </a:cubicBezTo>
                      <a:cubicBezTo>
                        <a:pt x="492" y="91"/>
                        <a:pt x="485" y="89"/>
                        <a:pt x="483" y="99"/>
                      </a:cubicBezTo>
                      <a:cubicBezTo>
                        <a:pt x="482" y="108"/>
                        <a:pt x="475" y="103"/>
                        <a:pt x="472" y="106"/>
                      </a:cubicBezTo>
                      <a:cubicBezTo>
                        <a:pt x="469" y="110"/>
                        <a:pt x="475" y="112"/>
                        <a:pt x="482" y="112"/>
                      </a:cubicBezTo>
                      <a:cubicBezTo>
                        <a:pt x="489" y="112"/>
                        <a:pt x="494" y="119"/>
                        <a:pt x="490" y="119"/>
                      </a:cubicBezTo>
                      <a:cubicBezTo>
                        <a:pt x="487" y="119"/>
                        <a:pt x="489" y="123"/>
                        <a:pt x="485" y="122"/>
                      </a:cubicBezTo>
                      <a:cubicBezTo>
                        <a:pt x="482" y="120"/>
                        <a:pt x="478" y="122"/>
                        <a:pt x="481" y="125"/>
                      </a:cubicBezTo>
                      <a:cubicBezTo>
                        <a:pt x="483" y="128"/>
                        <a:pt x="480" y="129"/>
                        <a:pt x="480" y="132"/>
                      </a:cubicBezTo>
                      <a:cubicBezTo>
                        <a:pt x="480" y="135"/>
                        <a:pt x="475" y="132"/>
                        <a:pt x="469" y="132"/>
                      </a:cubicBezTo>
                      <a:cubicBezTo>
                        <a:pt x="464" y="131"/>
                        <a:pt x="454" y="133"/>
                        <a:pt x="447" y="134"/>
                      </a:cubicBezTo>
                      <a:cubicBezTo>
                        <a:pt x="440" y="136"/>
                        <a:pt x="433" y="133"/>
                        <a:pt x="430" y="130"/>
                      </a:cubicBezTo>
                      <a:cubicBezTo>
                        <a:pt x="427" y="127"/>
                        <a:pt x="423" y="127"/>
                        <a:pt x="418" y="127"/>
                      </a:cubicBezTo>
                      <a:cubicBezTo>
                        <a:pt x="413" y="127"/>
                        <a:pt x="414" y="123"/>
                        <a:pt x="408" y="122"/>
                      </a:cubicBezTo>
                      <a:cubicBezTo>
                        <a:pt x="401" y="122"/>
                        <a:pt x="403" y="117"/>
                        <a:pt x="402" y="113"/>
                      </a:cubicBezTo>
                      <a:cubicBezTo>
                        <a:pt x="401" y="110"/>
                        <a:pt x="388" y="111"/>
                        <a:pt x="383" y="114"/>
                      </a:cubicBezTo>
                      <a:cubicBezTo>
                        <a:pt x="379" y="117"/>
                        <a:pt x="369" y="116"/>
                        <a:pt x="367" y="121"/>
                      </a:cubicBezTo>
                      <a:cubicBezTo>
                        <a:pt x="364" y="127"/>
                        <a:pt x="369" y="126"/>
                        <a:pt x="372" y="126"/>
                      </a:cubicBezTo>
                      <a:cubicBezTo>
                        <a:pt x="376" y="126"/>
                        <a:pt x="375" y="122"/>
                        <a:pt x="382" y="123"/>
                      </a:cubicBezTo>
                      <a:cubicBezTo>
                        <a:pt x="389" y="124"/>
                        <a:pt x="394" y="115"/>
                        <a:pt x="397" y="118"/>
                      </a:cubicBezTo>
                      <a:cubicBezTo>
                        <a:pt x="400" y="121"/>
                        <a:pt x="385" y="127"/>
                        <a:pt x="379" y="128"/>
                      </a:cubicBezTo>
                      <a:cubicBezTo>
                        <a:pt x="372" y="129"/>
                        <a:pt x="374" y="134"/>
                        <a:pt x="380" y="144"/>
                      </a:cubicBezTo>
                      <a:cubicBezTo>
                        <a:pt x="386" y="153"/>
                        <a:pt x="377" y="148"/>
                        <a:pt x="377" y="152"/>
                      </a:cubicBezTo>
                      <a:cubicBezTo>
                        <a:pt x="377" y="157"/>
                        <a:pt x="366" y="151"/>
                        <a:pt x="370" y="149"/>
                      </a:cubicBezTo>
                      <a:cubicBezTo>
                        <a:pt x="375" y="148"/>
                        <a:pt x="373" y="143"/>
                        <a:pt x="369" y="140"/>
                      </a:cubicBezTo>
                      <a:cubicBezTo>
                        <a:pt x="365" y="137"/>
                        <a:pt x="363" y="140"/>
                        <a:pt x="363" y="137"/>
                      </a:cubicBezTo>
                      <a:cubicBezTo>
                        <a:pt x="364" y="133"/>
                        <a:pt x="359" y="137"/>
                        <a:pt x="356" y="134"/>
                      </a:cubicBezTo>
                      <a:cubicBezTo>
                        <a:pt x="352" y="131"/>
                        <a:pt x="351" y="129"/>
                        <a:pt x="346" y="132"/>
                      </a:cubicBezTo>
                      <a:cubicBezTo>
                        <a:pt x="341" y="134"/>
                        <a:pt x="336" y="133"/>
                        <a:pt x="325" y="135"/>
                      </a:cubicBezTo>
                      <a:cubicBezTo>
                        <a:pt x="315" y="137"/>
                        <a:pt x="295" y="136"/>
                        <a:pt x="292" y="133"/>
                      </a:cubicBezTo>
                      <a:cubicBezTo>
                        <a:pt x="288" y="129"/>
                        <a:pt x="301" y="123"/>
                        <a:pt x="305" y="124"/>
                      </a:cubicBezTo>
                      <a:cubicBezTo>
                        <a:pt x="308" y="125"/>
                        <a:pt x="306" y="120"/>
                        <a:pt x="300" y="116"/>
                      </a:cubicBezTo>
                      <a:cubicBezTo>
                        <a:pt x="295" y="111"/>
                        <a:pt x="282" y="108"/>
                        <a:pt x="282" y="111"/>
                      </a:cubicBezTo>
                      <a:cubicBezTo>
                        <a:pt x="282" y="114"/>
                        <a:pt x="275" y="111"/>
                        <a:pt x="266" y="110"/>
                      </a:cubicBezTo>
                      <a:cubicBezTo>
                        <a:pt x="256" y="108"/>
                        <a:pt x="255" y="105"/>
                        <a:pt x="249" y="104"/>
                      </a:cubicBezTo>
                      <a:cubicBezTo>
                        <a:pt x="243" y="104"/>
                        <a:pt x="234" y="102"/>
                        <a:pt x="227" y="97"/>
                      </a:cubicBezTo>
                      <a:cubicBezTo>
                        <a:pt x="220" y="91"/>
                        <a:pt x="204" y="93"/>
                        <a:pt x="202" y="98"/>
                      </a:cubicBezTo>
                      <a:cubicBezTo>
                        <a:pt x="200" y="103"/>
                        <a:pt x="194" y="103"/>
                        <a:pt x="189" y="103"/>
                      </a:cubicBezTo>
                      <a:cubicBezTo>
                        <a:pt x="183" y="103"/>
                        <a:pt x="191" y="96"/>
                        <a:pt x="189" y="95"/>
                      </a:cubicBezTo>
                      <a:cubicBezTo>
                        <a:pt x="187" y="94"/>
                        <a:pt x="189" y="87"/>
                        <a:pt x="185" y="87"/>
                      </a:cubicBezTo>
                      <a:cubicBezTo>
                        <a:pt x="181" y="86"/>
                        <a:pt x="178" y="103"/>
                        <a:pt x="170" y="103"/>
                      </a:cubicBezTo>
                      <a:cubicBezTo>
                        <a:pt x="163" y="102"/>
                        <a:pt x="159" y="85"/>
                        <a:pt x="153" y="80"/>
                      </a:cubicBezTo>
                      <a:cubicBezTo>
                        <a:pt x="147" y="76"/>
                        <a:pt x="141" y="75"/>
                        <a:pt x="146" y="82"/>
                      </a:cubicBezTo>
                      <a:cubicBezTo>
                        <a:pt x="152" y="89"/>
                        <a:pt x="142" y="84"/>
                        <a:pt x="142" y="89"/>
                      </a:cubicBezTo>
                      <a:cubicBezTo>
                        <a:pt x="143" y="93"/>
                        <a:pt x="134" y="98"/>
                        <a:pt x="134" y="96"/>
                      </a:cubicBezTo>
                      <a:cubicBezTo>
                        <a:pt x="134" y="93"/>
                        <a:pt x="129" y="91"/>
                        <a:pt x="123" y="98"/>
                      </a:cubicBezTo>
                      <a:cubicBezTo>
                        <a:pt x="117" y="105"/>
                        <a:pt x="113" y="104"/>
                        <a:pt x="112" y="101"/>
                      </a:cubicBezTo>
                      <a:cubicBezTo>
                        <a:pt x="112" y="99"/>
                        <a:pt x="94" y="108"/>
                        <a:pt x="95" y="111"/>
                      </a:cubicBezTo>
                      <a:cubicBezTo>
                        <a:pt x="96" y="114"/>
                        <a:pt x="92" y="116"/>
                        <a:pt x="87" y="116"/>
                      </a:cubicBezTo>
                      <a:cubicBezTo>
                        <a:pt x="83" y="115"/>
                        <a:pt x="86" y="111"/>
                        <a:pt x="90" y="109"/>
                      </a:cubicBezTo>
                      <a:cubicBezTo>
                        <a:pt x="94" y="107"/>
                        <a:pt x="106" y="98"/>
                        <a:pt x="112" y="97"/>
                      </a:cubicBezTo>
                      <a:cubicBezTo>
                        <a:pt x="118" y="96"/>
                        <a:pt x="129" y="91"/>
                        <a:pt x="130" y="88"/>
                      </a:cubicBezTo>
                      <a:cubicBezTo>
                        <a:pt x="130" y="86"/>
                        <a:pt x="124" y="88"/>
                        <a:pt x="120" y="87"/>
                      </a:cubicBezTo>
                      <a:cubicBezTo>
                        <a:pt x="116" y="86"/>
                        <a:pt x="109" y="91"/>
                        <a:pt x="102" y="94"/>
                      </a:cubicBezTo>
                      <a:cubicBezTo>
                        <a:pt x="95" y="97"/>
                        <a:pt x="88" y="96"/>
                        <a:pt x="90" y="100"/>
                      </a:cubicBezTo>
                      <a:cubicBezTo>
                        <a:pt x="92" y="104"/>
                        <a:pt x="83" y="99"/>
                        <a:pt x="82" y="102"/>
                      </a:cubicBezTo>
                      <a:cubicBezTo>
                        <a:pt x="80" y="105"/>
                        <a:pt x="77" y="102"/>
                        <a:pt x="79" y="100"/>
                      </a:cubicBezTo>
                      <a:cubicBezTo>
                        <a:pt x="82" y="99"/>
                        <a:pt x="73" y="96"/>
                        <a:pt x="73" y="98"/>
                      </a:cubicBezTo>
                      <a:cubicBezTo>
                        <a:pt x="73" y="100"/>
                        <a:pt x="72" y="102"/>
                        <a:pt x="66" y="102"/>
                      </a:cubicBezTo>
                      <a:cubicBezTo>
                        <a:pt x="60" y="102"/>
                        <a:pt x="54" y="106"/>
                        <a:pt x="58" y="109"/>
                      </a:cubicBezTo>
                      <a:cubicBezTo>
                        <a:pt x="62" y="112"/>
                        <a:pt x="64" y="114"/>
                        <a:pt x="62" y="116"/>
                      </a:cubicBezTo>
                      <a:cubicBezTo>
                        <a:pt x="60" y="118"/>
                        <a:pt x="54" y="110"/>
                        <a:pt x="45" y="111"/>
                      </a:cubicBezTo>
                      <a:cubicBezTo>
                        <a:pt x="36" y="112"/>
                        <a:pt x="19" y="101"/>
                        <a:pt x="19" y="99"/>
                      </a:cubicBezTo>
                      <a:cubicBezTo>
                        <a:pt x="19" y="97"/>
                        <a:pt x="8" y="98"/>
                        <a:pt x="0" y="97"/>
                      </a:cubicBezTo>
                      <a:cubicBezTo>
                        <a:pt x="0" y="269"/>
                        <a:pt x="0" y="269"/>
                        <a:pt x="0" y="269"/>
                      </a:cubicBezTo>
                      <a:cubicBezTo>
                        <a:pt x="1" y="269"/>
                        <a:pt x="2" y="270"/>
                        <a:pt x="3" y="270"/>
                      </a:cubicBezTo>
                      <a:cubicBezTo>
                        <a:pt x="4" y="269"/>
                        <a:pt x="5" y="268"/>
                        <a:pt x="6" y="268"/>
                      </a:cubicBezTo>
                      <a:cubicBezTo>
                        <a:pt x="7" y="268"/>
                        <a:pt x="7" y="268"/>
                        <a:pt x="7" y="268"/>
                      </a:cubicBezTo>
                      <a:cubicBezTo>
                        <a:pt x="9" y="269"/>
                        <a:pt x="11" y="269"/>
                        <a:pt x="14" y="267"/>
                      </a:cubicBezTo>
                      <a:cubicBezTo>
                        <a:pt x="15" y="267"/>
                        <a:pt x="16" y="267"/>
                        <a:pt x="17" y="267"/>
                      </a:cubicBezTo>
                      <a:cubicBezTo>
                        <a:pt x="22" y="267"/>
                        <a:pt x="24" y="271"/>
                        <a:pt x="24" y="275"/>
                      </a:cubicBezTo>
                      <a:cubicBezTo>
                        <a:pt x="24" y="276"/>
                        <a:pt x="27" y="278"/>
                        <a:pt x="29" y="279"/>
                      </a:cubicBezTo>
                      <a:cubicBezTo>
                        <a:pt x="31" y="281"/>
                        <a:pt x="33" y="283"/>
                        <a:pt x="35" y="285"/>
                      </a:cubicBezTo>
                      <a:cubicBezTo>
                        <a:pt x="36" y="286"/>
                        <a:pt x="36" y="286"/>
                        <a:pt x="36" y="287"/>
                      </a:cubicBezTo>
                      <a:cubicBezTo>
                        <a:pt x="38" y="289"/>
                        <a:pt x="39" y="291"/>
                        <a:pt x="40" y="291"/>
                      </a:cubicBezTo>
                      <a:cubicBezTo>
                        <a:pt x="40" y="291"/>
                        <a:pt x="41" y="290"/>
                        <a:pt x="41" y="290"/>
                      </a:cubicBezTo>
                      <a:cubicBezTo>
                        <a:pt x="42" y="289"/>
                        <a:pt x="44" y="289"/>
                        <a:pt x="45" y="288"/>
                      </a:cubicBezTo>
                      <a:cubicBezTo>
                        <a:pt x="48" y="287"/>
                        <a:pt x="50" y="286"/>
                        <a:pt x="50" y="284"/>
                      </a:cubicBezTo>
                      <a:cubicBezTo>
                        <a:pt x="50" y="280"/>
                        <a:pt x="55" y="278"/>
                        <a:pt x="60" y="278"/>
                      </a:cubicBezTo>
                      <a:cubicBezTo>
                        <a:pt x="66" y="278"/>
                        <a:pt x="70" y="281"/>
                        <a:pt x="70" y="285"/>
                      </a:cubicBezTo>
                      <a:cubicBezTo>
                        <a:pt x="70" y="286"/>
                        <a:pt x="73" y="289"/>
                        <a:pt x="77" y="292"/>
                      </a:cubicBezTo>
                      <a:cubicBezTo>
                        <a:pt x="82" y="297"/>
                        <a:pt x="89" y="303"/>
                        <a:pt x="94" y="311"/>
                      </a:cubicBezTo>
                      <a:cubicBezTo>
                        <a:pt x="96" y="315"/>
                        <a:pt x="97" y="318"/>
                        <a:pt x="99" y="320"/>
                      </a:cubicBezTo>
                      <a:cubicBezTo>
                        <a:pt x="103" y="328"/>
                        <a:pt x="104" y="330"/>
                        <a:pt x="113" y="334"/>
                      </a:cubicBezTo>
                      <a:cubicBezTo>
                        <a:pt x="125" y="339"/>
                        <a:pt x="127" y="342"/>
                        <a:pt x="125" y="349"/>
                      </a:cubicBezTo>
                      <a:cubicBezTo>
                        <a:pt x="124" y="349"/>
                        <a:pt x="125" y="350"/>
                        <a:pt x="126" y="351"/>
                      </a:cubicBezTo>
                      <a:cubicBezTo>
                        <a:pt x="128" y="353"/>
                        <a:pt x="129" y="354"/>
                        <a:pt x="129" y="356"/>
                      </a:cubicBezTo>
                      <a:cubicBezTo>
                        <a:pt x="129" y="358"/>
                        <a:pt x="128" y="359"/>
                        <a:pt x="126" y="360"/>
                      </a:cubicBezTo>
                      <a:cubicBezTo>
                        <a:pt x="124" y="361"/>
                        <a:pt x="121" y="363"/>
                        <a:pt x="119" y="365"/>
                      </a:cubicBezTo>
                      <a:cubicBezTo>
                        <a:pt x="118" y="366"/>
                        <a:pt x="118" y="366"/>
                        <a:pt x="118" y="366"/>
                      </a:cubicBezTo>
                      <a:cubicBezTo>
                        <a:pt x="119" y="367"/>
                        <a:pt x="120" y="368"/>
                        <a:pt x="122" y="369"/>
                      </a:cubicBezTo>
                      <a:cubicBezTo>
                        <a:pt x="125" y="372"/>
                        <a:pt x="117" y="372"/>
                        <a:pt x="119" y="374"/>
                      </a:cubicBezTo>
                      <a:cubicBezTo>
                        <a:pt x="122" y="376"/>
                        <a:pt x="119" y="380"/>
                        <a:pt x="121" y="383"/>
                      </a:cubicBezTo>
                      <a:cubicBezTo>
                        <a:pt x="124" y="385"/>
                        <a:pt x="128" y="384"/>
                        <a:pt x="131" y="382"/>
                      </a:cubicBezTo>
                      <a:cubicBezTo>
                        <a:pt x="134" y="380"/>
                        <a:pt x="136" y="385"/>
                        <a:pt x="133" y="389"/>
                      </a:cubicBezTo>
                      <a:cubicBezTo>
                        <a:pt x="131" y="392"/>
                        <a:pt x="136" y="395"/>
                        <a:pt x="138" y="392"/>
                      </a:cubicBezTo>
                      <a:cubicBezTo>
                        <a:pt x="140" y="390"/>
                        <a:pt x="145" y="397"/>
                        <a:pt x="147" y="398"/>
                      </a:cubicBezTo>
                      <a:cubicBezTo>
                        <a:pt x="150" y="399"/>
                        <a:pt x="152" y="403"/>
                        <a:pt x="148" y="403"/>
                      </a:cubicBezTo>
                      <a:cubicBezTo>
                        <a:pt x="144" y="403"/>
                        <a:pt x="145" y="410"/>
                        <a:pt x="148" y="410"/>
                      </a:cubicBezTo>
                      <a:cubicBezTo>
                        <a:pt x="150" y="410"/>
                        <a:pt x="150" y="414"/>
                        <a:pt x="150" y="416"/>
                      </a:cubicBezTo>
                      <a:cubicBezTo>
                        <a:pt x="150" y="418"/>
                        <a:pt x="159" y="421"/>
                        <a:pt x="162" y="420"/>
                      </a:cubicBezTo>
                      <a:cubicBezTo>
                        <a:pt x="165" y="419"/>
                        <a:pt x="168" y="422"/>
                        <a:pt x="170" y="425"/>
                      </a:cubicBezTo>
                      <a:cubicBezTo>
                        <a:pt x="171" y="428"/>
                        <a:pt x="177" y="430"/>
                        <a:pt x="180" y="428"/>
                      </a:cubicBezTo>
                      <a:cubicBezTo>
                        <a:pt x="182" y="426"/>
                        <a:pt x="183" y="431"/>
                        <a:pt x="184" y="435"/>
                      </a:cubicBezTo>
                      <a:cubicBezTo>
                        <a:pt x="184" y="438"/>
                        <a:pt x="189" y="436"/>
                        <a:pt x="192" y="436"/>
                      </a:cubicBezTo>
                      <a:cubicBezTo>
                        <a:pt x="195" y="436"/>
                        <a:pt x="197" y="440"/>
                        <a:pt x="199" y="439"/>
                      </a:cubicBezTo>
                      <a:cubicBezTo>
                        <a:pt x="203" y="438"/>
                        <a:pt x="204" y="444"/>
                        <a:pt x="207" y="448"/>
                      </a:cubicBezTo>
                      <a:cubicBezTo>
                        <a:pt x="517" y="446"/>
                        <a:pt x="517" y="446"/>
                        <a:pt x="517" y="446"/>
                      </a:cubicBezTo>
                      <a:cubicBezTo>
                        <a:pt x="517" y="444"/>
                        <a:pt x="518" y="441"/>
                        <a:pt x="521" y="441"/>
                      </a:cubicBezTo>
                      <a:close/>
                      <a:moveTo>
                        <a:pt x="264" y="164"/>
                      </a:moveTo>
                      <a:cubicBezTo>
                        <a:pt x="258" y="173"/>
                        <a:pt x="255" y="174"/>
                        <a:pt x="249" y="173"/>
                      </a:cubicBezTo>
                      <a:cubicBezTo>
                        <a:pt x="242" y="171"/>
                        <a:pt x="238" y="175"/>
                        <a:pt x="241" y="177"/>
                      </a:cubicBezTo>
                      <a:cubicBezTo>
                        <a:pt x="245" y="179"/>
                        <a:pt x="245" y="181"/>
                        <a:pt x="238" y="183"/>
                      </a:cubicBezTo>
                      <a:cubicBezTo>
                        <a:pt x="231" y="185"/>
                        <a:pt x="226" y="190"/>
                        <a:pt x="223" y="189"/>
                      </a:cubicBezTo>
                      <a:cubicBezTo>
                        <a:pt x="221" y="189"/>
                        <a:pt x="235" y="178"/>
                        <a:pt x="232" y="176"/>
                      </a:cubicBezTo>
                      <a:cubicBezTo>
                        <a:pt x="228" y="173"/>
                        <a:pt x="218" y="180"/>
                        <a:pt x="218" y="184"/>
                      </a:cubicBezTo>
                      <a:cubicBezTo>
                        <a:pt x="218" y="187"/>
                        <a:pt x="212" y="187"/>
                        <a:pt x="208" y="187"/>
                      </a:cubicBezTo>
                      <a:cubicBezTo>
                        <a:pt x="204" y="187"/>
                        <a:pt x="199" y="183"/>
                        <a:pt x="203" y="183"/>
                      </a:cubicBezTo>
                      <a:cubicBezTo>
                        <a:pt x="207" y="182"/>
                        <a:pt x="204" y="178"/>
                        <a:pt x="210" y="176"/>
                      </a:cubicBezTo>
                      <a:cubicBezTo>
                        <a:pt x="215" y="174"/>
                        <a:pt x="209" y="171"/>
                        <a:pt x="210" y="169"/>
                      </a:cubicBezTo>
                      <a:cubicBezTo>
                        <a:pt x="212" y="167"/>
                        <a:pt x="222" y="171"/>
                        <a:pt x="222" y="167"/>
                      </a:cubicBezTo>
                      <a:cubicBezTo>
                        <a:pt x="223" y="163"/>
                        <a:pt x="212" y="160"/>
                        <a:pt x="208" y="162"/>
                      </a:cubicBezTo>
                      <a:cubicBezTo>
                        <a:pt x="205" y="165"/>
                        <a:pt x="196" y="170"/>
                        <a:pt x="186" y="166"/>
                      </a:cubicBezTo>
                      <a:cubicBezTo>
                        <a:pt x="183" y="165"/>
                        <a:pt x="212" y="162"/>
                        <a:pt x="216" y="157"/>
                      </a:cubicBezTo>
                      <a:cubicBezTo>
                        <a:pt x="221" y="153"/>
                        <a:pt x="243" y="148"/>
                        <a:pt x="244" y="152"/>
                      </a:cubicBezTo>
                      <a:cubicBezTo>
                        <a:pt x="246" y="156"/>
                        <a:pt x="233" y="158"/>
                        <a:pt x="239" y="162"/>
                      </a:cubicBezTo>
                      <a:cubicBezTo>
                        <a:pt x="245" y="166"/>
                        <a:pt x="256" y="163"/>
                        <a:pt x="258" y="159"/>
                      </a:cubicBezTo>
                      <a:cubicBezTo>
                        <a:pt x="260" y="156"/>
                        <a:pt x="271" y="156"/>
                        <a:pt x="264" y="164"/>
                      </a:cubicBezTo>
                      <a:close/>
                      <a:moveTo>
                        <a:pt x="327" y="245"/>
                      </a:moveTo>
                      <a:cubicBezTo>
                        <a:pt x="320" y="251"/>
                        <a:pt x="320" y="250"/>
                        <a:pt x="314" y="251"/>
                      </a:cubicBezTo>
                      <a:cubicBezTo>
                        <a:pt x="307" y="252"/>
                        <a:pt x="312" y="259"/>
                        <a:pt x="304" y="259"/>
                      </a:cubicBezTo>
                      <a:cubicBezTo>
                        <a:pt x="296" y="260"/>
                        <a:pt x="276" y="261"/>
                        <a:pt x="273" y="256"/>
                      </a:cubicBezTo>
                      <a:cubicBezTo>
                        <a:pt x="272" y="255"/>
                        <a:pt x="284" y="256"/>
                        <a:pt x="285" y="252"/>
                      </a:cubicBezTo>
                      <a:cubicBezTo>
                        <a:pt x="286" y="249"/>
                        <a:pt x="289" y="244"/>
                        <a:pt x="294" y="244"/>
                      </a:cubicBezTo>
                      <a:cubicBezTo>
                        <a:pt x="299" y="244"/>
                        <a:pt x="298" y="237"/>
                        <a:pt x="290" y="233"/>
                      </a:cubicBezTo>
                      <a:cubicBezTo>
                        <a:pt x="282" y="229"/>
                        <a:pt x="302" y="227"/>
                        <a:pt x="307" y="233"/>
                      </a:cubicBezTo>
                      <a:cubicBezTo>
                        <a:pt x="311" y="239"/>
                        <a:pt x="319" y="244"/>
                        <a:pt x="324" y="239"/>
                      </a:cubicBezTo>
                      <a:cubicBezTo>
                        <a:pt x="328" y="235"/>
                        <a:pt x="354" y="222"/>
                        <a:pt x="354" y="228"/>
                      </a:cubicBezTo>
                      <a:cubicBezTo>
                        <a:pt x="354" y="234"/>
                        <a:pt x="335" y="238"/>
                        <a:pt x="327" y="245"/>
                      </a:cubicBezTo>
                      <a:close/>
                      <a:moveTo>
                        <a:pt x="501" y="426"/>
                      </a:moveTo>
                      <a:cubicBezTo>
                        <a:pt x="496" y="427"/>
                        <a:pt x="502" y="412"/>
                        <a:pt x="492" y="406"/>
                      </a:cubicBezTo>
                      <a:cubicBezTo>
                        <a:pt x="480" y="400"/>
                        <a:pt x="475" y="388"/>
                        <a:pt x="475" y="381"/>
                      </a:cubicBezTo>
                      <a:cubicBezTo>
                        <a:pt x="475" y="375"/>
                        <a:pt x="485" y="372"/>
                        <a:pt x="489" y="377"/>
                      </a:cubicBezTo>
                      <a:cubicBezTo>
                        <a:pt x="493" y="382"/>
                        <a:pt x="499" y="402"/>
                        <a:pt x="502" y="409"/>
                      </a:cubicBezTo>
                      <a:cubicBezTo>
                        <a:pt x="506" y="415"/>
                        <a:pt x="506" y="426"/>
                        <a:pt x="501" y="4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1" name="Freeform 2198">
                  <a:extLst>
                    <a:ext uri="{FF2B5EF4-FFF2-40B4-BE49-F238E27FC236}">
                      <a16:creationId xmlns="" xmlns:a16="http://schemas.microsoft.com/office/drawing/2014/main" id="{7DF5154A-BCF3-4FF1-B327-DEA04E5D40F5}"/>
                    </a:ext>
                  </a:extLst>
                </p:cNvPr>
                <p:cNvSpPr/>
                <p:nvPr/>
              </p:nvSpPr>
              <p:spPr bwMode="auto">
                <a:xfrm>
                  <a:off x="2010989" y="2123011"/>
                  <a:ext cx="33451" cy="21582"/>
                </a:xfrm>
                <a:custGeom>
                  <a:avLst/>
                  <a:gdLst>
                    <a:gd name="T0" fmla="*/ 16 w 19"/>
                    <a:gd name="T1" fmla="*/ 6 h 12"/>
                    <a:gd name="T2" fmla="*/ 1 w 19"/>
                    <a:gd name="T3" fmla="*/ 3 h 12"/>
                    <a:gd name="T4" fmla="*/ 16 w 19"/>
                    <a:gd name="T5" fmla="*/ 6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9" h="12">
                      <a:moveTo>
                        <a:pt x="16" y="6"/>
                      </a:moveTo>
                      <a:cubicBezTo>
                        <a:pt x="19" y="0"/>
                        <a:pt x="0" y="1"/>
                        <a:pt x="1" y="3"/>
                      </a:cubicBezTo>
                      <a:cubicBezTo>
                        <a:pt x="5" y="7"/>
                        <a:pt x="14" y="12"/>
                        <a:pt x="16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2" name="Freeform 2199">
                  <a:extLst>
                    <a:ext uri="{FF2B5EF4-FFF2-40B4-BE49-F238E27FC236}">
                      <a16:creationId xmlns="" xmlns:a16="http://schemas.microsoft.com/office/drawing/2014/main" id="{920224CE-FA1F-4811-9EC7-16CAAF98276B}"/>
                    </a:ext>
                  </a:extLst>
                </p:cNvPr>
                <p:cNvSpPr/>
                <p:nvPr/>
              </p:nvSpPr>
              <p:spPr bwMode="auto">
                <a:xfrm>
                  <a:off x="1849308" y="2137399"/>
                  <a:ext cx="157964" cy="77335"/>
                </a:xfrm>
                <a:custGeom>
                  <a:avLst/>
                  <a:gdLst>
                    <a:gd name="T0" fmla="*/ 3 w 89"/>
                    <a:gd name="T1" fmla="*/ 36 h 45"/>
                    <a:gd name="T2" fmla="*/ 7 w 89"/>
                    <a:gd name="T3" fmla="*/ 43 h 45"/>
                    <a:gd name="T4" fmla="*/ 15 w 89"/>
                    <a:gd name="T5" fmla="*/ 41 h 45"/>
                    <a:gd name="T6" fmla="*/ 24 w 89"/>
                    <a:gd name="T7" fmla="*/ 36 h 45"/>
                    <a:gd name="T8" fmla="*/ 32 w 89"/>
                    <a:gd name="T9" fmla="*/ 45 h 45"/>
                    <a:gd name="T10" fmla="*/ 42 w 89"/>
                    <a:gd name="T11" fmla="*/ 36 h 45"/>
                    <a:gd name="T12" fmla="*/ 49 w 89"/>
                    <a:gd name="T13" fmla="*/ 31 h 45"/>
                    <a:gd name="T14" fmla="*/ 56 w 89"/>
                    <a:gd name="T15" fmla="*/ 21 h 45"/>
                    <a:gd name="T16" fmla="*/ 59 w 89"/>
                    <a:gd name="T17" fmla="*/ 31 h 45"/>
                    <a:gd name="T18" fmla="*/ 70 w 89"/>
                    <a:gd name="T19" fmla="*/ 28 h 45"/>
                    <a:gd name="T20" fmla="*/ 79 w 89"/>
                    <a:gd name="T21" fmla="*/ 24 h 45"/>
                    <a:gd name="T22" fmla="*/ 79 w 89"/>
                    <a:gd name="T23" fmla="*/ 15 h 45"/>
                    <a:gd name="T24" fmla="*/ 86 w 89"/>
                    <a:gd name="T25" fmla="*/ 9 h 45"/>
                    <a:gd name="T26" fmla="*/ 77 w 89"/>
                    <a:gd name="T27" fmla="*/ 4 h 45"/>
                    <a:gd name="T28" fmla="*/ 70 w 89"/>
                    <a:gd name="T29" fmla="*/ 9 h 45"/>
                    <a:gd name="T30" fmla="*/ 55 w 89"/>
                    <a:gd name="T31" fmla="*/ 7 h 45"/>
                    <a:gd name="T32" fmla="*/ 34 w 89"/>
                    <a:gd name="T33" fmla="*/ 18 h 45"/>
                    <a:gd name="T34" fmla="*/ 18 w 89"/>
                    <a:gd name="T35" fmla="*/ 28 h 45"/>
                    <a:gd name="T36" fmla="*/ 3 w 89"/>
                    <a:gd name="T37" fmla="*/ 36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9" h="45">
                      <a:moveTo>
                        <a:pt x="3" y="36"/>
                      </a:moveTo>
                      <a:cubicBezTo>
                        <a:pt x="7" y="38"/>
                        <a:pt x="3" y="45"/>
                        <a:pt x="7" y="43"/>
                      </a:cubicBezTo>
                      <a:cubicBezTo>
                        <a:pt x="11" y="41"/>
                        <a:pt x="12" y="40"/>
                        <a:pt x="15" y="41"/>
                      </a:cubicBezTo>
                      <a:cubicBezTo>
                        <a:pt x="21" y="43"/>
                        <a:pt x="22" y="38"/>
                        <a:pt x="24" y="36"/>
                      </a:cubicBezTo>
                      <a:cubicBezTo>
                        <a:pt x="27" y="33"/>
                        <a:pt x="26" y="45"/>
                        <a:pt x="32" y="45"/>
                      </a:cubicBezTo>
                      <a:cubicBezTo>
                        <a:pt x="38" y="45"/>
                        <a:pt x="37" y="33"/>
                        <a:pt x="42" y="36"/>
                      </a:cubicBezTo>
                      <a:cubicBezTo>
                        <a:pt x="47" y="40"/>
                        <a:pt x="48" y="35"/>
                        <a:pt x="49" y="31"/>
                      </a:cubicBezTo>
                      <a:cubicBezTo>
                        <a:pt x="50" y="28"/>
                        <a:pt x="50" y="22"/>
                        <a:pt x="56" y="21"/>
                      </a:cubicBezTo>
                      <a:cubicBezTo>
                        <a:pt x="61" y="20"/>
                        <a:pt x="57" y="26"/>
                        <a:pt x="59" y="31"/>
                      </a:cubicBezTo>
                      <a:cubicBezTo>
                        <a:pt x="63" y="37"/>
                        <a:pt x="69" y="31"/>
                        <a:pt x="70" y="28"/>
                      </a:cubicBezTo>
                      <a:cubicBezTo>
                        <a:pt x="70" y="25"/>
                        <a:pt x="79" y="27"/>
                        <a:pt x="79" y="24"/>
                      </a:cubicBezTo>
                      <a:cubicBezTo>
                        <a:pt x="78" y="20"/>
                        <a:pt x="81" y="19"/>
                        <a:pt x="79" y="15"/>
                      </a:cubicBezTo>
                      <a:cubicBezTo>
                        <a:pt x="76" y="11"/>
                        <a:pt x="83" y="12"/>
                        <a:pt x="86" y="9"/>
                      </a:cubicBezTo>
                      <a:cubicBezTo>
                        <a:pt x="89" y="6"/>
                        <a:pt x="82" y="9"/>
                        <a:pt x="77" y="4"/>
                      </a:cubicBezTo>
                      <a:cubicBezTo>
                        <a:pt x="72" y="0"/>
                        <a:pt x="70" y="6"/>
                        <a:pt x="70" y="9"/>
                      </a:cubicBezTo>
                      <a:cubicBezTo>
                        <a:pt x="70" y="12"/>
                        <a:pt x="60" y="9"/>
                        <a:pt x="55" y="7"/>
                      </a:cubicBezTo>
                      <a:cubicBezTo>
                        <a:pt x="49" y="5"/>
                        <a:pt x="42" y="14"/>
                        <a:pt x="34" y="18"/>
                      </a:cubicBezTo>
                      <a:cubicBezTo>
                        <a:pt x="26" y="22"/>
                        <a:pt x="26" y="29"/>
                        <a:pt x="18" y="28"/>
                      </a:cubicBezTo>
                      <a:cubicBezTo>
                        <a:pt x="11" y="28"/>
                        <a:pt x="0" y="35"/>
                        <a:pt x="3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3" name="Freeform 2200">
                  <a:extLst>
                    <a:ext uri="{FF2B5EF4-FFF2-40B4-BE49-F238E27FC236}">
                      <a16:creationId xmlns="" xmlns:a16="http://schemas.microsoft.com/office/drawing/2014/main" id="{6791C99B-FCB4-40ED-9081-492413D78FD4}"/>
                    </a:ext>
                  </a:extLst>
                </p:cNvPr>
                <p:cNvSpPr/>
                <p:nvPr/>
              </p:nvSpPr>
              <p:spPr bwMode="auto">
                <a:xfrm>
                  <a:off x="1960812" y="2171570"/>
                  <a:ext cx="245308" cy="104312"/>
                </a:xfrm>
                <a:custGeom>
                  <a:avLst/>
                  <a:gdLst>
                    <a:gd name="T0" fmla="*/ 18 w 138"/>
                    <a:gd name="T1" fmla="*/ 14 h 60"/>
                    <a:gd name="T2" fmla="*/ 20 w 138"/>
                    <a:gd name="T3" fmla="*/ 21 h 60"/>
                    <a:gd name="T4" fmla="*/ 19 w 138"/>
                    <a:gd name="T5" fmla="*/ 23 h 60"/>
                    <a:gd name="T6" fmla="*/ 10 w 138"/>
                    <a:gd name="T7" fmla="*/ 31 h 60"/>
                    <a:gd name="T8" fmla="*/ 22 w 138"/>
                    <a:gd name="T9" fmla="*/ 31 h 60"/>
                    <a:gd name="T10" fmla="*/ 2 w 138"/>
                    <a:gd name="T11" fmla="*/ 37 h 60"/>
                    <a:gd name="T12" fmla="*/ 16 w 138"/>
                    <a:gd name="T13" fmla="*/ 41 h 60"/>
                    <a:gd name="T14" fmla="*/ 32 w 138"/>
                    <a:gd name="T15" fmla="*/ 40 h 60"/>
                    <a:gd name="T16" fmla="*/ 41 w 138"/>
                    <a:gd name="T17" fmla="*/ 36 h 60"/>
                    <a:gd name="T18" fmla="*/ 62 w 138"/>
                    <a:gd name="T19" fmla="*/ 38 h 60"/>
                    <a:gd name="T20" fmla="*/ 46 w 138"/>
                    <a:gd name="T21" fmla="*/ 47 h 60"/>
                    <a:gd name="T22" fmla="*/ 45 w 138"/>
                    <a:gd name="T23" fmla="*/ 57 h 60"/>
                    <a:gd name="T24" fmla="*/ 85 w 138"/>
                    <a:gd name="T25" fmla="*/ 45 h 60"/>
                    <a:gd name="T26" fmla="*/ 101 w 138"/>
                    <a:gd name="T27" fmla="*/ 44 h 60"/>
                    <a:gd name="T28" fmla="*/ 127 w 138"/>
                    <a:gd name="T29" fmla="*/ 42 h 60"/>
                    <a:gd name="T30" fmla="*/ 131 w 138"/>
                    <a:gd name="T31" fmla="*/ 19 h 60"/>
                    <a:gd name="T32" fmla="*/ 118 w 138"/>
                    <a:gd name="T33" fmla="*/ 24 h 60"/>
                    <a:gd name="T34" fmla="*/ 105 w 138"/>
                    <a:gd name="T35" fmla="*/ 13 h 60"/>
                    <a:gd name="T36" fmla="*/ 97 w 138"/>
                    <a:gd name="T37" fmla="*/ 1 h 60"/>
                    <a:gd name="T38" fmla="*/ 85 w 138"/>
                    <a:gd name="T39" fmla="*/ 14 h 60"/>
                    <a:gd name="T40" fmla="*/ 86 w 138"/>
                    <a:gd name="T41" fmla="*/ 21 h 60"/>
                    <a:gd name="T42" fmla="*/ 95 w 138"/>
                    <a:gd name="T43" fmla="*/ 30 h 60"/>
                    <a:gd name="T44" fmla="*/ 69 w 138"/>
                    <a:gd name="T45" fmla="*/ 25 h 60"/>
                    <a:gd name="T46" fmla="*/ 42 w 138"/>
                    <a:gd name="T47" fmla="*/ 13 h 60"/>
                    <a:gd name="T48" fmla="*/ 30 w 138"/>
                    <a:gd name="T49" fmla="*/ 7 h 60"/>
                    <a:gd name="T50" fmla="*/ 18 w 138"/>
                    <a:gd name="T51" fmla="*/ 14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38" h="60">
                      <a:moveTo>
                        <a:pt x="18" y="14"/>
                      </a:moveTo>
                      <a:cubicBezTo>
                        <a:pt x="11" y="14"/>
                        <a:pt x="12" y="21"/>
                        <a:pt x="20" y="21"/>
                      </a:cubicBezTo>
                      <a:cubicBezTo>
                        <a:pt x="28" y="21"/>
                        <a:pt x="30" y="24"/>
                        <a:pt x="19" y="23"/>
                      </a:cubicBezTo>
                      <a:cubicBezTo>
                        <a:pt x="7" y="23"/>
                        <a:pt x="2" y="33"/>
                        <a:pt x="10" y="31"/>
                      </a:cubicBezTo>
                      <a:cubicBezTo>
                        <a:pt x="18" y="29"/>
                        <a:pt x="28" y="29"/>
                        <a:pt x="22" y="31"/>
                      </a:cubicBezTo>
                      <a:cubicBezTo>
                        <a:pt x="16" y="33"/>
                        <a:pt x="0" y="34"/>
                        <a:pt x="2" y="37"/>
                      </a:cubicBezTo>
                      <a:cubicBezTo>
                        <a:pt x="3" y="39"/>
                        <a:pt x="10" y="39"/>
                        <a:pt x="16" y="41"/>
                      </a:cubicBezTo>
                      <a:cubicBezTo>
                        <a:pt x="23" y="44"/>
                        <a:pt x="27" y="45"/>
                        <a:pt x="32" y="40"/>
                      </a:cubicBezTo>
                      <a:cubicBezTo>
                        <a:pt x="37" y="34"/>
                        <a:pt x="43" y="29"/>
                        <a:pt x="41" y="36"/>
                      </a:cubicBezTo>
                      <a:cubicBezTo>
                        <a:pt x="38" y="44"/>
                        <a:pt x="49" y="38"/>
                        <a:pt x="62" y="38"/>
                      </a:cubicBezTo>
                      <a:cubicBezTo>
                        <a:pt x="76" y="37"/>
                        <a:pt x="60" y="46"/>
                        <a:pt x="46" y="47"/>
                      </a:cubicBezTo>
                      <a:cubicBezTo>
                        <a:pt x="32" y="48"/>
                        <a:pt x="34" y="55"/>
                        <a:pt x="45" y="57"/>
                      </a:cubicBezTo>
                      <a:cubicBezTo>
                        <a:pt x="56" y="60"/>
                        <a:pt x="80" y="50"/>
                        <a:pt x="85" y="45"/>
                      </a:cubicBezTo>
                      <a:cubicBezTo>
                        <a:pt x="91" y="39"/>
                        <a:pt x="96" y="48"/>
                        <a:pt x="101" y="44"/>
                      </a:cubicBezTo>
                      <a:cubicBezTo>
                        <a:pt x="107" y="40"/>
                        <a:pt x="117" y="44"/>
                        <a:pt x="127" y="42"/>
                      </a:cubicBezTo>
                      <a:cubicBezTo>
                        <a:pt x="136" y="40"/>
                        <a:pt x="138" y="22"/>
                        <a:pt x="131" y="19"/>
                      </a:cubicBezTo>
                      <a:cubicBezTo>
                        <a:pt x="124" y="16"/>
                        <a:pt x="124" y="23"/>
                        <a:pt x="118" y="24"/>
                      </a:cubicBezTo>
                      <a:cubicBezTo>
                        <a:pt x="113" y="25"/>
                        <a:pt x="110" y="18"/>
                        <a:pt x="105" y="13"/>
                      </a:cubicBezTo>
                      <a:cubicBezTo>
                        <a:pt x="101" y="9"/>
                        <a:pt x="104" y="0"/>
                        <a:pt x="97" y="1"/>
                      </a:cubicBezTo>
                      <a:cubicBezTo>
                        <a:pt x="91" y="2"/>
                        <a:pt x="77" y="13"/>
                        <a:pt x="85" y="14"/>
                      </a:cubicBezTo>
                      <a:cubicBezTo>
                        <a:pt x="94" y="15"/>
                        <a:pt x="91" y="19"/>
                        <a:pt x="86" y="21"/>
                      </a:cubicBezTo>
                      <a:cubicBezTo>
                        <a:pt x="82" y="23"/>
                        <a:pt x="97" y="27"/>
                        <a:pt x="95" y="30"/>
                      </a:cubicBezTo>
                      <a:cubicBezTo>
                        <a:pt x="93" y="33"/>
                        <a:pt x="70" y="30"/>
                        <a:pt x="69" y="25"/>
                      </a:cubicBezTo>
                      <a:cubicBezTo>
                        <a:pt x="68" y="20"/>
                        <a:pt x="50" y="11"/>
                        <a:pt x="42" y="13"/>
                      </a:cubicBezTo>
                      <a:cubicBezTo>
                        <a:pt x="35" y="15"/>
                        <a:pt x="38" y="7"/>
                        <a:pt x="30" y="7"/>
                      </a:cubicBezTo>
                      <a:cubicBezTo>
                        <a:pt x="23" y="6"/>
                        <a:pt x="25" y="13"/>
                        <a:pt x="18" y="1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4" name="Freeform 2201">
                  <a:extLst>
                    <a:ext uri="{FF2B5EF4-FFF2-40B4-BE49-F238E27FC236}">
                      <a16:creationId xmlns="" xmlns:a16="http://schemas.microsoft.com/office/drawing/2014/main" id="{58F9CE91-48BC-4665-A059-F608C8948CA2}"/>
                    </a:ext>
                  </a:extLst>
                </p:cNvPr>
                <p:cNvSpPr/>
                <p:nvPr/>
              </p:nvSpPr>
              <p:spPr bwMode="auto">
                <a:xfrm>
                  <a:off x="1635593" y="2912547"/>
                  <a:ext cx="50177" cy="55753"/>
                </a:xfrm>
                <a:custGeom>
                  <a:avLst/>
                  <a:gdLst>
                    <a:gd name="T0" fmla="*/ 9 w 29"/>
                    <a:gd name="T1" fmla="*/ 4 h 32"/>
                    <a:gd name="T2" fmla="*/ 26 w 29"/>
                    <a:gd name="T3" fmla="*/ 29 h 32"/>
                    <a:gd name="T4" fmla="*/ 21 w 29"/>
                    <a:gd name="T5" fmla="*/ 12 h 32"/>
                    <a:gd name="T6" fmla="*/ 9 w 29"/>
                    <a:gd name="T7" fmla="*/ 4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32">
                      <a:moveTo>
                        <a:pt x="9" y="4"/>
                      </a:moveTo>
                      <a:cubicBezTo>
                        <a:pt x="0" y="9"/>
                        <a:pt x="22" y="32"/>
                        <a:pt x="26" y="29"/>
                      </a:cubicBezTo>
                      <a:cubicBezTo>
                        <a:pt x="29" y="27"/>
                        <a:pt x="21" y="18"/>
                        <a:pt x="21" y="12"/>
                      </a:cubicBezTo>
                      <a:cubicBezTo>
                        <a:pt x="21" y="6"/>
                        <a:pt x="18" y="0"/>
                        <a:pt x="9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5" name="Freeform 2202">
                  <a:extLst>
                    <a:ext uri="{FF2B5EF4-FFF2-40B4-BE49-F238E27FC236}">
                      <a16:creationId xmlns="" xmlns:a16="http://schemas.microsoft.com/office/drawing/2014/main" id="{06AE6E8F-95AF-41B4-9120-E9BFF9273A54}"/>
                    </a:ext>
                  </a:extLst>
                </p:cNvPr>
                <p:cNvSpPr/>
                <p:nvPr/>
              </p:nvSpPr>
              <p:spPr bwMode="auto">
                <a:xfrm>
                  <a:off x="3027531" y="3020456"/>
                  <a:ext cx="57610" cy="32373"/>
                </a:xfrm>
                <a:custGeom>
                  <a:avLst/>
                  <a:gdLst>
                    <a:gd name="T0" fmla="*/ 1 w 33"/>
                    <a:gd name="T1" fmla="*/ 3 h 19"/>
                    <a:gd name="T2" fmla="*/ 32 w 33"/>
                    <a:gd name="T3" fmla="*/ 14 h 19"/>
                    <a:gd name="T4" fmla="*/ 1 w 33"/>
                    <a:gd name="T5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19">
                      <a:moveTo>
                        <a:pt x="1" y="3"/>
                      </a:moveTo>
                      <a:cubicBezTo>
                        <a:pt x="2" y="7"/>
                        <a:pt x="31" y="19"/>
                        <a:pt x="32" y="14"/>
                      </a:cubicBezTo>
                      <a:cubicBezTo>
                        <a:pt x="33" y="8"/>
                        <a:pt x="0" y="0"/>
                        <a:pt x="1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6" name="Freeform 2203">
                  <a:extLst>
                    <a:ext uri="{FF2B5EF4-FFF2-40B4-BE49-F238E27FC236}">
                      <a16:creationId xmlns="" xmlns:a16="http://schemas.microsoft.com/office/drawing/2014/main" id="{B5748550-DAB7-4562-AA43-ABCE04B9F1B0}"/>
                    </a:ext>
                  </a:extLst>
                </p:cNvPr>
                <p:cNvSpPr/>
                <p:nvPr/>
              </p:nvSpPr>
              <p:spPr bwMode="auto">
                <a:xfrm>
                  <a:off x="1786123" y="2257898"/>
                  <a:ext cx="223007" cy="136685"/>
                </a:xfrm>
                <a:custGeom>
                  <a:avLst/>
                  <a:gdLst>
                    <a:gd name="T0" fmla="*/ 21 w 126"/>
                    <a:gd name="T1" fmla="*/ 62 h 80"/>
                    <a:gd name="T2" fmla="*/ 37 w 126"/>
                    <a:gd name="T3" fmla="*/ 80 h 80"/>
                    <a:gd name="T4" fmla="*/ 44 w 126"/>
                    <a:gd name="T5" fmla="*/ 75 h 80"/>
                    <a:gd name="T6" fmla="*/ 55 w 126"/>
                    <a:gd name="T7" fmla="*/ 72 h 80"/>
                    <a:gd name="T8" fmla="*/ 66 w 126"/>
                    <a:gd name="T9" fmla="*/ 64 h 80"/>
                    <a:gd name="T10" fmla="*/ 77 w 126"/>
                    <a:gd name="T11" fmla="*/ 53 h 80"/>
                    <a:gd name="T12" fmla="*/ 86 w 126"/>
                    <a:gd name="T13" fmla="*/ 42 h 80"/>
                    <a:gd name="T14" fmla="*/ 122 w 126"/>
                    <a:gd name="T15" fmla="*/ 27 h 80"/>
                    <a:gd name="T16" fmla="*/ 108 w 126"/>
                    <a:gd name="T17" fmla="*/ 14 h 80"/>
                    <a:gd name="T18" fmla="*/ 85 w 126"/>
                    <a:gd name="T19" fmla="*/ 12 h 80"/>
                    <a:gd name="T20" fmla="*/ 78 w 126"/>
                    <a:gd name="T21" fmla="*/ 9 h 80"/>
                    <a:gd name="T22" fmla="*/ 55 w 126"/>
                    <a:gd name="T23" fmla="*/ 3 h 80"/>
                    <a:gd name="T24" fmla="*/ 20 w 126"/>
                    <a:gd name="T25" fmla="*/ 8 h 80"/>
                    <a:gd name="T26" fmla="*/ 25 w 126"/>
                    <a:gd name="T27" fmla="*/ 19 h 80"/>
                    <a:gd name="T28" fmla="*/ 17 w 126"/>
                    <a:gd name="T29" fmla="*/ 36 h 80"/>
                    <a:gd name="T30" fmla="*/ 7 w 126"/>
                    <a:gd name="T31" fmla="*/ 53 h 80"/>
                    <a:gd name="T32" fmla="*/ 21 w 126"/>
                    <a:gd name="T33" fmla="*/ 62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26" h="80">
                      <a:moveTo>
                        <a:pt x="21" y="62"/>
                      </a:moveTo>
                      <a:cubicBezTo>
                        <a:pt x="30" y="64"/>
                        <a:pt x="31" y="80"/>
                        <a:pt x="37" y="80"/>
                      </a:cubicBezTo>
                      <a:cubicBezTo>
                        <a:pt x="41" y="80"/>
                        <a:pt x="38" y="75"/>
                        <a:pt x="44" y="75"/>
                      </a:cubicBezTo>
                      <a:cubicBezTo>
                        <a:pt x="51" y="75"/>
                        <a:pt x="49" y="72"/>
                        <a:pt x="55" y="72"/>
                      </a:cubicBezTo>
                      <a:cubicBezTo>
                        <a:pt x="61" y="73"/>
                        <a:pt x="66" y="71"/>
                        <a:pt x="66" y="64"/>
                      </a:cubicBezTo>
                      <a:cubicBezTo>
                        <a:pt x="66" y="57"/>
                        <a:pt x="71" y="54"/>
                        <a:pt x="77" y="53"/>
                      </a:cubicBezTo>
                      <a:cubicBezTo>
                        <a:pt x="83" y="51"/>
                        <a:pt x="77" y="44"/>
                        <a:pt x="86" y="42"/>
                      </a:cubicBezTo>
                      <a:cubicBezTo>
                        <a:pt x="94" y="40"/>
                        <a:pt x="118" y="30"/>
                        <a:pt x="122" y="27"/>
                      </a:cubicBezTo>
                      <a:cubicBezTo>
                        <a:pt x="126" y="24"/>
                        <a:pt x="117" y="20"/>
                        <a:pt x="108" y="14"/>
                      </a:cubicBezTo>
                      <a:cubicBezTo>
                        <a:pt x="99" y="9"/>
                        <a:pt x="92" y="7"/>
                        <a:pt x="85" y="12"/>
                      </a:cubicBezTo>
                      <a:cubicBezTo>
                        <a:pt x="78" y="16"/>
                        <a:pt x="83" y="7"/>
                        <a:pt x="78" y="9"/>
                      </a:cubicBezTo>
                      <a:cubicBezTo>
                        <a:pt x="72" y="12"/>
                        <a:pt x="57" y="5"/>
                        <a:pt x="55" y="3"/>
                      </a:cubicBezTo>
                      <a:cubicBezTo>
                        <a:pt x="53" y="0"/>
                        <a:pt x="26" y="8"/>
                        <a:pt x="20" y="8"/>
                      </a:cubicBezTo>
                      <a:cubicBezTo>
                        <a:pt x="13" y="8"/>
                        <a:pt x="20" y="15"/>
                        <a:pt x="25" y="19"/>
                      </a:cubicBezTo>
                      <a:cubicBezTo>
                        <a:pt x="29" y="22"/>
                        <a:pt x="14" y="33"/>
                        <a:pt x="17" y="36"/>
                      </a:cubicBezTo>
                      <a:cubicBezTo>
                        <a:pt x="20" y="38"/>
                        <a:pt x="14" y="45"/>
                        <a:pt x="7" y="53"/>
                      </a:cubicBezTo>
                      <a:cubicBezTo>
                        <a:pt x="0" y="61"/>
                        <a:pt x="12" y="60"/>
                        <a:pt x="21" y="6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7" name="Freeform 2204">
                  <a:extLst>
                    <a:ext uri="{FF2B5EF4-FFF2-40B4-BE49-F238E27FC236}">
                      <a16:creationId xmlns="" xmlns:a16="http://schemas.microsoft.com/office/drawing/2014/main" id="{7B487D18-7F26-40A6-A50C-601184F62EF5}"/>
                    </a:ext>
                  </a:extLst>
                </p:cNvPr>
                <p:cNvSpPr/>
                <p:nvPr/>
              </p:nvSpPr>
              <p:spPr bwMode="auto">
                <a:xfrm>
                  <a:off x="2505322" y="2286673"/>
                  <a:ext cx="596545" cy="413652"/>
                </a:xfrm>
                <a:custGeom>
                  <a:avLst/>
                  <a:gdLst>
                    <a:gd name="T0" fmla="*/ 215 w 336"/>
                    <a:gd name="T1" fmla="*/ 54 h 241"/>
                    <a:gd name="T2" fmla="*/ 185 w 336"/>
                    <a:gd name="T3" fmla="*/ 44 h 241"/>
                    <a:gd name="T4" fmla="*/ 147 w 336"/>
                    <a:gd name="T5" fmla="*/ 27 h 241"/>
                    <a:gd name="T6" fmla="*/ 127 w 336"/>
                    <a:gd name="T7" fmla="*/ 34 h 241"/>
                    <a:gd name="T8" fmla="*/ 109 w 336"/>
                    <a:gd name="T9" fmla="*/ 21 h 241"/>
                    <a:gd name="T10" fmla="*/ 79 w 336"/>
                    <a:gd name="T11" fmla="*/ 7 h 241"/>
                    <a:gd name="T12" fmla="*/ 59 w 336"/>
                    <a:gd name="T13" fmla="*/ 33 h 241"/>
                    <a:gd name="T14" fmla="*/ 65 w 336"/>
                    <a:gd name="T15" fmla="*/ 52 h 241"/>
                    <a:gd name="T16" fmla="*/ 43 w 336"/>
                    <a:gd name="T17" fmla="*/ 30 h 241"/>
                    <a:gd name="T18" fmla="*/ 61 w 336"/>
                    <a:gd name="T19" fmla="*/ 4 h 241"/>
                    <a:gd name="T20" fmla="*/ 6 w 336"/>
                    <a:gd name="T21" fmla="*/ 54 h 241"/>
                    <a:gd name="T22" fmla="*/ 27 w 336"/>
                    <a:gd name="T23" fmla="*/ 64 h 241"/>
                    <a:gd name="T24" fmla="*/ 32 w 336"/>
                    <a:gd name="T25" fmla="*/ 76 h 241"/>
                    <a:gd name="T26" fmla="*/ 66 w 336"/>
                    <a:gd name="T27" fmla="*/ 82 h 241"/>
                    <a:gd name="T28" fmla="*/ 103 w 336"/>
                    <a:gd name="T29" fmla="*/ 82 h 241"/>
                    <a:gd name="T30" fmla="*/ 127 w 336"/>
                    <a:gd name="T31" fmla="*/ 78 h 241"/>
                    <a:gd name="T32" fmla="*/ 143 w 336"/>
                    <a:gd name="T33" fmla="*/ 81 h 241"/>
                    <a:gd name="T34" fmla="*/ 166 w 336"/>
                    <a:gd name="T35" fmla="*/ 98 h 241"/>
                    <a:gd name="T36" fmla="*/ 172 w 336"/>
                    <a:gd name="T37" fmla="*/ 103 h 241"/>
                    <a:gd name="T38" fmla="*/ 200 w 336"/>
                    <a:gd name="T39" fmla="*/ 125 h 241"/>
                    <a:gd name="T40" fmla="*/ 218 w 336"/>
                    <a:gd name="T41" fmla="*/ 143 h 241"/>
                    <a:gd name="T42" fmla="*/ 219 w 336"/>
                    <a:gd name="T43" fmla="*/ 159 h 241"/>
                    <a:gd name="T44" fmla="*/ 188 w 336"/>
                    <a:gd name="T45" fmla="*/ 168 h 241"/>
                    <a:gd name="T46" fmla="*/ 146 w 336"/>
                    <a:gd name="T47" fmla="*/ 176 h 241"/>
                    <a:gd name="T48" fmla="*/ 165 w 336"/>
                    <a:gd name="T49" fmla="*/ 191 h 241"/>
                    <a:gd name="T50" fmla="*/ 193 w 336"/>
                    <a:gd name="T51" fmla="*/ 188 h 241"/>
                    <a:gd name="T52" fmla="*/ 212 w 336"/>
                    <a:gd name="T53" fmla="*/ 214 h 241"/>
                    <a:gd name="T54" fmla="*/ 274 w 336"/>
                    <a:gd name="T55" fmla="*/ 236 h 241"/>
                    <a:gd name="T56" fmla="*/ 262 w 336"/>
                    <a:gd name="T57" fmla="*/ 209 h 241"/>
                    <a:gd name="T58" fmla="*/ 286 w 336"/>
                    <a:gd name="T59" fmla="*/ 198 h 241"/>
                    <a:gd name="T60" fmla="*/ 256 w 336"/>
                    <a:gd name="T61" fmla="*/ 166 h 241"/>
                    <a:gd name="T62" fmla="*/ 275 w 336"/>
                    <a:gd name="T63" fmla="*/ 159 h 241"/>
                    <a:gd name="T64" fmla="*/ 304 w 336"/>
                    <a:gd name="T65" fmla="*/ 172 h 241"/>
                    <a:gd name="T66" fmla="*/ 330 w 336"/>
                    <a:gd name="T67" fmla="*/ 151 h 241"/>
                    <a:gd name="T68" fmla="*/ 307 w 336"/>
                    <a:gd name="T69" fmla="*/ 134 h 241"/>
                    <a:gd name="T70" fmla="*/ 267 w 336"/>
                    <a:gd name="T71" fmla="*/ 117 h 241"/>
                    <a:gd name="T72" fmla="*/ 268 w 336"/>
                    <a:gd name="T73" fmla="*/ 101 h 241"/>
                    <a:gd name="T74" fmla="*/ 261 w 336"/>
                    <a:gd name="T75" fmla="*/ 89 h 241"/>
                    <a:gd name="T76" fmla="*/ 247 w 336"/>
                    <a:gd name="T77" fmla="*/ 84 h 241"/>
                    <a:gd name="T78" fmla="*/ 232 w 336"/>
                    <a:gd name="T79" fmla="*/ 69 h 241"/>
                    <a:gd name="T80" fmla="*/ 209 w 336"/>
                    <a:gd name="T81" fmla="*/ 67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336" h="241">
                      <a:moveTo>
                        <a:pt x="205" y="63"/>
                      </a:moveTo>
                      <a:cubicBezTo>
                        <a:pt x="210" y="63"/>
                        <a:pt x="216" y="59"/>
                        <a:pt x="215" y="54"/>
                      </a:cubicBezTo>
                      <a:cubicBezTo>
                        <a:pt x="213" y="50"/>
                        <a:pt x="200" y="49"/>
                        <a:pt x="198" y="55"/>
                      </a:cubicBezTo>
                      <a:cubicBezTo>
                        <a:pt x="195" y="60"/>
                        <a:pt x="185" y="49"/>
                        <a:pt x="185" y="44"/>
                      </a:cubicBezTo>
                      <a:cubicBezTo>
                        <a:pt x="185" y="40"/>
                        <a:pt x="169" y="44"/>
                        <a:pt x="171" y="36"/>
                      </a:cubicBezTo>
                      <a:cubicBezTo>
                        <a:pt x="173" y="29"/>
                        <a:pt x="152" y="27"/>
                        <a:pt x="147" y="27"/>
                      </a:cubicBezTo>
                      <a:cubicBezTo>
                        <a:pt x="141" y="27"/>
                        <a:pt x="133" y="31"/>
                        <a:pt x="134" y="36"/>
                      </a:cubicBezTo>
                      <a:cubicBezTo>
                        <a:pt x="135" y="41"/>
                        <a:pt x="128" y="39"/>
                        <a:pt x="127" y="34"/>
                      </a:cubicBezTo>
                      <a:cubicBezTo>
                        <a:pt x="126" y="28"/>
                        <a:pt x="113" y="40"/>
                        <a:pt x="109" y="40"/>
                      </a:cubicBezTo>
                      <a:cubicBezTo>
                        <a:pt x="105" y="40"/>
                        <a:pt x="111" y="25"/>
                        <a:pt x="109" y="21"/>
                      </a:cubicBezTo>
                      <a:cubicBezTo>
                        <a:pt x="107" y="16"/>
                        <a:pt x="104" y="15"/>
                        <a:pt x="101" y="7"/>
                      </a:cubicBezTo>
                      <a:cubicBezTo>
                        <a:pt x="98" y="0"/>
                        <a:pt x="83" y="3"/>
                        <a:pt x="79" y="7"/>
                      </a:cubicBezTo>
                      <a:cubicBezTo>
                        <a:pt x="75" y="12"/>
                        <a:pt x="62" y="10"/>
                        <a:pt x="55" y="17"/>
                      </a:cubicBezTo>
                      <a:cubicBezTo>
                        <a:pt x="48" y="24"/>
                        <a:pt x="56" y="31"/>
                        <a:pt x="59" y="33"/>
                      </a:cubicBezTo>
                      <a:cubicBezTo>
                        <a:pt x="62" y="36"/>
                        <a:pt x="48" y="40"/>
                        <a:pt x="53" y="44"/>
                      </a:cubicBezTo>
                      <a:cubicBezTo>
                        <a:pt x="57" y="48"/>
                        <a:pt x="64" y="46"/>
                        <a:pt x="65" y="52"/>
                      </a:cubicBezTo>
                      <a:cubicBezTo>
                        <a:pt x="65" y="59"/>
                        <a:pt x="48" y="50"/>
                        <a:pt x="46" y="45"/>
                      </a:cubicBezTo>
                      <a:cubicBezTo>
                        <a:pt x="43" y="39"/>
                        <a:pt x="47" y="34"/>
                        <a:pt x="43" y="30"/>
                      </a:cubicBezTo>
                      <a:cubicBezTo>
                        <a:pt x="40" y="26"/>
                        <a:pt x="43" y="21"/>
                        <a:pt x="49" y="14"/>
                      </a:cubicBezTo>
                      <a:cubicBezTo>
                        <a:pt x="56" y="7"/>
                        <a:pt x="61" y="8"/>
                        <a:pt x="61" y="4"/>
                      </a:cubicBezTo>
                      <a:cubicBezTo>
                        <a:pt x="61" y="0"/>
                        <a:pt x="33" y="0"/>
                        <a:pt x="16" y="15"/>
                      </a:cubicBezTo>
                      <a:cubicBezTo>
                        <a:pt x="0" y="30"/>
                        <a:pt x="5" y="50"/>
                        <a:pt x="6" y="54"/>
                      </a:cubicBezTo>
                      <a:cubicBezTo>
                        <a:pt x="7" y="58"/>
                        <a:pt x="21" y="56"/>
                        <a:pt x="30" y="59"/>
                      </a:cubicBezTo>
                      <a:cubicBezTo>
                        <a:pt x="38" y="61"/>
                        <a:pt x="34" y="65"/>
                        <a:pt x="27" y="64"/>
                      </a:cubicBezTo>
                      <a:cubicBezTo>
                        <a:pt x="21" y="63"/>
                        <a:pt x="10" y="61"/>
                        <a:pt x="10" y="65"/>
                      </a:cubicBezTo>
                      <a:cubicBezTo>
                        <a:pt x="11" y="70"/>
                        <a:pt x="24" y="78"/>
                        <a:pt x="32" y="76"/>
                      </a:cubicBezTo>
                      <a:cubicBezTo>
                        <a:pt x="40" y="74"/>
                        <a:pt x="40" y="74"/>
                        <a:pt x="44" y="79"/>
                      </a:cubicBezTo>
                      <a:cubicBezTo>
                        <a:pt x="47" y="83"/>
                        <a:pt x="57" y="82"/>
                        <a:pt x="66" y="82"/>
                      </a:cubicBezTo>
                      <a:cubicBezTo>
                        <a:pt x="76" y="83"/>
                        <a:pt x="87" y="86"/>
                        <a:pt x="91" y="87"/>
                      </a:cubicBezTo>
                      <a:cubicBezTo>
                        <a:pt x="96" y="87"/>
                        <a:pt x="101" y="84"/>
                        <a:pt x="103" y="82"/>
                      </a:cubicBezTo>
                      <a:cubicBezTo>
                        <a:pt x="104" y="79"/>
                        <a:pt x="123" y="86"/>
                        <a:pt x="128" y="85"/>
                      </a:cubicBezTo>
                      <a:cubicBezTo>
                        <a:pt x="134" y="85"/>
                        <a:pt x="130" y="80"/>
                        <a:pt x="127" y="78"/>
                      </a:cubicBezTo>
                      <a:cubicBezTo>
                        <a:pt x="123" y="77"/>
                        <a:pt x="125" y="70"/>
                        <a:pt x="129" y="73"/>
                      </a:cubicBezTo>
                      <a:cubicBezTo>
                        <a:pt x="134" y="75"/>
                        <a:pt x="141" y="77"/>
                        <a:pt x="143" y="81"/>
                      </a:cubicBezTo>
                      <a:cubicBezTo>
                        <a:pt x="144" y="85"/>
                        <a:pt x="148" y="83"/>
                        <a:pt x="149" y="87"/>
                      </a:cubicBezTo>
                      <a:cubicBezTo>
                        <a:pt x="149" y="90"/>
                        <a:pt x="165" y="94"/>
                        <a:pt x="166" y="98"/>
                      </a:cubicBezTo>
                      <a:cubicBezTo>
                        <a:pt x="166" y="102"/>
                        <a:pt x="150" y="104"/>
                        <a:pt x="155" y="108"/>
                      </a:cubicBezTo>
                      <a:cubicBezTo>
                        <a:pt x="159" y="111"/>
                        <a:pt x="166" y="103"/>
                        <a:pt x="172" y="103"/>
                      </a:cubicBezTo>
                      <a:cubicBezTo>
                        <a:pt x="178" y="102"/>
                        <a:pt x="178" y="116"/>
                        <a:pt x="183" y="114"/>
                      </a:cubicBezTo>
                      <a:cubicBezTo>
                        <a:pt x="189" y="111"/>
                        <a:pt x="194" y="116"/>
                        <a:pt x="200" y="125"/>
                      </a:cubicBezTo>
                      <a:cubicBezTo>
                        <a:pt x="206" y="133"/>
                        <a:pt x="199" y="141"/>
                        <a:pt x="200" y="144"/>
                      </a:cubicBezTo>
                      <a:cubicBezTo>
                        <a:pt x="200" y="147"/>
                        <a:pt x="212" y="146"/>
                        <a:pt x="218" y="143"/>
                      </a:cubicBezTo>
                      <a:cubicBezTo>
                        <a:pt x="225" y="139"/>
                        <a:pt x="231" y="147"/>
                        <a:pt x="236" y="151"/>
                      </a:cubicBezTo>
                      <a:cubicBezTo>
                        <a:pt x="241" y="156"/>
                        <a:pt x="217" y="163"/>
                        <a:pt x="219" y="159"/>
                      </a:cubicBezTo>
                      <a:cubicBezTo>
                        <a:pt x="221" y="155"/>
                        <a:pt x="205" y="143"/>
                        <a:pt x="191" y="149"/>
                      </a:cubicBezTo>
                      <a:cubicBezTo>
                        <a:pt x="176" y="154"/>
                        <a:pt x="186" y="163"/>
                        <a:pt x="188" y="168"/>
                      </a:cubicBezTo>
                      <a:cubicBezTo>
                        <a:pt x="189" y="173"/>
                        <a:pt x="175" y="178"/>
                        <a:pt x="161" y="173"/>
                      </a:cubicBezTo>
                      <a:cubicBezTo>
                        <a:pt x="148" y="169"/>
                        <a:pt x="152" y="176"/>
                        <a:pt x="146" y="176"/>
                      </a:cubicBezTo>
                      <a:cubicBezTo>
                        <a:pt x="141" y="176"/>
                        <a:pt x="135" y="185"/>
                        <a:pt x="140" y="190"/>
                      </a:cubicBezTo>
                      <a:cubicBezTo>
                        <a:pt x="145" y="196"/>
                        <a:pt x="156" y="191"/>
                        <a:pt x="165" y="191"/>
                      </a:cubicBezTo>
                      <a:cubicBezTo>
                        <a:pt x="174" y="192"/>
                        <a:pt x="175" y="194"/>
                        <a:pt x="176" y="189"/>
                      </a:cubicBezTo>
                      <a:cubicBezTo>
                        <a:pt x="177" y="184"/>
                        <a:pt x="186" y="187"/>
                        <a:pt x="193" y="188"/>
                      </a:cubicBezTo>
                      <a:cubicBezTo>
                        <a:pt x="199" y="190"/>
                        <a:pt x="198" y="199"/>
                        <a:pt x="206" y="200"/>
                      </a:cubicBezTo>
                      <a:cubicBezTo>
                        <a:pt x="214" y="201"/>
                        <a:pt x="207" y="209"/>
                        <a:pt x="212" y="214"/>
                      </a:cubicBezTo>
                      <a:cubicBezTo>
                        <a:pt x="217" y="220"/>
                        <a:pt x="233" y="217"/>
                        <a:pt x="239" y="223"/>
                      </a:cubicBezTo>
                      <a:cubicBezTo>
                        <a:pt x="245" y="229"/>
                        <a:pt x="271" y="241"/>
                        <a:pt x="274" y="236"/>
                      </a:cubicBezTo>
                      <a:cubicBezTo>
                        <a:pt x="278" y="231"/>
                        <a:pt x="252" y="208"/>
                        <a:pt x="245" y="206"/>
                      </a:cubicBezTo>
                      <a:cubicBezTo>
                        <a:pt x="237" y="204"/>
                        <a:pt x="252" y="202"/>
                        <a:pt x="262" y="209"/>
                      </a:cubicBezTo>
                      <a:cubicBezTo>
                        <a:pt x="271" y="217"/>
                        <a:pt x="285" y="220"/>
                        <a:pt x="292" y="211"/>
                      </a:cubicBezTo>
                      <a:cubicBezTo>
                        <a:pt x="299" y="202"/>
                        <a:pt x="286" y="205"/>
                        <a:pt x="286" y="198"/>
                      </a:cubicBezTo>
                      <a:cubicBezTo>
                        <a:pt x="286" y="192"/>
                        <a:pt x="282" y="183"/>
                        <a:pt x="275" y="183"/>
                      </a:cubicBezTo>
                      <a:cubicBezTo>
                        <a:pt x="268" y="183"/>
                        <a:pt x="250" y="169"/>
                        <a:pt x="256" y="166"/>
                      </a:cubicBezTo>
                      <a:cubicBezTo>
                        <a:pt x="263" y="163"/>
                        <a:pt x="254" y="159"/>
                        <a:pt x="259" y="153"/>
                      </a:cubicBezTo>
                      <a:cubicBezTo>
                        <a:pt x="264" y="148"/>
                        <a:pt x="269" y="158"/>
                        <a:pt x="275" y="159"/>
                      </a:cubicBezTo>
                      <a:cubicBezTo>
                        <a:pt x="281" y="159"/>
                        <a:pt x="282" y="167"/>
                        <a:pt x="292" y="175"/>
                      </a:cubicBezTo>
                      <a:cubicBezTo>
                        <a:pt x="301" y="183"/>
                        <a:pt x="302" y="177"/>
                        <a:pt x="304" y="172"/>
                      </a:cubicBezTo>
                      <a:cubicBezTo>
                        <a:pt x="305" y="166"/>
                        <a:pt x="316" y="171"/>
                        <a:pt x="315" y="165"/>
                      </a:cubicBezTo>
                      <a:cubicBezTo>
                        <a:pt x="315" y="160"/>
                        <a:pt x="324" y="153"/>
                        <a:pt x="330" y="151"/>
                      </a:cubicBezTo>
                      <a:cubicBezTo>
                        <a:pt x="336" y="148"/>
                        <a:pt x="325" y="142"/>
                        <a:pt x="317" y="143"/>
                      </a:cubicBezTo>
                      <a:cubicBezTo>
                        <a:pt x="309" y="143"/>
                        <a:pt x="307" y="138"/>
                        <a:pt x="307" y="134"/>
                      </a:cubicBezTo>
                      <a:cubicBezTo>
                        <a:pt x="307" y="131"/>
                        <a:pt x="292" y="122"/>
                        <a:pt x="287" y="124"/>
                      </a:cubicBezTo>
                      <a:cubicBezTo>
                        <a:pt x="282" y="125"/>
                        <a:pt x="274" y="117"/>
                        <a:pt x="267" y="117"/>
                      </a:cubicBezTo>
                      <a:cubicBezTo>
                        <a:pt x="261" y="116"/>
                        <a:pt x="251" y="111"/>
                        <a:pt x="252" y="104"/>
                      </a:cubicBezTo>
                      <a:cubicBezTo>
                        <a:pt x="253" y="97"/>
                        <a:pt x="265" y="106"/>
                        <a:pt x="268" y="101"/>
                      </a:cubicBezTo>
                      <a:cubicBezTo>
                        <a:pt x="270" y="95"/>
                        <a:pt x="255" y="98"/>
                        <a:pt x="255" y="94"/>
                      </a:cubicBezTo>
                      <a:cubicBezTo>
                        <a:pt x="254" y="90"/>
                        <a:pt x="258" y="92"/>
                        <a:pt x="261" y="89"/>
                      </a:cubicBezTo>
                      <a:cubicBezTo>
                        <a:pt x="264" y="87"/>
                        <a:pt x="259" y="82"/>
                        <a:pt x="255" y="80"/>
                      </a:cubicBezTo>
                      <a:cubicBezTo>
                        <a:pt x="252" y="78"/>
                        <a:pt x="251" y="84"/>
                        <a:pt x="247" y="84"/>
                      </a:cubicBezTo>
                      <a:cubicBezTo>
                        <a:pt x="244" y="84"/>
                        <a:pt x="247" y="78"/>
                        <a:pt x="249" y="75"/>
                      </a:cubicBezTo>
                      <a:cubicBezTo>
                        <a:pt x="252" y="71"/>
                        <a:pt x="238" y="67"/>
                        <a:pt x="232" y="69"/>
                      </a:cubicBezTo>
                      <a:cubicBezTo>
                        <a:pt x="226" y="71"/>
                        <a:pt x="224" y="68"/>
                        <a:pt x="224" y="64"/>
                      </a:cubicBezTo>
                      <a:cubicBezTo>
                        <a:pt x="224" y="60"/>
                        <a:pt x="213" y="64"/>
                        <a:pt x="209" y="67"/>
                      </a:cubicBezTo>
                      <a:cubicBezTo>
                        <a:pt x="205" y="70"/>
                        <a:pt x="200" y="64"/>
                        <a:pt x="205" y="6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8" name="Freeform 2205">
                  <a:extLst>
                    <a:ext uri="{FF2B5EF4-FFF2-40B4-BE49-F238E27FC236}">
                      <a16:creationId xmlns="" xmlns:a16="http://schemas.microsoft.com/office/drawing/2014/main" id="{FE8889BF-8199-4576-996B-DACC9D63AE5E}"/>
                    </a:ext>
                  </a:extLst>
                </p:cNvPr>
                <p:cNvSpPr/>
                <p:nvPr/>
              </p:nvSpPr>
              <p:spPr bwMode="auto">
                <a:xfrm>
                  <a:off x="3126026" y="2980889"/>
                  <a:ext cx="143096" cy="124096"/>
                </a:xfrm>
                <a:custGeom>
                  <a:avLst/>
                  <a:gdLst>
                    <a:gd name="T0" fmla="*/ 44 w 81"/>
                    <a:gd name="T1" fmla="*/ 5 h 72"/>
                    <a:gd name="T2" fmla="*/ 39 w 81"/>
                    <a:gd name="T3" fmla="*/ 2 h 72"/>
                    <a:gd name="T4" fmla="*/ 21 w 81"/>
                    <a:gd name="T5" fmla="*/ 27 h 72"/>
                    <a:gd name="T6" fmla="*/ 16 w 81"/>
                    <a:gd name="T7" fmla="*/ 38 h 72"/>
                    <a:gd name="T8" fmla="*/ 9 w 81"/>
                    <a:gd name="T9" fmla="*/ 44 h 72"/>
                    <a:gd name="T10" fmla="*/ 6 w 81"/>
                    <a:gd name="T11" fmla="*/ 58 h 72"/>
                    <a:gd name="T12" fmla="*/ 23 w 81"/>
                    <a:gd name="T13" fmla="*/ 58 h 72"/>
                    <a:gd name="T14" fmla="*/ 39 w 81"/>
                    <a:gd name="T15" fmla="*/ 55 h 72"/>
                    <a:gd name="T16" fmla="*/ 50 w 81"/>
                    <a:gd name="T17" fmla="*/ 58 h 72"/>
                    <a:gd name="T18" fmla="*/ 47 w 81"/>
                    <a:gd name="T19" fmla="*/ 66 h 72"/>
                    <a:gd name="T20" fmla="*/ 57 w 81"/>
                    <a:gd name="T21" fmla="*/ 62 h 72"/>
                    <a:gd name="T22" fmla="*/ 64 w 81"/>
                    <a:gd name="T23" fmla="*/ 65 h 72"/>
                    <a:gd name="T24" fmla="*/ 78 w 81"/>
                    <a:gd name="T25" fmla="*/ 66 h 72"/>
                    <a:gd name="T26" fmla="*/ 73 w 81"/>
                    <a:gd name="T27" fmla="*/ 56 h 72"/>
                    <a:gd name="T28" fmla="*/ 72 w 81"/>
                    <a:gd name="T29" fmla="*/ 50 h 72"/>
                    <a:gd name="T30" fmla="*/ 67 w 81"/>
                    <a:gd name="T31" fmla="*/ 48 h 72"/>
                    <a:gd name="T32" fmla="*/ 68 w 81"/>
                    <a:gd name="T33" fmla="*/ 37 h 72"/>
                    <a:gd name="T34" fmla="*/ 59 w 81"/>
                    <a:gd name="T35" fmla="*/ 34 h 72"/>
                    <a:gd name="T36" fmla="*/ 49 w 81"/>
                    <a:gd name="T37" fmla="*/ 32 h 72"/>
                    <a:gd name="T38" fmla="*/ 44 w 81"/>
                    <a:gd name="T39" fmla="*/ 26 h 72"/>
                    <a:gd name="T40" fmla="*/ 35 w 81"/>
                    <a:gd name="T41" fmla="*/ 26 h 72"/>
                    <a:gd name="T42" fmla="*/ 36 w 81"/>
                    <a:gd name="T43" fmla="*/ 18 h 72"/>
                    <a:gd name="T44" fmla="*/ 44 w 81"/>
                    <a:gd name="T45" fmla="*/ 5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81" h="72">
                      <a:moveTo>
                        <a:pt x="44" y="5"/>
                      </a:moveTo>
                      <a:cubicBezTo>
                        <a:pt x="49" y="3"/>
                        <a:pt x="44" y="0"/>
                        <a:pt x="39" y="2"/>
                      </a:cubicBezTo>
                      <a:cubicBezTo>
                        <a:pt x="34" y="4"/>
                        <a:pt x="21" y="22"/>
                        <a:pt x="21" y="27"/>
                      </a:cubicBezTo>
                      <a:cubicBezTo>
                        <a:pt x="21" y="32"/>
                        <a:pt x="20" y="38"/>
                        <a:pt x="16" y="38"/>
                      </a:cubicBezTo>
                      <a:cubicBezTo>
                        <a:pt x="11" y="37"/>
                        <a:pt x="6" y="42"/>
                        <a:pt x="9" y="44"/>
                      </a:cubicBezTo>
                      <a:cubicBezTo>
                        <a:pt x="13" y="47"/>
                        <a:pt x="0" y="54"/>
                        <a:pt x="6" y="58"/>
                      </a:cubicBezTo>
                      <a:cubicBezTo>
                        <a:pt x="10" y="60"/>
                        <a:pt x="17" y="57"/>
                        <a:pt x="23" y="58"/>
                      </a:cubicBezTo>
                      <a:cubicBezTo>
                        <a:pt x="29" y="58"/>
                        <a:pt x="34" y="59"/>
                        <a:pt x="39" y="55"/>
                      </a:cubicBezTo>
                      <a:cubicBezTo>
                        <a:pt x="44" y="51"/>
                        <a:pt x="44" y="58"/>
                        <a:pt x="50" y="58"/>
                      </a:cubicBezTo>
                      <a:cubicBezTo>
                        <a:pt x="55" y="57"/>
                        <a:pt x="47" y="62"/>
                        <a:pt x="47" y="66"/>
                      </a:cubicBezTo>
                      <a:cubicBezTo>
                        <a:pt x="47" y="69"/>
                        <a:pt x="53" y="64"/>
                        <a:pt x="57" y="62"/>
                      </a:cubicBezTo>
                      <a:cubicBezTo>
                        <a:pt x="61" y="60"/>
                        <a:pt x="66" y="62"/>
                        <a:pt x="64" y="65"/>
                      </a:cubicBezTo>
                      <a:cubicBezTo>
                        <a:pt x="62" y="68"/>
                        <a:pt x="75" y="72"/>
                        <a:pt x="78" y="66"/>
                      </a:cubicBezTo>
                      <a:cubicBezTo>
                        <a:pt x="81" y="61"/>
                        <a:pt x="75" y="53"/>
                        <a:pt x="73" y="56"/>
                      </a:cubicBezTo>
                      <a:cubicBezTo>
                        <a:pt x="71" y="60"/>
                        <a:pt x="68" y="54"/>
                        <a:pt x="72" y="50"/>
                      </a:cubicBezTo>
                      <a:cubicBezTo>
                        <a:pt x="76" y="47"/>
                        <a:pt x="71" y="46"/>
                        <a:pt x="67" y="48"/>
                      </a:cubicBezTo>
                      <a:cubicBezTo>
                        <a:pt x="63" y="50"/>
                        <a:pt x="64" y="39"/>
                        <a:pt x="68" y="37"/>
                      </a:cubicBezTo>
                      <a:cubicBezTo>
                        <a:pt x="72" y="35"/>
                        <a:pt x="59" y="31"/>
                        <a:pt x="59" y="34"/>
                      </a:cubicBezTo>
                      <a:cubicBezTo>
                        <a:pt x="59" y="38"/>
                        <a:pt x="50" y="36"/>
                        <a:pt x="49" y="32"/>
                      </a:cubicBezTo>
                      <a:cubicBezTo>
                        <a:pt x="48" y="29"/>
                        <a:pt x="42" y="28"/>
                        <a:pt x="44" y="26"/>
                      </a:cubicBezTo>
                      <a:cubicBezTo>
                        <a:pt x="46" y="23"/>
                        <a:pt x="36" y="22"/>
                        <a:pt x="35" y="26"/>
                      </a:cubicBezTo>
                      <a:cubicBezTo>
                        <a:pt x="34" y="30"/>
                        <a:pt x="31" y="23"/>
                        <a:pt x="36" y="18"/>
                      </a:cubicBezTo>
                      <a:cubicBezTo>
                        <a:pt x="41" y="13"/>
                        <a:pt x="40" y="8"/>
                        <a:pt x="4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09" name="Freeform 2206">
                  <a:extLst>
                    <a:ext uri="{FF2B5EF4-FFF2-40B4-BE49-F238E27FC236}">
                      <a16:creationId xmlns="" xmlns:a16="http://schemas.microsoft.com/office/drawing/2014/main" id="{A57CBA48-D70B-46AD-B67A-D9CC0BF295BA}"/>
                    </a:ext>
                  </a:extLst>
                </p:cNvPr>
                <p:cNvSpPr/>
                <p:nvPr/>
              </p:nvSpPr>
              <p:spPr bwMode="auto">
                <a:xfrm>
                  <a:off x="2758064" y="2486305"/>
                  <a:ext cx="59469" cy="44962"/>
                </a:xfrm>
                <a:custGeom>
                  <a:avLst/>
                  <a:gdLst>
                    <a:gd name="T0" fmla="*/ 28 w 34"/>
                    <a:gd name="T1" fmla="*/ 19 h 26"/>
                    <a:gd name="T2" fmla="*/ 29 w 34"/>
                    <a:gd name="T3" fmla="*/ 4 h 26"/>
                    <a:gd name="T4" fmla="*/ 15 w 34"/>
                    <a:gd name="T5" fmla="*/ 0 h 26"/>
                    <a:gd name="T6" fmla="*/ 5 w 34"/>
                    <a:gd name="T7" fmla="*/ 18 h 26"/>
                    <a:gd name="T8" fmla="*/ 28 w 34"/>
                    <a:gd name="T9" fmla="*/ 19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4" h="26">
                      <a:moveTo>
                        <a:pt x="28" y="19"/>
                      </a:moveTo>
                      <a:cubicBezTo>
                        <a:pt x="34" y="18"/>
                        <a:pt x="33" y="9"/>
                        <a:pt x="29" y="4"/>
                      </a:cubicBezTo>
                      <a:cubicBezTo>
                        <a:pt x="27" y="0"/>
                        <a:pt x="20" y="0"/>
                        <a:pt x="15" y="0"/>
                      </a:cubicBezTo>
                      <a:cubicBezTo>
                        <a:pt x="9" y="1"/>
                        <a:pt x="0" y="9"/>
                        <a:pt x="5" y="18"/>
                      </a:cubicBezTo>
                      <a:cubicBezTo>
                        <a:pt x="10" y="26"/>
                        <a:pt x="22" y="20"/>
                        <a:pt x="28" y="1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0" name="Freeform 2207">
                  <a:extLst>
                    <a:ext uri="{FF2B5EF4-FFF2-40B4-BE49-F238E27FC236}">
                      <a16:creationId xmlns="" xmlns:a16="http://schemas.microsoft.com/office/drawing/2014/main" id="{F816EA9B-B5F7-40D7-9FD9-C38EA4C4C7F2}"/>
                    </a:ext>
                  </a:extLst>
                </p:cNvPr>
                <p:cNvSpPr/>
                <p:nvPr/>
              </p:nvSpPr>
              <p:spPr bwMode="auto">
                <a:xfrm>
                  <a:off x="2460721" y="1882014"/>
                  <a:ext cx="650438" cy="318332"/>
                </a:xfrm>
                <a:custGeom>
                  <a:avLst/>
                  <a:gdLst>
                    <a:gd name="T0" fmla="*/ 25 w 366"/>
                    <a:gd name="T1" fmla="*/ 47 h 186"/>
                    <a:gd name="T2" fmla="*/ 26 w 366"/>
                    <a:gd name="T3" fmla="*/ 59 h 186"/>
                    <a:gd name="T4" fmla="*/ 65 w 366"/>
                    <a:gd name="T5" fmla="*/ 67 h 186"/>
                    <a:gd name="T6" fmla="*/ 101 w 366"/>
                    <a:gd name="T7" fmla="*/ 75 h 186"/>
                    <a:gd name="T8" fmla="*/ 149 w 366"/>
                    <a:gd name="T9" fmla="*/ 62 h 186"/>
                    <a:gd name="T10" fmla="*/ 112 w 366"/>
                    <a:gd name="T11" fmla="*/ 80 h 186"/>
                    <a:gd name="T12" fmla="*/ 107 w 366"/>
                    <a:gd name="T13" fmla="*/ 89 h 186"/>
                    <a:gd name="T14" fmla="*/ 72 w 366"/>
                    <a:gd name="T15" fmla="*/ 99 h 186"/>
                    <a:gd name="T16" fmla="*/ 115 w 366"/>
                    <a:gd name="T17" fmla="*/ 126 h 186"/>
                    <a:gd name="T18" fmla="*/ 55 w 366"/>
                    <a:gd name="T19" fmla="*/ 133 h 186"/>
                    <a:gd name="T20" fmla="*/ 80 w 366"/>
                    <a:gd name="T21" fmla="*/ 141 h 186"/>
                    <a:gd name="T22" fmla="*/ 78 w 366"/>
                    <a:gd name="T23" fmla="*/ 154 h 186"/>
                    <a:gd name="T24" fmla="*/ 57 w 366"/>
                    <a:gd name="T25" fmla="*/ 155 h 186"/>
                    <a:gd name="T26" fmla="*/ 33 w 366"/>
                    <a:gd name="T27" fmla="*/ 174 h 186"/>
                    <a:gd name="T28" fmla="*/ 90 w 366"/>
                    <a:gd name="T29" fmla="*/ 179 h 186"/>
                    <a:gd name="T30" fmla="*/ 130 w 366"/>
                    <a:gd name="T31" fmla="*/ 182 h 186"/>
                    <a:gd name="T32" fmla="*/ 161 w 366"/>
                    <a:gd name="T33" fmla="*/ 176 h 186"/>
                    <a:gd name="T34" fmla="*/ 152 w 366"/>
                    <a:gd name="T35" fmla="*/ 166 h 186"/>
                    <a:gd name="T36" fmla="*/ 129 w 366"/>
                    <a:gd name="T37" fmla="*/ 155 h 186"/>
                    <a:gd name="T38" fmla="*/ 161 w 366"/>
                    <a:gd name="T39" fmla="*/ 143 h 186"/>
                    <a:gd name="T40" fmla="*/ 204 w 366"/>
                    <a:gd name="T41" fmla="*/ 119 h 186"/>
                    <a:gd name="T42" fmla="*/ 200 w 366"/>
                    <a:gd name="T43" fmla="*/ 106 h 186"/>
                    <a:gd name="T44" fmla="*/ 236 w 366"/>
                    <a:gd name="T45" fmla="*/ 97 h 186"/>
                    <a:gd name="T46" fmla="*/ 281 w 366"/>
                    <a:gd name="T47" fmla="*/ 68 h 186"/>
                    <a:gd name="T48" fmla="*/ 285 w 366"/>
                    <a:gd name="T49" fmla="*/ 50 h 186"/>
                    <a:gd name="T50" fmla="*/ 346 w 366"/>
                    <a:gd name="T51" fmla="*/ 34 h 186"/>
                    <a:gd name="T52" fmla="*/ 331 w 366"/>
                    <a:gd name="T53" fmla="*/ 16 h 186"/>
                    <a:gd name="T54" fmla="*/ 293 w 366"/>
                    <a:gd name="T55" fmla="*/ 16 h 186"/>
                    <a:gd name="T56" fmla="*/ 258 w 366"/>
                    <a:gd name="T57" fmla="*/ 5 h 186"/>
                    <a:gd name="T58" fmla="*/ 218 w 366"/>
                    <a:gd name="T59" fmla="*/ 10 h 186"/>
                    <a:gd name="T60" fmla="*/ 182 w 366"/>
                    <a:gd name="T61" fmla="*/ 8 h 186"/>
                    <a:gd name="T62" fmla="*/ 144 w 366"/>
                    <a:gd name="T63" fmla="*/ 11 h 186"/>
                    <a:gd name="T64" fmla="*/ 131 w 366"/>
                    <a:gd name="T65" fmla="*/ 19 h 186"/>
                    <a:gd name="T66" fmla="*/ 99 w 366"/>
                    <a:gd name="T67" fmla="*/ 27 h 186"/>
                    <a:gd name="T68" fmla="*/ 68 w 366"/>
                    <a:gd name="T69" fmla="*/ 31 h 186"/>
                    <a:gd name="T70" fmla="*/ 43 w 366"/>
                    <a:gd name="T71" fmla="*/ 34 h 186"/>
                    <a:gd name="T72" fmla="*/ 10 w 366"/>
                    <a:gd name="T73" fmla="*/ 43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366" h="186">
                      <a:moveTo>
                        <a:pt x="19" y="46"/>
                      </a:moveTo>
                      <a:cubicBezTo>
                        <a:pt x="26" y="41"/>
                        <a:pt x="31" y="44"/>
                        <a:pt x="25" y="47"/>
                      </a:cubicBezTo>
                      <a:cubicBezTo>
                        <a:pt x="19" y="50"/>
                        <a:pt x="21" y="52"/>
                        <a:pt x="30" y="52"/>
                      </a:cubicBezTo>
                      <a:cubicBezTo>
                        <a:pt x="38" y="51"/>
                        <a:pt x="26" y="54"/>
                        <a:pt x="26" y="59"/>
                      </a:cubicBezTo>
                      <a:cubicBezTo>
                        <a:pt x="26" y="64"/>
                        <a:pt x="36" y="61"/>
                        <a:pt x="37" y="66"/>
                      </a:cubicBezTo>
                      <a:cubicBezTo>
                        <a:pt x="37" y="71"/>
                        <a:pt x="59" y="73"/>
                        <a:pt x="65" y="67"/>
                      </a:cubicBezTo>
                      <a:cubicBezTo>
                        <a:pt x="72" y="61"/>
                        <a:pt x="69" y="69"/>
                        <a:pt x="69" y="73"/>
                      </a:cubicBezTo>
                      <a:cubicBezTo>
                        <a:pt x="68" y="77"/>
                        <a:pt x="99" y="80"/>
                        <a:pt x="101" y="75"/>
                      </a:cubicBezTo>
                      <a:cubicBezTo>
                        <a:pt x="102" y="70"/>
                        <a:pt x="107" y="72"/>
                        <a:pt x="113" y="74"/>
                      </a:cubicBezTo>
                      <a:cubicBezTo>
                        <a:pt x="119" y="75"/>
                        <a:pt x="148" y="68"/>
                        <a:pt x="149" y="62"/>
                      </a:cubicBezTo>
                      <a:cubicBezTo>
                        <a:pt x="149" y="56"/>
                        <a:pt x="158" y="65"/>
                        <a:pt x="149" y="72"/>
                      </a:cubicBezTo>
                      <a:cubicBezTo>
                        <a:pt x="139" y="78"/>
                        <a:pt x="120" y="77"/>
                        <a:pt x="112" y="80"/>
                      </a:cubicBezTo>
                      <a:cubicBezTo>
                        <a:pt x="103" y="82"/>
                        <a:pt x="117" y="88"/>
                        <a:pt x="126" y="95"/>
                      </a:cubicBezTo>
                      <a:cubicBezTo>
                        <a:pt x="134" y="101"/>
                        <a:pt x="115" y="98"/>
                        <a:pt x="107" y="89"/>
                      </a:cubicBezTo>
                      <a:cubicBezTo>
                        <a:pt x="99" y="81"/>
                        <a:pt x="81" y="81"/>
                        <a:pt x="71" y="81"/>
                      </a:cubicBezTo>
                      <a:cubicBezTo>
                        <a:pt x="62" y="82"/>
                        <a:pt x="65" y="99"/>
                        <a:pt x="72" y="99"/>
                      </a:cubicBezTo>
                      <a:cubicBezTo>
                        <a:pt x="79" y="99"/>
                        <a:pt x="86" y="102"/>
                        <a:pt x="93" y="113"/>
                      </a:cubicBezTo>
                      <a:cubicBezTo>
                        <a:pt x="100" y="124"/>
                        <a:pt x="115" y="121"/>
                        <a:pt x="115" y="126"/>
                      </a:cubicBezTo>
                      <a:cubicBezTo>
                        <a:pt x="115" y="131"/>
                        <a:pt x="95" y="122"/>
                        <a:pt x="84" y="120"/>
                      </a:cubicBezTo>
                      <a:cubicBezTo>
                        <a:pt x="73" y="118"/>
                        <a:pt x="56" y="125"/>
                        <a:pt x="55" y="133"/>
                      </a:cubicBezTo>
                      <a:cubicBezTo>
                        <a:pt x="55" y="141"/>
                        <a:pt x="71" y="140"/>
                        <a:pt x="82" y="134"/>
                      </a:cubicBezTo>
                      <a:cubicBezTo>
                        <a:pt x="93" y="127"/>
                        <a:pt x="85" y="136"/>
                        <a:pt x="80" y="141"/>
                      </a:cubicBezTo>
                      <a:cubicBezTo>
                        <a:pt x="74" y="146"/>
                        <a:pt x="93" y="150"/>
                        <a:pt x="93" y="156"/>
                      </a:cubicBezTo>
                      <a:cubicBezTo>
                        <a:pt x="93" y="162"/>
                        <a:pt x="79" y="160"/>
                        <a:pt x="78" y="154"/>
                      </a:cubicBezTo>
                      <a:cubicBezTo>
                        <a:pt x="76" y="149"/>
                        <a:pt x="71" y="143"/>
                        <a:pt x="58" y="144"/>
                      </a:cubicBezTo>
                      <a:cubicBezTo>
                        <a:pt x="45" y="145"/>
                        <a:pt x="49" y="154"/>
                        <a:pt x="57" y="155"/>
                      </a:cubicBezTo>
                      <a:cubicBezTo>
                        <a:pt x="65" y="156"/>
                        <a:pt x="65" y="162"/>
                        <a:pt x="56" y="162"/>
                      </a:cubicBezTo>
                      <a:cubicBezTo>
                        <a:pt x="47" y="162"/>
                        <a:pt x="27" y="168"/>
                        <a:pt x="33" y="174"/>
                      </a:cubicBezTo>
                      <a:cubicBezTo>
                        <a:pt x="40" y="180"/>
                        <a:pt x="66" y="174"/>
                        <a:pt x="70" y="178"/>
                      </a:cubicBezTo>
                      <a:cubicBezTo>
                        <a:pt x="75" y="182"/>
                        <a:pt x="87" y="183"/>
                        <a:pt x="90" y="179"/>
                      </a:cubicBezTo>
                      <a:cubicBezTo>
                        <a:pt x="93" y="174"/>
                        <a:pt x="103" y="176"/>
                        <a:pt x="113" y="176"/>
                      </a:cubicBezTo>
                      <a:cubicBezTo>
                        <a:pt x="123" y="176"/>
                        <a:pt x="126" y="178"/>
                        <a:pt x="130" y="182"/>
                      </a:cubicBezTo>
                      <a:cubicBezTo>
                        <a:pt x="135" y="186"/>
                        <a:pt x="143" y="184"/>
                        <a:pt x="148" y="180"/>
                      </a:cubicBezTo>
                      <a:cubicBezTo>
                        <a:pt x="154" y="176"/>
                        <a:pt x="154" y="176"/>
                        <a:pt x="161" y="176"/>
                      </a:cubicBezTo>
                      <a:cubicBezTo>
                        <a:pt x="168" y="176"/>
                        <a:pt x="169" y="172"/>
                        <a:pt x="166" y="166"/>
                      </a:cubicBezTo>
                      <a:cubicBezTo>
                        <a:pt x="162" y="161"/>
                        <a:pt x="153" y="170"/>
                        <a:pt x="152" y="166"/>
                      </a:cubicBezTo>
                      <a:cubicBezTo>
                        <a:pt x="151" y="161"/>
                        <a:pt x="143" y="160"/>
                        <a:pt x="129" y="162"/>
                      </a:cubicBezTo>
                      <a:cubicBezTo>
                        <a:pt x="115" y="164"/>
                        <a:pt x="121" y="153"/>
                        <a:pt x="129" y="155"/>
                      </a:cubicBezTo>
                      <a:cubicBezTo>
                        <a:pt x="138" y="158"/>
                        <a:pt x="149" y="157"/>
                        <a:pt x="159" y="154"/>
                      </a:cubicBezTo>
                      <a:cubicBezTo>
                        <a:pt x="168" y="152"/>
                        <a:pt x="161" y="147"/>
                        <a:pt x="161" y="143"/>
                      </a:cubicBezTo>
                      <a:cubicBezTo>
                        <a:pt x="161" y="139"/>
                        <a:pt x="173" y="142"/>
                        <a:pt x="182" y="142"/>
                      </a:cubicBezTo>
                      <a:cubicBezTo>
                        <a:pt x="191" y="142"/>
                        <a:pt x="204" y="127"/>
                        <a:pt x="204" y="119"/>
                      </a:cubicBezTo>
                      <a:cubicBezTo>
                        <a:pt x="205" y="110"/>
                        <a:pt x="184" y="112"/>
                        <a:pt x="174" y="112"/>
                      </a:cubicBezTo>
                      <a:cubicBezTo>
                        <a:pt x="164" y="112"/>
                        <a:pt x="181" y="105"/>
                        <a:pt x="200" y="106"/>
                      </a:cubicBezTo>
                      <a:cubicBezTo>
                        <a:pt x="219" y="107"/>
                        <a:pt x="210" y="98"/>
                        <a:pt x="214" y="95"/>
                      </a:cubicBezTo>
                      <a:cubicBezTo>
                        <a:pt x="217" y="92"/>
                        <a:pt x="226" y="99"/>
                        <a:pt x="236" y="97"/>
                      </a:cubicBezTo>
                      <a:cubicBezTo>
                        <a:pt x="245" y="95"/>
                        <a:pt x="239" y="87"/>
                        <a:pt x="245" y="87"/>
                      </a:cubicBezTo>
                      <a:cubicBezTo>
                        <a:pt x="250" y="87"/>
                        <a:pt x="260" y="80"/>
                        <a:pt x="281" y="68"/>
                      </a:cubicBezTo>
                      <a:cubicBezTo>
                        <a:pt x="301" y="57"/>
                        <a:pt x="317" y="59"/>
                        <a:pt x="318" y="52"/>
                      </a:cubicBezTo>
                      <a:cubicBezTo>
                        <a:pt x="319" y="46"/>
                        <a:pt x="290" y="52"/>
                        <a:pt x="285" y="50"/>
                      </a:cubicBezTo>
                      <a:cubicBezTo>
                        <a:pt x="280" y="48"/>
                        <a:pt x="305" y="43"/>
                        <a:pt x="311" y="44"/>
                      </a:cubicBezTo>
                      <a:cubicBezTo>
                        <a:pt x="317" y="46"/>
                        <a:pt x="325" y="44"/>
                        <a:pt x="346" y="34"/>
                      </a:cubicBezTo>
                      <a:cubicBezTo>
                        <a:pt x="366" y="24"/>
                        <a:pt x="357" y="22"/>
                        <a:pt x="349" y="23"/>
                      </a:cubicBezTo>
                      <a:cubicBezTo>
                        <a:pt x="340" y="25"/>
                        <a:pt x="331" y="22"/>
                        <a:pt x="331" y="16"/>
                      </a:cubicBezTo>
                      <a:cubicBezTo>
                        <a:pt x="332" y="11"/>
                        <a:pt x="319" y="16"/>
                        <a:pt x="318" y="13"/>
                      </a:cubicBezTo>
                      <a:cubicBezTo>
                        <a:pt x="318" y="10"/>
                        <a:pt x="306" y="11"/>
                        <a:pt x="293" y="16"/>
                      </a:cubicBezTo>
                      <a:cubicBezTo>
                        <a:pt x="280" y="21"/>
                        <a:pt x="292" y="11"/>
                        <a:pt x="297" y="9"/>
                      </a:cubicBezTo>
                      <a:cubicBezTo>
                        <a:pt x="303" y="7"/>
                        <a:pt x="264" y="9"/>
                        <a:pt x="258" y="5"/>
                      </a:cubicBezTo>
                      <a:cubicBezTo>
                        <a:pt x="251" y="0"/>
                        <a:pt x="244" y="12"/>
                        <a:pt x="238" y="6"/>
                      </a:cubicBezTo>
                      <a:cubicBezTo>
                        <a:pt x="232" y="0"/>
                        <a:pt x="216" y="5"/>
                        <a:pt x="218" y="10"/>
                      </a:cubicBezTo>
                      <a:cubicBezTo>
                        <a:pt x="220" y="14"/>
                        <a:pt x="216" y="14"/>
                        <a:pt x="210" y="9"/>
                      </a:cubicBezTo>
                      <a:cubicBezTo>
                        <a:pt x="204" y="4"/>
                        <a:pt x="192" y="10"/>
                        <a:pt x="182" y="8"/>
                      </a:cubicBezTo>
                      <a:cubicBezTo>
                        <a:pt x="171" y="7"/>
                        <a:pt x="176" y="17"/>
                        <a:pt x="164" y="12"/>
                      </a:cubicBezTo>
                      <a:cubicBezTo>
                        <a:pt x="153" y="7"/>
                        <a:pt x="140" y="9"/>
                        <a:pt x="144" y="11"/>
                      </a:cubicBezTo>
                      <a:cubicBezTo>
                        <a:pt x="147" y="12"/>
                        <a:pt x="143" y="15"/>
                        <a:pt x="138" y="14"/>
                      </a:cubicBezTo>
                      <a:cubicBezTo>
                        <a:pt x="133" y="12"/>
                        <a:pt x="128" y="14"/>
                        <a:pt x="131" y="19"/>
                      </a:cubicBezTo>
                      <a:cubicBezTo>
                        <a:pt x="133" y="24"/>
                        <a:pt x="112" y="18"/>
                        <a:pt x="112" y="23"/>
                      </a:cubicBezTo>
                      <a:cubicBezTo>
                        <a:pt x="112" y="29"/>
                        <a:pt x="105" y="32"/>
                        <a:pt x="99" y="27"/>
                      </a:cubicBezTo>
                      <a:cubicBezTo>
                        <a:pt x="93" y="22"/>
                        <a:pt x="74" y="20"/>
                        <a:pt x="79" y="25"/>
                      </a:cubicBezTo>
                      <a:cubicBezTo>
                        <a:pt x="85" y="29"/>
                        <a:pt x="62" y="27"/>
                        <a:pt x="68" y="31"/>
                      </a:cubicBezTo>
                      <a:cubicBezTo>
                        <a:pt x="74" y="36"/>
                        <a:pt x="61" y="39"/>
                        <a:pt x="61" y="37"/>
                      </a:cubicBezTo>
                      <a:cubicBezTo>
                        <a:pt x="61" y="34"/>
                        <a:pt x="48" y="30"/>
                        <a:pt x="43" y="34"/>
                      </a:cubicBezTo>
                      <a:cubicBezTo>
                        <a:pt x="38" y="39"/>
                        <a:pt x="37" y="44"/>
                        <a:pt x="34" y="41"/>
                      </a:cubicBezTo>
                      <a:cubicBezTo>
                        <a:pt x="32" y="38"/>
                        <a:pt x="21" y="39"/>
                        <a:pt x="10" y="43"/>
                      </a:cubicBezTo>
                      <a:cubicBezTo>
                        <a:pt x="0" y="47"/>
                        <a:pt x="12" y="50"/>
                        <a:pt x="19" y="4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1" name="Freeform 2208">
                  <a:extLst>
                    <a:ext uri="{FF2B5EF4-FFF2-40B4-BE49-F238E27FC236}">
                      <a16:creationId xmlns="" xmlns:a16="http://schemas.microsoft.com/office/drawing/2014/main" id="{E11EF63F-6E56-4D92-964B-C603D82FBC4F}"/>
                    </a:ext>
                  </a:extLst>
                </p:cNvPr>
                <p:cNvSpPr/>
                <p:nvPr/>
              </p:nvSpPr>
              <p:spPr bwMode="auto">
                <a:xfrm>
                  <a:off x="2033290" y="2090638"/>
                  <a:ext cx="94778" cy="30574"/>
                </a:xfrm>
                <a:custGeom>
                  <a:avLst/>
                  <a:gdLst>
                    <a:gd name="T0" fmla="*/ 20 w 53"/>
                    <a:gd name="T1" fmla="*/ 13 h 17"/>
                    <a:gd name="T2" fmla="*/ 34 w 53"/>
                    <a:gd name="T3" fmla="*/ 11 h 17"/>
                    <a:gd name="T4" fmla="*/ 53 w 53"/>
                    <a:gd name="T5" fmla="*/ 9 h 17"/>
                    <a:gd name="T6" fmla="*/ 28 w 53"/>
                    <a:gd name="T7" fmla="*/ 3 h 17"/>
                    <a:gd name="T8" fmla="*/ 7 w 53"/>
                    <a:gd name="T9" fmla="*/ 12 h 17"/>
                    <a:gd name="T10" fmla="*/ 20 w 53"/>
                    <a:gd name="T11" fmla="*/ 13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3" h="17">
                      <a:moveTo>
                        <a:pt x="20" y="13"/>
                      </a:moveTo>
                      <a:cubicBezTo>
                        <a:pt x="25" y="15"/>
                        <a:pt x="30" y="8"/>
                        <a:pt x="34" y="11"/>
                      </a:cubicBezTo>
                      <a:cubicBezTo>
                        <a:pt x="37" y="14"/>
                        <a:pt x="53" y="17"/>
                        <a:pt x="53" y="9"/>
                      </a:cubicBezTo>
                      <a:cubicBezTo>
                        <a:pt x="53" y="1"/>
                        <a:pt x="33" y="0"/>
                        <a:pt x="28" y="3"/>
                      </a:cubicBezTo>
                      <a:cubicBezTo>
                        <a:pt x="23" y="6"/>
                        <a:pt x="0" y="7"/>
                        <a:pt x="7" y="12"/>
                      </a:cubicBezTo>
                      <a:cubicBezTo>
                        <a:pt x="11" y="15"/>
                        <a:pt x="15" y="11"/>
                        <a:pt x="2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2" name="Freeform 2209">
                  <a:extLst>
                    <a:ext uri="{FF2B5EF4-FFF2-40B4-BE49-F238E27FC236}">
                      <a16:creationId xmlns="" xmlns:a16="http://schemas.microsoft.com/office/drawing/2014/main" id="{92751D4F-62FC-494D-8118-B720B6867348}"/>
                    </a:ext>
                  </a:extLst>
                </p:cNvPr>
                <p:cNvSpPr/>
                <p:nvPr/>
              </p:nvSpPr>
              <p:spPr bwMode="auto">
                <a:xfrm>
                  <a:off x="2050015" y="2119414"/>
                  <a:ext cx="74336" cy="37768"/>
                </a:xfrm>
                <a:custGeom>
                  <a:avLst/>
                  <a:gdLst>
                    <a:gd name="T0" fmla="*/ 36 w 42"/>
                    <a:gd name="T1" fmla="*/ 6 h 22"/>
                    <a:gd name="T2" fmla="*/ 29 w 42"/>
                    <a:gd name="T3" fmla="*/ 2 h 22"/>
                    <a:gd name="T4" fmla="*/ 0 w 42"/>
                    <a:gd name="T5" fmla="*/ 11 h 22"/>
                    <a:gd name="T6" fmla="*/ 15 w 42"/>
                    <a:gd name="T7" fmla="*/ 21 h 22"/>
                    <a:gd name="T8" fmla="*/ 31 w 42"/>
                    <a:gd name="T9" fmla="*/ 11 h 22"/>
                    <a:gd name="T10" fmla="*/ 36 w 42"/>
                    <a:gd name="T11" fmla="*/ 6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2" h="22">
                      <a:moveTo>
                        <a:pt x="36" y="6"/>
                      </a:moveTo>
                      <a:cubicBezTo>
                        <a:pt x="42" y="5"/>
                        <a:pt x="39" y="0"/>
                        <a:pt x="29" y="2"/>
                      </a:cubicBezTo>
                      <a:cubicBezTo>
                        <a:pt x="18" y="3"/>
                        <a:pt x="0" y="3"/>
                        <a:pt x="0" y="11"/>
                      </a:cubicBezTo>
                      <a:cubicBezTo>
                        <a:pt x="0" y="17"/>
                        <a:pt x="4" y="20"/>
                        <a:pt x="15" y="21"/>
                      </a:cubicBezTo>
                      <a:cubicBezTo>
                        <a:pt x="27" y="22"/>
                        <a:pt x="37" y="11"/>
                        <a:pt x="31" y="11"/>
                      </a:cubicBezTo>
                      <a:cubicBezTo>
                        <a:pt x="26" y="11"/>
                        <a:pt x="29" y="7"/>
                        <a:pt x="36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3" name="Freeform 2210">
                  <a:extLst>
                    <a:ext uri="{FF2B5EF4-FFF2-40B4-BE49-F238E27FC236}">
                      <a16:creationId xmlns="" xmlns:a16="http://schemas.microsoft.com/office/drawing/2014/main" id="{E88E579B-92DD-4C3F-B5FF-328E7B302B81}"/>
                    </a:ext>
                  </a:extLst>
                </p:cNvPr>
                <p:cNvSpPr/>
                <p:nvPr/>
              </p:nvSpPr>
              <p:spPr bwMode="auto">
                <a:xfrm>
                  <a:off x="1821433" y="3042038"/>
                  <a:ext cx="1150347" cy="544941"/>
                </a:xfrm>
                <a:custGeom>
                  <a:avLst/>
                  <a:gdLst>
                    <a:gd name="T0" fmla="*/ 307 w 649"/>
                    <a:gd name="T1" fmla="*/ 283 h 318"/>
                    <a:gd name="T2" fmla="*/ 323 w 649"/>
                    <a:gd name="T3" fmla="*/ 273 h 318"/>
                    <a:gd name="T4" fmla="*/ 342 w 649"/>
                    <a:gd name="T5" fmla="*/ 260 h 318"/>
                    <a:gd name="T6" fmla="*/ 353 w 649"/>
                    <a:gd name="T7" fmla="*/ 257 h 318"/>
                    <a:gd name="T8" fmla="*/ 376 w 649"/>
                    <a:gd name="T9" fmla="*/ 264 h 318"/>
                    <a:gd name="T10" fmla="*/ 387 w 649"/>
                    <a:gd name="T11" fmla="*/ 264 h 318"/>
                    <a:gd name="T12" fmla="*/ 393 w 649"/>
                    <a:gd name="T13" fmla="*/ 260 h 318"/>
                    <a:gd name="T14" fmla="*/ 409 w 649"/>
                    <a:gd name="T15" fmla="*/ 252 h 318"/>
                    <a:gd name="T16" fmla="*/ 431 w 649"/>
                    <a:gd name="T17" fmla="*/ 251 h 318"/>
                    <a:gd name="T18" fmla="*/ 461 w 649"/>
                    <a:gd name="T19" fmla="*/ 257 h 318"/>
                    <a:gd name="T20" fmla="*/ 475 w 649"/>
                    <a:gd name="T21" fmla="*/ 288 h 318"/>
                    <a:gd name="T22" fmla="*/ 494 w 649"/>
                    <a:gd name="T23" fmla="*/ 318 h 318"/>
                    <a:gd name="T24" fmla="*/ 492 w 649"/>
                    <a:gd name="T25" fmla="*/ 277 h 318"/>
                    <a:gd name="T26" fmla="*/ 507 w 649"/>
                    <a:gd name="T27" fmla="*/ 219 h 318"/>
                    <a:gd name="T28" fmla="*/ 537 w 649"/>
                    <a:gd name="T29" fmla="*/ 198 h 318"/>
                    <a:gd name="T30" fmla="*/ 543 w 649"/>
                    <a:gd name="T31" fmla="*/ 188 h 318"/>
                    <a:gd name="T32" fmla="*/ 547 w 649"/>
                    <a:gd name="T33" fmla="*/ 175 h 318"/>
                    <a:gd name="T34" fmla="*/ 536 w 649"/>
                    <a:gd name="T35" fmla="*/ 158 h 318"/>
                    <a:gd name="T36" fmla="*/ 546 w 649"/>
                    <a:gd name="T37" fmla="*/ 133 h 318"/>
                    <a:gd name="T38" fmla="*/ 552 w 649"/>
                    <a:gd name="T39" fmla="*/ 158 h 318"/>
                    <a:gd name="T40" fmla="*/ 559 w 649"/>
                    <a:gd name="T41" fmla="*/ 140 h 318"/>
                    <a:gd name="T42" fmla="*/ 576 w 649"/>
                    <a:gd name="T43" fmla="*/ 119 h 318"/>
                    <a:gd name="T44" fmla="*/ 573 w 649"/>
                    <a:gd name="T45" fmla="*/ 116 h 318"/>
                    <a:gd name="T46" fmla="*/ 608 w 649"/>
                    <a:gd name="T47" fmla="*/ 105 h 318"/>
                    <a:gd name="T48" fmla="*/ 605 w 649"/>
                    <a:gd name="T49" fmla="*/ 93 h 318"/>
                    <a:gd name="T50" fmla="*/ 624 w 649"/>
                    <a:gd name="T51" fmla="*/ 70 h 318"/>
                    <a:gd name="T52" fmla="*/ 642 w 649"/>
                    <a:gd name="T53" fmla="*/ 66 h 318"/>
                    <a:gd name="T54" fmla="*/ 626 w 649"/>
                    <a:gd name="T55" fmla="*/ 27 h 318"/>
                    <a:gd name="T56" fmla="*/ 560 w 649"/>
                    <a:gd name="T57" fmla="*/ 63 h 318"/>
                    <a:gd name="T58" fmla="*/ 517 w 649"/>
                    <a:gd name="T59" fmla="*/ 89 h 318"/>
                    <a:gd name="T60" fmla="*/ 461 w 649"/>
                    <a:gd name="T61" fmla="*/ 103 h 318"/>
                    <a:gd name="T62" fmla="*/ 472 w 649"/>
                    <a:gd name="T63" fmla="*/ 85 h 318"/>
                    <a:gd name="T64" fmla="*/ 456 w 649"/>
                    <a:gd name="T65" fmla="*/ 78 h 318"/>
                    <a:gd name="T66" fmla="*/ 440 w 649"/>
                    <a:gd name="T67" fmla="*/ 62 h 318"/>
                    <a:gd name="T68" fmla="*/ 412 w 649"/>
                    <a:gd name="T69" fmla="*/ 83 h 318"/>
                    <a:gd name="T70" fmla="*/ 447 w 649"/>
                    <a:gd name="T71" fmla="*/ 45 h 318"/>
                    <a:gd name="T72" fmla="*/ 449 w 649"/>
                    <a:gd name="T73" fmla="*/ 43 h 318"/>
                    <a:gd name="T74" fmla="*/ 413 w 649"/>
                    <a:gd name="T75" fmla="*/ 36 h 318"/>
                    <a:gd name="T76" fmla="*/ 385 w 649"/>
                    <a:gd name="T77" fmla="*/ 41 h 318"/>
                    <a:gd name="T78" fmla="*/ 365 w 649"/>
                    <a:gd name="T79" fmla="*/ 32 h 318"/>
                    <a:gd name="T80" fmla="*/ 368 w 649"/>
                    <a:gd name="T81" fmla="*/ 15 h 318"/>
                    <a:gd name="T82" fmla="*/ 352 w 649"/>
                    <a:gd name="T83" fmla="*/ 11 h 318"/>
                    <a:gd name="T84" fmla="*/ 334 w 649"/>
                    <a:gd name="T85" fmla="*/ 0 h 318"/>
                    <a:gd name="T86" fmla="*/ 26 w 649"/>
                    <a:gd name="T87" fmla="*/ 13 h 318"/>
                    <a:gd name="T88" fmla="*/ 18 w 649"/>
                    <a:gd name="T89" fmla="*/ 22 h 318"/>
                    <a:gd name="T90" fmla="*/ 0 w 649"/>
                    <a:gd name="T91" fmla="*/ 15 h 318"/>
                    <a:gd name="T92" fmla="*/ 8 w 649"/>
                    <a:gd name="T93" fmla="*/ 45 h 318"/>
                    <a:gd name="T94" fmla="*/ 5 w 649"/>
                    <a:gd name="T95" fmla="*/ 87 h 318"/>
                    <a:gd name="T96" fmla="*/ 11 w 649"/>
                    <a:gd name="T97" fmla="*/ 144 h 318"/>
                    <a:gd name="T98" fmla="*/ 32 w 649"/>
                    <a:gd name="T99" fmla="*/ 176 h 318"/>
                    <a:gd name="T100" fmla="*/ 47 w 649"/>
                    <a:gd name="T101" fmla="*/ 199 h 318"/>
                    <a:gd name="T102" fmla="*/ 72 w 649"/>
                    <a:gd name="T103" fmla="*/ 207 h 318"/>
                    <a:gd name="T104" fmla="*/ 123 w 649"/>
                    <a:gd name="T105" fmla="*/ 230 h 318"/>
                    <a:gd name="T106" fmla="*/ 207 w 649"/>
                    <a:gd name="T107" fmla="*/ 235 h 318"/>
                    <a:gd name="T108" fmla="*/ 234 w 649"/>
                    <a:gd name="T109" fmla="*/ 265 h 318"/>
                    <a:gd name="T110" fmla="*/ 273 w 649"/>
                    <a:gd name="T111" fmla="*/ 272 h 318"/>
                    <a:gd name="T112" fmla="*/ 288 w 649"/>
                    <a:gd name="T113" fmla="*/ 301 h 318"/>
                    <a:gd name="T114" fmla="*/ 306 w 649"/>
                    <a:gd name="T115" fmla="*/ 307 h 3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649" h="318">
                      <a:moveTo>
                        <a:pt x="303" y="303"/>
                      </a:moveTo>
                      <a:cubicBezTo>
                        <a:pt x="302" y="301"/>
                        <a:pt x="301" y="300"/>
                        <a:pt x="301" y="298"/>
                      </a:cubicBezTo>
                      <a:cubicBezTo>
                        <a:pt x="301" y="296"/>
                        <a:pt x="302" y="295"/>
                        <a:pt x="304" y="294"/>
                      </a:cubicBezTo>
                      <a:cubicBezTo>
                        <a:pt x="306" y="292"/>
                        <a:pt x="306" y="291"/>
                        <a:pt x="305" y="289"/>
                      </a:cubicBezTo>
                      <a:cubicBezTo>
                        <a:pt x="305" y="287"/>
                        <a:pt x="304" y="285"/>
                        <a:pt x="307" y="283"/>
                      </a:cubicBezTo>
                      <a:cubicBezTo>
                        <a:pt x="307" y="283"/>
                        <a:pt x="308" y="282"/>
                        <a:pt x="309" y="282"/>
                      </a:cubicBezTo>
                      <a:cubicBezTo>
                        <a:pt x="311" y="281"/>
                        <a:pt x="314" y="279"/>
                        <a:pt x="314" y="278"/>
                      </a:cubicBezTo>
                      <a:cubicBezTo>
                        <a:pt x="314" y="276"/>
                        <a:pt x="315" y="273"/>
                        <a:pt x="320" y="273"/>
                      </a:cubicBezTo>
                      <a:cubicBezTo>
                        <a:pt x="321" y="273"/>
                        <a:pt x="322" y="273"/>
                        <a:pt x="323" y="273"/>
                      </a:cubicBezTo>
                      <a:cubicBezTo>
                        <a:pt x="323" y="273"/>
                        <a:pt x="323" y="273"/>
                        <a:pt x="323" y="273"/>
                      </a:cubicBezTo>
                      <a:cubicBezTo>
                        <a:pt x="326" y="273"/>
                        <a:pt x="332" y="268"/>
                        <a:pt x="332" y="266"/>
                      </a:cubicBezTo>
                      <a:cubicBezTo>
                        <a:pt x="331" y="265"/>
                        <a:pt x="331" y="264"/>
                        <a:pt x="332" y="263"/>
                      </a:cubicBezTo>
                      <a:cubicBezTo>
                        <a:pt x="333" y="261"/>
                        <a:pt x="335" y="261"/>
                        <a:pt x="336" y="261"/>
                      </a:cubicBezTo>
                      <a:cubicBezTo>
                        <a:pt x="337" y="261"/>
                        <a:pt x="338" y="262"/>
                        <a:pt x="340" y="262"/>
                      </a:cubicBezTo>
                      <a:cubicBezTo>
                        <a:pt x="341" y="262"/>
                        <a:pt x="341" y="262"/>
                        <a:pt x="342" y="260"/>
                      </a:cubicBezTo>
                      <a:cubicBezTo>
                        <a:pt x="342" y="259"/>
                        <a:pt x="343" y="257"/>
                        <a:pt x="346" y="257"/>
                      </a:cubicBezTo>
                      <a:cubicBezTo>
                        <a:pt x="346" y="257"/>
                        <a:pt x="346" y="257"/>
                        <a:pt x="347" y="258"/>
                      </a:cubicBezTo>
                      <a:cubicBezTo>
                        <a:pt x="348" y="258"/>
                        <a:pt x="348" y="258"/>
                        <a:pt x="349" y="258"/>
                      </a:cubicBezTo>
                      <a:cubicBezTo>
                        <a:pt x="349" y="258"/>
                        <a:pt x="350" y="259"/>
                        <a:pt x="350" y="259"/>
                      </a:cubicBezTo>
                      <a:cubicBezTo>
                        <a:pt x="351" y="257"/>
                        <a:pt x="352" y="257"/>
                        <a:pt x="353" y="257"/>
                      </a:cubicBezTo>
                      <a:cubicBezTo>
                        <a:pt x="355" y="257"/>
                        <a:pt x="357" y="258"/>
                        <a:pt x="359" y="260"/>
                      </a:cubicBezTo>
                      <a:cubicBezTo>
                        <a:pt x="360" y="261"/>
                        <a:pt x="362" y="262"/>
                        <a:pt x="363" y="262"/>
                      </a:cubicBezTo>
                      <a:cubicBezTo>
                        <a:pt x="363" y="262"/>
                        <a:pt x="365" y="262"/>
                        <a:pt x="365" y="261"/>
                      </a:cubicBezTo>
                      <a:cubicBezTo>
                        <a:pt x="365" y="259"/>
                        <a:pt x="367" y="258"/>
                        <a:pt x="368" y="258"/>
                      </a:cubicBezTo>
                      <a:cubicBezTo>
                        <a:pt x="370" y="258"/>
                        <a:pt x="372" y="259"/>
                        <a:pt x="376" y="264"/>
                      </a:cubicBezTo>
                      <a:cubicBezTo>
                        <a:pt x="378" y="266"/>
                        <a:pt x="378" y="266"/>
                        <a:pt x="380" y="266"/>
                      </a:cubicBezTo>
                      <a:cubicBezTo>
                        <a:pt x="382" y="266"/>
                        <a:pt x="382" y="266"/>
                        <a:pt x="382" y="266"/>
                      </a:cubicBezTo>
                      <a:cubicBezTo>
                        <a:pt x="382" y="266"/>
                        <a:pt x="383" y="266"/>
                        <a:pt x="384" y="266"/>
                      </a:cubicBezTo>
                      <a:cubicBezTo>
                        <a:pt x="386" y="266"/>
                        <a:pt x="386" y="266"/>
                        <a:pt x="386" y="265"/>
                      </a:cubicBezTo>
                      <a:cubicBezTo>
                        <a:pt x="387" y="265"/>
                        <a:pt x="387" y="264"/>
                        <a:pt x="387" y="264"/>
                      </a:cubicBezTo>
                      <a:cubicBezTo>
                        <a:pt x="387" y="262"/>
                        <a:pt x="388" y="261"/>
                        <a:pt x="389" y="261"/>
                      </a:cubicBezTo>
                      <a:cubicBezTo>
                        <a:pt x="390" y="261"/>
                        <a:pt x="391" y="262"/>
                        <a:pt x="393" y="264"/>
                      </a:cubicBezTo>
                      <a:cubicBezTo>
                        <a:pt x="392" y="263"/>
                        <a:pt x="393" y="262"/>
                        <a:pt x="393" y="261"/>
                      </a:cubicBezTo>
                      <a:cubicBezTo>
                        <a:pt x="393" y="261"/>
                        <a:pt x="393" y="261"/>
                        <a:pt x="393" y="261"/>
                      </a:cubicBezTo>
                      <a:cubicBezTo>
                        <a:pt x="393" y="261"/>
                        <a:pt x="393" y="260"/>
                        <a:pt x="393" y="260"/>
                      </a:cubicBezTo>
                      <a:cubicBezTo>
                        <a:pt x="391" y="259"/>
                        <a:pt x="391" y="258"/>
                        <a:pt x="391" y="256"/>
                      </a:cubicBezTo>
                      <a:cubicBezTo>
                        <a:pt x="392" y="253"/>
                        <a:pt x="399" y="252"/>
                        <a:pt x="403" y="252"/>
                      </a:cubicBezTo>
                      <a:cubicBezTo>
                        <a:pt x="404" y="252"/>
                        <a:pt x="404" y="252"/>
                        <a:pt x="404" y="252"/>
                      </a:cubicBezTo>
                      <a:cubicBezTo>
                        <a:pt x="406" y="252"/>
                        <a:pt x="407" y="252"/>
                        <a:pt x="408" y="252"/>
                      </a:cubicBezTo>
                      <a:cubicBezTo>
                        <a:pt x="408" y="252"/>
                        <a:pt x="409" y="252"/>
                        <a:pt x="409" y="252"/>
                      </a:cubicBezTo>
                      <a:cubicBezTo>
                        <a:pt x="409" y="252"/>
                        <a:pt x="409" y="252"/>
                        <a:pt x="410" y="251"/>
                      </a:cubicBezTo>
                      <a:cubicBezTo>
                        <a:pt x="411" y="249"/>
                        <a:pt x="413" y="248"/>
                        <a:pt x="414" y="248"/>
                      </a:cubicBezTo>
                      <a:cubicBezTo>
                        <a:pt x="416" y="248"/>
                        <a:pt x="418" y="251"/>
                        <a:pt x="418" y="254"/>
                      </a:cubicBezTo>
                      <a:cubicBezTo>
                        <a:pt x="419" y="254"/>
                        <a:pt x="421" y="253"/>
                        <a:pt x="423" y="253"/>
                      </a:cubicBezTo>
                      <a:cubicBezTo>
                        <a:pt x="426" y="252"/>
                        <a:pt x="429" y="251"/>
                        <a:pt x="431" y="251"/>
                      </a:cubicBezTo>
                      <a:cubicBezTo>
                        <a:pt x="437" y="251"/>
                        <a:pt x="443" y="256"/>
                        <a:pt x="444" y="260"/>
                      </a:cubicBezTo>
                      <a:cubicBezTo>
                        <a:pt x="444" y="262"/>
                        <a:pt x="446" y="262"/>
                        <a:pt x="448" y="260"/>
                      </a:cubicBezTo>
                      <a:cubicBezTo>
                        <a:pt x="449" y="259"/>
                        <a:pt x="449" y="259"/>
                        <a:pt x="449" y="259"/>
                      </a:cubicBezTo>
                      <a:cubicBezTo>
                        <a:pt x="452" y="257"/>
                        <a:pt x="454" y="255"/>
                        <a:pt x="457" y="255"/>
                      </a:cubicBezTo>
                      <a:cubicBezTo>
                        <a:pt x="459" y="255"/>
                        <a:pt x="460" y="256"/>
                        <a:pt x="461" y="257"/>
                      </a:cubicBezTo>
                      <a:cubicBezTo>
                        <a:pt x="463" y="259"/>
                        <a:pt x="465" y="261"/>
                        <a:pt x="467" y="263"/>
                      </a:cubicBezTo>
                      <a:cubicBezTo>
                        <a:pt x="468" y="265"/>
                        <a:pt x="470" y="267"/>
                        <a:pt x="473" y="270"/>
                      </a:cubicBezTo>
                      <a:cubicBezTo>
                        <a:pt x="476" y="273"/>
                        <a:pt x="475" y="277"/>
                        <a:pt x="474" y="279"/>
                      </a:cubicBezTo>
                      <a:cubicBezTo>
                        <a:pt x="473" y="281"/>
                        <a:pt x="473" y="282"/>
                        <a:pt x="473" y="283"/>
                      </a:cubicBezTo>
                      <a:cubicBezTo>
                        <a:pt x="474" y="284"/>
                        <a:pt x="474" y="286"/>
                        <a:pt x="475" y="288"/>
                      </a:cubicBezTo>
                      <a:cubicBezTo>
                        <a:pt x="475" y="290"/>
                        <a:pt x="475" y="292"/>
                        <a:pt x="477" y="293"/>
                      </a:cubicBezTo>
                      <a:cubicBezTo>
                        <a:pt x="481" y="296"/>
                        <a:pt x="481" y="300"/>
                        <a:pt x="481" y="302"/>
                      </a:cubicBezTo>
                      <a:cubicBezTo>
                        <a:pt x="481" y="303"/>
                        <a:pt x="481" y="304"/>
                        <a:pt x="481" y="305"/>
                      </a:cubicBezTo>
                      <a:cubicBezTo>
                        <a:pt x="486" y="306"/>
                        <a:pt x="490" y="313"/>
                        <a:pt x="490" y="316"/>
                      </a:cubicBezTo>
                      <a:cubicBezTo>
                        <a:pt x="491" y="317"/>
                        <a:pt x="493" y="318"/>
                        <a:pt x="494" y="318"/>
                      </a:cubicBezTo>
                      <a:cubicBezTo>
                        <a:pt x="495" y="318"/>
                        <a:pt x="495" y="318"/>
                        <a:pt x="495" y="318"/>
                      </a:cubicBezTo>
                      <a:cubicBezTo>
                        <a:pt x="495" y="315"/>
                        <a:pt x="496" y="313"/>
                        <a:pt x="498" y="310"/>
                      </a:cubicBezTo>
                      <a:cubicBezTo>
                        <a:pt x="499" y="308"/>
                        <a:pt x="500" y="306"/>
                        <a:pt x="500" y="304"/>
                      </a:cubicBezTo>
                      <a:cubicBezTo>
                        <a:pt x="500" y="301"/>
                        <a:pt x="497" y="287"/>
                        <a:pt x="494" y="283"/>
                      </a:cubicBezTo>
                      <a:cubicBezTo>
                        <a:pt x="492" y="280"/>
                        <a:pt x="492" y="278"/>
                        <a:pt x="492" y="277"/>
                      </a:cubicBezTo>
                      <a:cubicBezTo>
                        <a:pt x="492" y="276"/>
                        <a:pt x="492" y="275"/>
                        <a:pt x="491" y="272"/>
                      </a:cubicBezTo>
                      <a:cubicBezTo>
                        <a:pt x="487" y="267"/>
                        <a:pt x="484" y="257"/>
                        <a:pt x="484" y="249"/>
                      </a:cubicBezTo>
                      <a:cubicBezTo>
                        <a:pt x="484" y="241"/>
                        <a:pt x="494" y="228"/>
                        <a:pt x="498" y="224"/>
                      </a:cubicBezTo>
                      <a:cubicBezTo>
                        <a:pt x="500" y="222"/>
                        <a:pt x="503" y="222"/>
                        <a:pt x="505" y="221"/>
                      </a:cubicBezTo>
                      <a:cubicBezTo>
                        <a:pt x="507" y="221"/>
                        <a:pt x="507" y="220"/>
                        <a:pt x="507" y="219"/>
                      </a:cubicBezTo>
                      <a:cubicBezTo>
                        <a:pt x="509" y="215"/>
                        <a:pt x="514" y="209"/>
                        <a:pt x="519" y="209"/>
                      </a:cubicBezTo>
                      <a:cubicBezTo>
                        <a:pt x="519" y="209"/>
                        <a:pt x="520" y="209"/>
                        <a:pt x="520" y="209"/>
                      </a:cubicBezTo>
                      <a:cubicBezTo>
                        <a:pt x="521" y="209"/>
                        <a:pt x="521" y="209"/>
                        <a:pt x="521" y="209"/>
                      </a:cubicBezTo>
                      <a:cubicBezTo>
                        <a:pt x="523" y="209"/>
                        <a:pt x="523" y="209"/>
                        <a:pt x="523" y="208"/>
                      </a:cubicBezTo>
                      <a:cubicBezTo>
                        <a:pt x="524" y="204"/>
                        <a:pt x="530" y="199"/>
                        <a:pt x="537" y="198"/>
                      </a:cubicBezTo>
                      <a:cubicBezTo>
                        <a:pt x="539" y="198"/>
                        <a:pt x="539" y="198"/>
                        <a:pt x="539" y="198"/>
                      </a:cubicBezTo>
                      <a:cubicBezTo>
                        <a:pt x="539" y="197"/>
                        <a:pt x="538" y="196"/>
                        <a:pt x="538" y="195"/>
                      </a:cubicBezTo>
                      <a:cubicBezTo>
                        <a:pt x="537" y="195"/>
                        <a:pt x="537" y="194"/>
                        <a:pt x="537" y="194"/>
                      </a:cubicBezTo>
                      <a:cubicBezTo>
                        <a:pt x="536" y="192"/>
                        <a:pt x="536" y="190"/>
                        <a:pt x="537" y="188"/>
                      </a:cubicBezTo>
                      <a:cubicBezTo>
                        <a:pt x="538" y="186"/>
                        <a:pt x="541" y="185"/>
                        <a:pt x="543" y="188"/>
                      </a:cubicBezTo>
                      <a:cubicBezTo>
                        <a:pt x="543" y="188"/>
                        <a:pt x="546" y="189"/>
                        <a:pt x="548" y="188"/>
                      </a:cubicBezTo>
                      <a:cubicBezTo>
                        <a:pt x="549" y="186"/>
                        <a:pt x="551" y="185"/>
                        <a:pt x="551" y="184"/>
                      </a:cubicBezTo>
                      <a:cubicBezTo>
                        <a:pt x="546" y="184"/>
                        <a:pt x="545" y="182"/>
                        <a:pt x="544" y="181"/>
                      </a:cubicBezTo>
                      <a:cubicBezTo>
                        <a:pt x="544" y="180"/>
                        <a:pt x="544" y="178"/>
                        <a:pt x="547" y="177"/>
                      </a:cubicBezTo>
                      <a:cubicBezTo>
                        <a:pt x="548" y="177"/>
                        <a:pt x="548" y="176"/>
                        <a:pt x="547" y="175"/>
                      </a:cubicBezTo>
                      <a:cubicBezTo>
                        <a:pt x="547" y="174"/>
                        <a:pt x="546" y="173"/>
                        <a:pt x="544" y="173"/>
                      </a:cubicBezTo>
                      <a:cubicBezTo>
                        <a:pt x="543" y="173"/>
                        <a:pt x="540" y="172"/>
                        <a:pt x="539" y="170"/>
                      </a:cubicBezTo>
                      <a:cubicBezTo>
                        <a:pt x="539" y="168"/>
                        <a:pt x="541" y="166"/>
                        <a:pt x="542" y="164"/>
                      </a:cubicBezTo>
                      <a:cubicBezTo>
                        <a:pt x="543" y="163"/>
                        <a:pt x="541" y="162"/>
                        <a:pt x="536" y="158"/>
                      </a:cubicBezTo>
                      <a:cubicBezTo>
                        <a:pt x="536" y="158"/>
                        <a:pt x="536" y="158"/>
                        <a:pt x="536" y="158"/>
                      </a:cubicBezTo>
                      <a:cubicBezTo>
                        <a:pt x="534" y="156"/>
                        <a:pt x="533" y="155"/>
                        <a:pt x="534" y="154"/>
                      </a:cubicBezTo>
                      <a:cubicBezTo>
                        <a:pt x="534" y="152"/>
                        <a:pt x="537" y="151"/>
                        <a:pt x="540" y="150"/>
                      </a:cubicBezTo>
                      <a:cubicBezTo>
                        <a:pt x="541" y="149"/>
                        <a:pt x="541" y="146"/>
                        <a:pt x="540" y="144"/>
                      </a:cubicBezTo>
                      <a:cubicBezTo>
                        <a:pt x="540" y="140"/>
                        <a:pt x="540" y="138"/>
                        <a:pt x="541" y="136"/>
                      </a:cubicBezTo>
                      <a:cubicBezTo>
                        <a:pt x="542" y="134"/>
                        <a:pt x="544" y="133"/>
                        <a:pt x="546" y="133"/>
                      </a:cubicBezTo>
                      <a:cubicBezTo>
                        <a:pt x="547" y="133"/>
                        <a:pt x="548" y="134"/>
                        <a:pt x="549" y="135"/>
                      </a:cubicBezTo>
                      <a:cubicBezTo>
                        <a:pt x="549" y="135"/>
                        <a:pt x="549" y="137"/>
                        <a:pt x="548" y="138"/>
                      </a:cubicBezTo>
                      <a:cubicBezTo>
                        <a:pt x="546" y="142"/>
                        <a:pt x="545" y="145"/>
                        <a:pt x="547" y="147"/>
                      </a:cubicBezTo>
                      <a:cubicBezTo>
                        <a:pt x="550" y="150"/>
                        <a:pt x="552" y="154"/>
                        <a:pt x="551" y="159"/>
                      </a:cubicBezTo>
                      <a:cubicBezTo>
                        <a:pt x="551" y="159"/>
                        <a:pt x="552" y="158"/>
                        <a:pt x="552" y="158"/>
                      </a:cubicBezTo>
                      <a:cubicBezTo>
                        <a:pt x="555" y="151"/>
                        <a:pt x="555" y="146"/>
                        <a:pt x="555" y="145"/>
                      </a:cubicBezTo>
                      <a:cubicBezTo>
                        <a:pt x="552" y="145"/>
                        <a:pt x="551" y="141"/>
                        <a:pt x="552" y="139"/>
                      </a:cubicBezTo>
                      <a:cubicBezTo>
                        <a:pt x="552" y="137"/>
                        <a:pt x="553" y="136"/>
                        <a:pt x="555" y="136"/>
                      </a:cubicBezTo>
                      <a:cubicBezTo>
                        <a:pt x="556" y="136"/>
                        <a:pt x="557" y="137"/>
                        <a:pt x="557" y="138"/>
                      </a:cubicBezTo>
                      <a:cubicBezTo>
                        <a:pt x="558" y="139"/>
                        <a:pt x="559" y="140"/>
                        <a:pt x="559" y="140"/>
                      </a:cubicBezTo>
                      <a:cubicBezTo>
                        <a:pt x="560" y="140"/>
                        <a:pt x="560" y="139"/>
                        <a:pt x="562" y="137"/>
                      </a:cubicBezTo>
                      <a:cubicBezTo>
                        <a:pt x="567" y="133"/>
                        <a:pt x="569" y="127"/>
                        <a:pt x="569" y="126"/>
                      </a:cubicBezTo>
                      <a:cubicBezTo>
                        <a:pt x="567" y="125"/>
                        <a:pt x="567" y="123"/>
                        <a:pt x="567" y="122"/>
                      </a:cubicBezTo>
                      <a:cubicBezTo>
                        <a:pt x="568" y="119"/>
                        <a:pt x="574" y="119"/>
                        <a:pt x="575" y="119"/>
                      </a:cubicBezTo>
                      <a:cubicBezTo>
                        <a:pt x="576" y="119"/>
                        <a:pt x="576" y="119"/>
                        <a:pt x="576" y="119"/>
                      </a:cubicBezTo>
                      <a:cubicBezTo>
                        <a:pt x="577" y="119"/>
                        <a:pt x="577" y="119"/>
                        <a:pt x="577" y="119"/>
                      </a:cubicBezTo>
                      <a:cubicBezTo>
                        <a:pt x="579" y="119"/>
                        <a:pt x="583" y="118"/>
                        <a:pt x="586" y="117"/>
                      </a:cubicBezTo>
                      <a:cubicBezTo>
                        <a:pt x="585" y="118"/>
                        <a:pt x="585" y="118"/>
                        <a:pt x="584" y="118"/>
                      </a:cubicBezTo>
                      <a:cubicBezTo>
                        <a:pt x="580" y="119"/>
                        <a:pt x="577" y="119"/>
                        <a:pt x="575" y="119"/>
                      </a:cubicBezTo>
                      <a:cubicBezTo>
                        <a:pt x="574" y="118"/>
                        <a:pt x="573" y="117"/>
                        <a:pt x="573" y="116"/>
                      </a:cubicBezTo>
                      <a:cubicBezTo>
                        <a:pt x="573" y="110"/>
                        <a:pt x="593" y="108"/>
                        <a:pt x="594" y="108"/>
                      </a:cubicBezTo>
                      <a:cubicBezTo>
                        <a:pt x="595" y="108"/>
                        <a:pt x="595" y="108"/>
                        <a:pt x="596" y="106"/>
                      </a:cubicBezTo>
                      <a:cubicBezTo>
                        <a:pt x="596" y="105"/>
                        <a:pt x="596" y="103"/>
                        <a:pt x="598" y="103"/>
                      </a:cubicBezTo>
                      <a:cubicBezTo>
                        <a:pt x="600" y="103"/>
                        <a:pt x="600" y="104"/>
                        <a:pt x="601" y="104"/>
                      </a:cubicBezTo>
                      <a:cubicBezTo>
                        <a:pt x="602" y="107"/>
                        <a:pt x="605" y="106"/>
                        <a:pt x="608" y="105"/>
                      </a:cubicBezTo>
                      <a:cubicBezTo>
                        <a:pt x="608" y="105"/>
                        <a:pt x="608" y="104"/>
                        <a:pt x="608" y="103"/>
                      </a:cubicBezTo>
                      <a:cubicBezTo>
                        <a:pt x="608" y="102"/>
                        <a:pt x="607" y="100"/>
                        <a:pt x="605" y="100"/>
                      </a:cubicBezTo>
                      <a:cubicBezTo>
                        <a:pt x="604" y="99"/>
                        <a:pt x="603" y="98"/>
                        <a:pt x="603" y="97"/>
                      </a:cubicBezTo>
                      <a:cubicBezTo>
                        <a:pt x="602" y="96"/>
                        <a:pt x="603" y="95"/>
                        <a:pt x="604" y="94"/>
                      </a:cubicBezTo>
                      <a:cubicBezTo>
                        <a:pt x="605" y="93"/>
                        <a:pt x="605" y="93"/>
                        <a:pt x="605" y="93"/>
                      </a:cubicBezTo>
                      <a:cubicBezTo>
                        <a:pt x="604" y="90"/>
                        <a:pt x="606" y="87"/>
                        <a:pt x="606" y="85"/>
                      </a:cubicBezTo>
                      <a:cubicBezTo>
                        <a:pt x="607" y="84"/>
                        <a:pt x="610" y="79"/>
                        <a:pt x="614" y="78"/>
                      </a:cubicBezTo>
                      <a:cubicBezTo>
                        <a:pt x="616" y="77"/>
                        <a:pt x="616" y="77"/>
                        <a:pt x="616" y="76"/>
                      </a:cubicBezTo>
                      <a:cubicBezTo>
                        <a:pt x="617" y="75"/>
                        <a:pt x="618" y="74"/>
                        <a:pt x="621" y="74"/>
                      </a:cubicBezTo>
                      <a:cubicBezTo>
                        <a:pt x="622" y="74"/>
                        <a:pt x="623" y="73"/>
                        <a:pt x="624" y="70"/>
                      </a:cubicBezTo>
                      <a:cubicBezTo>
                        <a:pt x="625" y="69"/>
                        <a:pt x="626" y="67"/>
                        <a:pt x="628" y="66"/>
                      </a:cubicBezTo>
                      <a:cubicBezTo>
                        <a:pt x="629" y="65"/>
                        <a:pt x="630" y="65"/>
                        <a:pt x="631" y="65"/>
                      </a:cubicBezTo>
                      <a:cubicBezTo>
                        <a:pt x="633" y="65"/>
                        <a:pt x="634" y="65"/>
                        <a:pt x="636" y="66"/>
                      </a:cubicBezTo>
                      <a:cubicBezTo>
                        <a:pt x="637" y="67"/>
                        <a:pt x="638" y="67"/>
                        <a:pt x="639" y="67"/>
                      </a:cubicBezTo>
                      <a:cubicBezTo>
                        <a:pt x="640" y="67"/>
                        <a:pt x="641" y="67"/>
                        <a:pt x="642" y="66"/>
                      </a:cubicBezTo>
                      <a:cubicBezTo>
                        <a:pt x="644" y="65"/>
                        <a:pt x="646" y="63"/>
                        <a:pt x="649" y="61"/>
                      </a:cubicBezTo>
                      <a:cubicBezTo>
                        <a:pt x="639" y="47"/>
                        <a:pt x="640" y="37"/>
                        <a:pt x="640" y="32"/>
                      </a:cubicBezTo>
                      <a:cubicBezTo>
                        <a:pt x="640" y="32"/>
                        <a:pt x="640" y="31"/>
                        <a:pt x="640" y="31"/>
                      </a:cubicBezTo>
                      <a:cubicBezTo>
                        <a:pt x="639" y="30"/>
                        <a:pt x="637" y="30"/>
                        <a:pt x="636" y="30"/>
                      </a:cubicBezTo>
                      <a:cubicBezTo>
                        <a:pt x="633" y="30"/>
                        <a:pt x="629" y="30"/>
                        <a:pt x="626" y="27"/>
                      </a:cubicBezTo>
                      <a:cubicBezTo>
                        <a:pt x="623" y="27"/>
                        <a:pt x="617" y="39"/>
                        <a:pt x="615" y="46"/>
                      </a:cubicBezTo>
                      <a:cubicBezTo>
                        <a:pt x="613" y="54"/>
                        <a:pt x="601" y="61"/>
                        <a:pt x="600" y="62"/>
                      </a:cubicBezTo>
                      <a:cubicBezTo>
                        <a:pt x="599" y="63"/>
                        <a:pt x="599" y="63"/>
                        <a:pt x="599" y="63"/>
                      </a:cubicBezTo>
                      <a:cubicBezTo>
                        <a:pt x="599" y="63"/>
                        <a:pt x="599" y="63"/>
                        <a:pt x="599" y="63"/>
                      </a:cubicBezTo>
                      <a:cubicBezTo>
                        <a:pt x="599" y="63"/>
                        <a:pt x="563" y="63"/>
                        <a:pt x="560" y="63"/>
                      </a:cubicBezTo>
                      <a:cubicBezTo>
                        <a:pt x="560" y="63"/>
                        <a:pt x="558" y="64"/>
                        <a:pt x="548" y="73"/>
                      </a:cubicBezTo>
                      <a:cubicBezTo>
                        <a:pt x="548" y="75"/>
                        <a:pt x="548" y="77"/>
                        <a:pt x="547" y="78"/>
                      </a:cubicBezTo>
                      <a:cubicBezTo>
                        <a:pt x="544" y="83"/>
                        <a:pt x="533" y="86"/>
                        <a:pt x="523" y="86"/>
                      </a:cubicBezTo>
                      <a:cubicBezTo>
                        <a:pt x="521" y="86"/>
                        <a:pt x="519" y="86"/>
                        <a:pt x="517" y="86"/>
                      </a:cubicBezTo>
                      <a:cubicBezTo>
                        <a:pt x="517" y="88"/>
                        <a:pt x="517" y="89"/>
                        <a:pt x="517" y="89"/>
                      </a:cubicBezTo>
                      <a:cubicBezTo>
                        <a:pt x="517" y="91"/>
                        <a:pt x="516" y="92"/>
                        <a:pt x="513" y="94"/>
                      </a:cubicBezTo>
                      <a:cubicBezTo>
                        <a:pt x="511" y="97"/>
                        <a:pt x="502" y="102"/>
                        <a:pt x="491" y="108"/>
                      </a:cubicBezTo>
                      <a:cubicBezTo>
                        <a:pt x="487" y="110"/>
                        <a:pt x="487" y="110"/>
                        <a:pt x="487" y="110"/>
                      </a:cubicBezTo>
                      <a:cubicBezTo>
                        <a:pt x="480" y="113"/>
                        <a:pt x="471" y="113"/>
                        <a:pt x="466" y="110"/>
                      </a:cubicBezTo>
                      <a:cubicBezTo>
                        <a:pt x="463" y="109"/>
                        <a:pt x="461" y="106"/>
                        <a:pt x="461" y="103"/>
                      </a:cubicBezTo>
                      <a:cubicBezTo>
                        <a:pt x="461" y="97"/>
                        <a:pt x="465" y="96"/>
                        <a:pt x="467" y="96"/>
                      </a:cubicBezTo>
                      <a:cubicBezTo>
                        <a:pt x="470" y="96"/>
                        <a:pt x="472" y="97"/>
                        <a:pt x="473" y="99"/>
                      </a:cubicBezTo>
                      <a:cubicBezTo>
                        <a:pt x="473" y="99"/>
                        <a:pt x="473" y="99"/>
                        <a:pt x="474" y="99"/>
                      </a:cubicBezTo>
                      <a:cubicBezTo>
                        <a:pt x="472" y="97"/>
                        <a:pt x="472" y="94"/>
                        <a:pt x="472" y="91"/>
                      </a:cubicBezTo>
                      <a:cubicBezTo>
                        <a:pt x="471" y="90"/>
                        <a:pt x="472" y="87"/>
                        <a:pt x="472" y="85"/>
                      </a:cubicBezTo>
                      <a:cubicBezTo>
                        <a:pt x="472" y="81"/>
                        <a:pt x="472" y="78"/>
                        <a:pt x="470" y="78"/>
                      </a:cubicBezTo>
                      <a:cubicBezTo>
                        <a:pt x="468" y="77"/>
                        <a:pt x="465" y="79"/>
                        <a:pt x="463" y="80"/>
                      </a:cubicBezTo>
                      <a:cubicBezTo>
                        <a:pt x="461" y="81"/>
                        <a:pt x="460" y="82"/>
                        <a:pt x="459" y="82"/>
                      </a:cubicBezTo>
                      <a:cubicBezTo>
                        <a:pt x="458" y="82"/>
                        <a:pt x="458" y="82"/>
                        <a:pt x="457" y="81"/>
                      </a:cubicBezTo>
                      <a:cubicBezTo>
                        <a:pt x="456" y="80"/>
                        <a:pt x="456" y="79"/>
                        <a:pt x="456" y="78"/>
                      </a:cubicBezTo>
                      <a:cubicBezTo>
                        <a:pt x="457" y="75"/>
                        <a:pt x="458" y="73"/>
                        <a:pt x="460" y="70"/>
                      </a:cubicBezTo>
                      <a:cubicBezTo>
                        <a:pt x="462" y="66"/>
                        <a:pt x="464" y="63"/>
                        <a:pt x="461" y="59"/>
                      </a:cubicBezTo>
                      <a:cubicBezTo>
                        <a:pt x="458" y="54"/>
                        <a:pt x="455" y="53"/>
                        <a:pt x="452" y="53"/>
                      </a:cubicBezTo>
                      <a:cubicBezTo>
                        <a:pt x="450" y="53"/>
                        <a:pt x="448" y="54"/>
                        <a:pt x="447" y="56"/>
                      </a:cubicBezTo>
                      <a:cubicBezTo>
                        <a:pt x="446" y="61"/>
                        <a:pt x="442" y="62"/>
                        <a:pt x="440" y="62"/>
                      </a:cubicBezTo>
                      <a:cubicBezTo>
                        <a:pt x="438" y="63"/>
                        <a:pt x="436" y="63"/>
                        <a:pt x="436" y="65"/>
                      </a:cubicBezTo>
                      <a:cubicBezTo>
                        <a:pt x="433" y="70"/>
                        <a:pt x="431" y="80"/>
                        <a:pt x="433" y="87"/>
                      </a:cubicBezTo>
                      <a:cubicBezTo>
                        <a:pt x="435" y="97"/>
                        <a:pt x="431" y="102"/>
                        <a:pt x="424" y="106"/>
                      </a:cubicBezTo>
                      <a:cubicBezTo>
                        <a:pt x="420" y="108"/>
                        <a:pt x="417" y="108"/>
                        <a:pt x="415" y="105"/>
                      </a:cubicBezTo>
                      <a:cubicBezTo>
                        <a:pt x="411" y="101"/>
                        <a:pt x="411" y="92"/>
                        <a:pt x="412" y="83"/>
                      </a:cubicBezTo>
                      <a:cubicBezTo>
                        <a:pt x="413" y="79"/>
                        <a:pt x="414" y="76"/>
                        <a:pt x="415" y="73"/>
                      </a:cubicBezTo>
                      <a:cubicBezTo>
                        <a:pt x="416" y="70"/>
                        <a:pt x="417" y="66"/>
                        <a:pt x="417" y="65"/>
                      </a:cubicBezTo>
                      <a:cubicBezTo>
                        <a:pt x="415" y="65"/>
                        <a:pt x="414" y="64"/>
                        <a:pt x="414" y="63"/>
                      </a:cubicBezTo>
                      <a:cubicBezTo>
                        <a:pt x="413" y="58"/>
                        <a:pt x="425" y="49"/>
                        <a:pt x="433" y="47"/>
                      </a:cubicBezTo>
                      <a:cubicBezTo>
                        <a:pt x="438" y="46"/>
                        <a:pt x="443" y="45"/>
                        <a:pt x="447" y="45"/>
                      </a:cubicBezTo>
                      <a:cubicBezTo>
                        <a:pt x="450" y="45"/>
                        <a:pt x="454" y="44"/>
                        <a:pt x="455" y="44"/>
                      </a:cubicBezTo>
                      <a:cubicBezTo>
                        <a:pt x="455" y="44"/>
                        <a:pt x="456" y="44"/>
                        <a:pt x="456" y="43"/>
                      </a:cubicBezTo>
                      <a:cubicBezTo>
                        <a:pt x="455" y="43"/>
                        <a:pt x="454" y="42"/>
                        <a:pt x="453" y="41"/>
                      </a:cubicBezTo>
                      <a:cubicBezTo>
                        <a:pt x="453" y="42"/>
                        <a:pt x="452" y="42"/>
                        <a:pt x="452" y="42"/>
                      </a:cubicBezTo>
                      <a:cubicBezTo>
                        <a:pt x="451" y="43"/>
                        <a:pt x="450" y="43"/>
                        <a:pt x="449" y="43"/>
                      </a:cubicBezTo>
                      <a:cubicBezTo>
                        <a:pt x="447" y="43"/>
                        <a:pt x="446" y="42"/>
                        <a:pt x="445" y="41"/>
                      </a:cubicBezTo>
                      <a:cubicBezTo>
                        <a:pt x="444" y="39"/>
                        <a:pt x="443" y="38"/>
                        <a:pt x="440" y="38"/>
                      </a:cubicBezTo>
                      <a:cubicBezTo>
                        <a:pt x="438" y="38"/>
                        <a:pt x="435" y="39"/>
                        <a:pt x="432" y="40"/>
                      </a:cubicBezTo>
                      <a:cubicBezTo>
                        <a:pt x="427" y="42"/>
                        <a:pt x="422" y="44"/>
                        <a:pt x="419" y="42"/>
                      </a:cubicBezTo>
                      <a:cubicBezTo>
                        <a:pt x="415" y="40"/>
                        <a:pt x="414" y="38"/>
                        <a:pt x="413" y="36"/>
                      </a:cubicBezTo>
                      <a:cubicBezTo>
                        <a:pt x="413" y="35"/>
                        <a:pt x="413" y="35"/>
                        <a:pt x="411" y="35"/>
                      </a:cubicBezTo>
                      <a:cubicBezTo>
                        <a:pt x="409" y="35"/>
                        <a:pt x="408" y="34"/>
                        <a:pt x="408" y="33"/>
                      </a:cubicBezTo>
                      <a:cubicBezTo>
                        <a:pt x="407" y="32"/>
                        <a:pt x="407" y="30"/>
                        <a:pt x="408" y="29"/>
                      </a:cubicBezTo>
                      <a:cubicBezTo>
                        <a:pt x="406" y="30"/>
                        <a:pt x="404" y="31"/>
                        <a:pt x="402" y="33"/>
                      </a:cubicBezTo>
                      <a:cubicBezTo>
                        <a:pt x="396" y="37"/>
                        <a:pt x="390" y="41"/>
                        <a:pt x="385" y="41"/>
                      </a:cubicBezTo>
                      <a:cubicBezTo>
                        <a:pt x="383" y="41"/>
                        <a:pt x="381" y="40"/>
                        <a:pt x="380" y="39"/>
                      </a:cubicBezTo>
                      <a:cubicBezTo>
                        <a:pt x="378" y="37"/>
                        <a:pt x="376" y="37"/>
                        <a:pt x="374" y="38"/>
                      </a:cubicBezTo>
                      <a:cubicBezTo>
                        <a:pt x="373" y="38"/>
                        <a:pt x="371" y="38"/>
                        <a:pt x="370" y="38"/>
                      </a:cubicBezTo>
                      <a:cubicBezTo>
                        <a:pt x="368" y="38"/>
                        <a:pt x="367" y="38"/>
                        <a:pt x="365" y="36"/>
                      </a:cubicBezTo>
                      <a:cubicBezTo>
                        <a:pt x="364" y="35"/>
                        <a:pt x="364" y="33"/>
                        <a:pt x="365" y="32"/>
                      </a:cubicBezTo>
                      <a:cubicBezTo>
                        <a:pt x="367" y="26"/>
                        <a:pt x="382" y="18"/>
                        <a:pt x="390" y="18"/>
                      </a:cubicBezTo>
                      <a:cubicBezTo>
                        <a:pt x="390" y="18"/>
                        <a:pt x="390" y="18"/>
                        <a:pt x="390" y="18"/>
                      </a:cubicBezTo>
                      <a:cubicBezTo>
                        <a:pt x="387" y="18"/>
                        <a:pt x="384" y="17"/>
                        <a:pt x="382" y="17"/>
                      </a:cubicBezTo>
                      <a:cubicBezTo>
                        <a:pt x="381" y="17"/>
                        <a:pt x="381" y="17"/>
                        <a:pt x="381" y="17"/>
                      </a:cubicBezTo>
                      <a:cubicBezTo>
                        <a:pt x="377" y="21"/>
                        <a:pt x="372" y="20"/>
                        <a:pt x="368" y="15"/>
                      </a:cubicBezTo>
                      <a:cubicBezTo>
                        <a:pt x="368" y="15"/>
                        <a:pt x="367" y="15"/>
                        <a:pt x="367" y="15"/>
                      </a:cubicBezTo>
                      <a:cubicBezTo>
                        <a:pt x="366" y="15"/>
                        <a:pt x="366" y="15"/>
                        <a:pt x="366" y="15"/>
                      </a:cubicBezTo>
                      <a:cubicBezTo>
                        <a:pt x="364" y="15"/>
                        <a:pt x="361" y="15"/>
                        <a:pt x="359" y="12"/>
                      </a:cubicBezTo>
                      <a:cubicBezTo>
                        <a:pt x="357" y="10"/>
                        <a:pt x="356" y="10"/>
                        <a:pt x="355" y="10"/>
                      </a:cubicBezTo>
                      <a:cubicBezTo>
                        <a:pt x="354" y="10"/>
                        <a:pt x="353" y="11"/>
                        <a:pt x="352" y="11"/>
                      </a:cubicBezTo>
                      <a:cubicBezTo>
                        <a:pt x="351" y="12"/>
                        <a:pt x="351" y="12"/>
                        <a:pt x="351" y="12"/>
                      </a:cubicBezTo>
                      <a:cubicBezTo>
                        <a:pt x="348" y="13"/>
                        <a:pt x="346" y="12"/>
                        <a:pt x="343" y="11"/>
                      </a:cubicBezTo>
                      <a:cubicBezTo>
                        <a:pt x="342" y="10"/>
                        <a:pt x="341" y="9"/>
                        <a:pt x="339" y="9"/>
                      </a:cubicBezTo>
                      <a:cubicBezTo>
                        <a:pt x="336" y="7"/>
                        <a:pt x="336" y="5"/>
                        <a:pt x="335" y="3"/>
                      </a:cubicBezTo>
                      <a:cubicBezTo>
                        <a:pt x="335" y="1"/>
                        <a:pt x="335" y="1"/>
                        <a:pt x="334" y="0"/>
                      </a:cubicBezTo>
                      <a:cubicBezTo>
                        <a:pt x="334" y="0"/>
                        <a:pt x="334" y="0"/>
                        <a:pt x="334" y="0"/>
                      </a:cubicBezTo>
                      <a:cubicBezTo>
                        <a:pt x="334" y="0"/>
                        <a:pt x="334" y="2"/>
                        <a:pt x="334" y="3"/>
                      </a:cubicBezTo>
                      <a:cubicBezTo>
                        <a:pt x="333" y="5"/>
                        <a:pt x="333" y="5"/>
                        <a:pt x="333" y="5"/>
                      </a:cubicBezTo>
                      <a:cubicBezTo>
                        <a:pt x="25" y="7"/>
                        <a:pt x="25" y="7"/>
                        <a:pt x="25" y="7"/>
                      </a:cubicBezTo>
                      <a:cubicBezTo>
                        <a:pt x="26" y="9"/>
                        <a:pt x="26" y="11"/>
                        <a:pt x="26" y="13"/>
                      </a:cubicBezTo>
                      <a:cubicBezTo>
                        <a:pt x="26" y="15"/>
                        <a:pt x="25" y="16"/>
                        <a:pt x="26" y="18"/>
                      </a:cubicBezTo>
                      <a:cubicBezTo>
                        <a:pt x="27" y="21"/>
                        <a:pt x="27" y="27"/>
                        <a:pt x="24" y="30"/>
                      </a:cubicBezTo>
                      <a:cubicBezTo>
                        <a:pt x="23" y="31"/>
                        <a:pt x="22" y="32"/>
                        <a:pt x="20" y="32"/>
                      </a:cubicBezTo>
                      <a:cubicBezTo>
                        <a:pt x="18" y="32"/>
                        <a:pt x="16" y="30"/>
                        <a:pt x="15" y="28"/>
                      </a:cubicBezTo>
                      <a:cubicBezTo>
                        <a:pt x="15" y="26"/>
                        <a:pt x="16" y="23"/>
                        <a:pt x="18" y="22"/>
                      </a:cubicBezTo>
                      <a:cubicBezTo>
                        <a:pt x="18" y="22"/>
                        <a:pt x="18" y="21"/>
                        <a:pt x="18" y="20"/>
                      </a:cubicBezTo>
                      <a:cubicBezTo>
                        <a:pt x="18" y="19"/>
                        <a:pt x="18" y="19"/>
                        <a:pt x="17" y="19"/>
                      </a:cubicBezTo>
                      <a:cubicBezTo>
                        <a:pt x="16" y="19"/>
                        <a:pt x="15" y="19"/>
                        <a:pt x="15" y="18"/>
                      </a:cubicBezTo>
                      <a:cubicBezTo>
                        <a:pt x="14" y="17"/>
                        <a:pt x="14" y="16"/>
                        <a:pt x="13" y="15"/>
                      </a:cubicBezTo>
                      <a:cubicBezTo>
                        <a:pt x="10" y="16"/>
                        <a:pt x="5" y="16"/>
                        <a:pt x="0" y="15"/>
                      </a:cubicBezTo>
                      <a:cubicBezTo>
                        <a:pt x="0" y="18"/>
                        <a:pt x="2" y="23"/>
                        <a:pt x="5" y="27"/>
                      </a:cubicBezTo>
                      <a:cubicBezTo>
                        <a:pt x="7" y="30"/>
                        <a:pt x="8" y="33"/>
                        <a:pt x="8" y="35"/>
                      </a:cubicBezTo>
                      <a:cubicBezTo>
                        <a:pt x="8" y="36"/>
                        <a:pt x="8" y="37"/>
                        <a:pt x="9" y="37"/>
                      </a:cubicBezTo>
                      <a:cubicBezTo>
                        <a:pt x="13" y="40"/>
                        <a:pt x="13" y="42"/>
                        <a:pt x="13" y="43"/>
                      </a:cubicBezTo>
                      <a:cubicBezTo>
                        <a:pt x="13" y="43"/>
                        <a:pt x="12" y="45"/>
                        <a:pt x="8" y="45"/>
                      </a:cubicBezTo>
                      <a:cubicBezTo>
                        <a:pt x="8" y="45"/>
                        <a:pt x="8" y="46"/>
                        <a:pt x="8" y="46"/>
                      </a:cubicBezTo>
                      <a:cubicBezTo>
                        <a:pt x="9" y="48"/>
                        <a:pt x="9" y="50"/>
                        <a:pt x="8" y="53"/>
                      </a:cubicBezTo>
                      <a:cubicBezTo>
                        <a:pt x="7" y="58"/>
                        <a:pt x="7" y="64"/>
                        <a:pt x="7" y="70"/>
                      </a:cubicBezTo>
                      <a:cubicBezTo>
                        <a:pt x="7" y="75"/>
                        <a:pt x="7" y="79"/>
                        <a:pt x="6" y="81"/>
                      </a:cubicBezTo>
                      <a:cubicBezTo>
                        <a:pt x="6" y="83"/>
                        <a:pt x="5" y="85"/>
                        <a:pt x="5" y="87"/>
                      </a:cubicBezTo>
                      <a:cubicBezTo>
                        <a:pt x="3" y="91"/>
                        <a:pt x="1" y="95"/>
                        <a:pt x="3" y="97"/>
                      </a:cubicBezTo>
                      <a:cubicBezTo>
                        <a:pt x="7" y="104"/>
                        <a:pt x="9" y="111"/>
                        <a:pt x="7" y="117"/>
                      </a:cubicBezTo>
                      <a:cubicBezTo>
                        <a:pt x="5" y="123"/>
                        <a:pt x="6" y="126"/>
                        <a:pt x="8" y="130"/>
                      </a:cubicBezTo>
                      <a:cubicBezTo>
                        <a:pt x="10" y="133"/>
                        <a:pt x="10" y="137"/>
                        <a:pt x="10" y="139"/>
                      </a:cubicBezTo>
                      <a:cubicBezTo>
                        <a:pt x="10" y="141"/>
                        <a:pt x="10" y="144"/>
                        <a:pt x="11" y="144"/>
                      </a:cubicBezTo>
                      <a:cubicBezTo>
                        <a:pt x="14" y="146"/>
                        <a:pt x="17" y="150"/>
                        <a:pt x="20" y="155"/>
                      </a:cubicBezTo>
                      <a:cubicBezTo>
                        <a:pt x="21" y="156"/>
                        <a:pt x="22" y="157"/>
                        <a:pt x="23" y="157"/>
                      </a:cubicBezTo>
                      <a:cubicBezTo>
                        <a:pt x="24" y="158"/>
                        <a:pt x="26" y="159"/>
                        <a:pt x="26" y="162"/>
                      </a:cubicBezTo>
                      <a:cubicBezTo>
                        <a:pt x="27" y="166"/>
                        <a:pt x="27" y="166"/>
                        <a:pt x="29" y="167"/>
                      </a:cubicBezTo>
                      <a:cubicBezTo>
                        <a:pt x="34" y="169"/>
                        <a:pt x="33" y="174"/>
                        <a:pt x="32" y="176"/>
                      </a:cubicBezTo>
                      <a:cubicBezTo>
                        <a:pt x="32" y="177"/>
                        <a:pt x="32" y="177"/>
                        <a:pt x="32" y="178"/>
                      </a:cubicBezTo>
                      <a:cubicBezTo>
                        <a:pt x="32" y="179"/>
                        <a:pt x="38" y="184"/>
                        <a:pt x="42" y="188"/>
                      </a:cubicBezTo>
                      <a:cubicBezTo>
                        <a:pt x="43" y="189"/>
                        <a:pt x="43" y="189"/>
                        <a:pt x="43" y="189"/>
                      </a:cubicBezTo>
                      <a:cubicBezTo>
                        <a:pt x="47" y="193"/>
                        <a:pt x="47" y="196"/>
                        <a:pt x="47" y="198"/>
                      </a:cubicBezTo>
                      <a:cubicBezTo>
                        <a:pt x="47" y="199"/>
                        <a:pt x="47" y="199"/>
                        <a:pt x="47" y="199"/>
                      </a:cubicBezTo>
                      <a:cubicBezTo>
                        <a:pt x="48" y="199"/>
                        <a:pt x="48" y="199"/>
                        <a:pt x="48" y="199"/>
                      </a:cubicBezTo>
                      <a:cubicBezTo>
                        <a:pt x="53" y="199"/>
                        <a:pt x="58" y="202"/>
                        <a:pt x="63" y="205"/>
                      </a:cubicBezTo>
                      <a:cubicBezTo>
                        <a:pt x="65" y="207"/>
                        <a:pt x="66" y="207"/>
                        <a:pt x="67" y="207"/>
                      </a:cubicBezTo>
                      <a:cubicBezTo>
                        <a:pt x="68" y="207"/>
                        <a:pt x="68" y="207"/>
                        <a:pt x="68" y="207"/>
                      </a:cubicBezTo>
                      <a:cubicBezTo>
                        <a:pt x="69" y="207"/>
                        <a:pt x="71" y="207"/>
                        <a:pt x="72" y="207"/>
                      </a:cubicBezTo>
                      <a:cubicBezTo>
                        <a:pt x="76" y="208"/>
                        <a:pt x="82" y="216"/>
                        <a:pt x="84" y="221"/>
                      </a:cubicBezTo>
                      <a:cubicBezTo>
                        <a:pt x="84" y="223"/>
                        <a:pt x="85" y="225"/>
                        <a:pt x="85" y="226"/>
                      </a:cubicBezTo>
                      <a:cubicBezTo>
                        <a:pt x="111" y="223"/>
                        <a:pt x="111" y="223"/>
                        <a:pt x="111" y="223"/>
                      </a:cubicBezTo>
                      <a:cubicBezTo>
                        <a:pt x="111" y="223"/>
                        <a:pt x="111" y="223"/>
                        <a:pt x="111" y="223"/>
                      </a:cubicBezTo>
                      <a:cubicBezTo>
                        <a:pt x="113" y="225"/>
                        <a:pt x="120" y="229"/>
                        <a:pt x="123" y="230"/>
                      </a:cubicBezTo>
                      <a:cubicBezTo>
                        <a:pt x="127" y="231"/>
                        <a:pt x="149" y="239"/>
                        <a:pt x="152" y="240"/>
                      </a:cubicBezTo>
                      <a:cubicBezTo>
                        <a:pt x="183" y="240"/>
                        <a:pt x="183" y="240"/>
                        <a:pt x="183" y="240"/>
                      </a:cubicBezTo>
                      <a:cubicBezTo>
                        <a:pt x="187" y="235"/>
                        <a:pt x="187" y="235"/>
                        <a:pt x="187" y="235"/>
                      </a:cubicBezTo>
                      <a:cubicBezTo>
                        <a:pt x="206" y="235"/>
                        <a:pt x="206" y="235"/>
                        <a:pt x="206" y="235"/>
                      </a:cubicBezTo>
                      <a:cubicBezTo>
                        <a:pt x="207" y="235"/>
                        <a:pt x="207" y="235"/>
                        <a:pt x="207" y="235"/>
                      </a:cubicBezTo>
                      <a:cubicBezTo>
                        <a:pt x="212" y="240"/>
                        <a:pt x="218" y="246"/>
                        <a:pt x="219" y="247"/>
                      </a:cubicBezTo>
                      <a:cubicBezTo>
                        <a:pt x="221" y="247"/>
                        <a:pt x="227" y="253"/>
                        <a:pt x="227" y="257"/>
                      </a:cubicBezTo>
                      <a:cubicBezTo>
                        <a:pt x="227" y="259"/>
                        <a:pt x="228" y="261"/>
                        <a:pt x="230" y="263"/>
                      </a:cubicBezTo>
                      <a:cubicBezTo>
                        <a:pt x="231" y="263"/>
                        <a:pt x="232" y="263"/>
                        <a:pt x="232" y="264"/>
                      </a:cubicBezTo>
                      <a:cubicBezTo>
                        <a:pt x="233" y="264"/>
                        <a:pt x="233" y="264"/>
                        <a:pt x="234" y="265"/>
                      </a:cubicBezTo>
                      <a:cubicBezTo>
                        <a:pt x="235" y="266"/>
                        <a:pt x="238" y="267"/>
                        <a:pt x="240" y="268"/>
                      </a:cubicBezTo>
                      <a:cubicBezTo>
                        <a:pt x="240" y="268"/>
                        <a:pt x="241" y="269"/>
                        <a:pt x="241" y="269"/>
                      </a:cubicBezTo>
                      <a:cubicBezTo>
                        <a:pt x="242" y="268"/>
                        <a:pt x="242" y="268"/>
                        <a:pt x="242" y="267"/>
                      </a:cubicBezTo>
                      <a:cubicBezTo>
                        <a:pt x="244" y="264"/>
                        <a:pt x="247" y="259"/>
                        <a:pt x="251" y="259"/>
                      </a:cubicBezTo>
                      <a:cubicBezTo>
                        <a:pt x="256" y="259"/>
                        <a:pt x="271" y="263"/>
                        <a:pt x="273" y="272"/>
                      </a:cubicBezTo>
                      <a:cubicBezTo>
                        <a:pt x="275" y="279"/>
                        <a:pt x="281" y="284"/>
                        <a:pt x="283" y="286"/>
                      </a:cubicBezTo>
                      <a:cubicBezTo>
                        <a:pt x="285" y="287"/>
                        <a:pt x="285" y="290"/>
                        <a:pt x="285" y="292"/>
                      </a:cubicBezTo>
                      <a:cubicBezTo>
                        <a:pt x="286" y="293"/>
                        <a:pt x="286" y="294"/>
                        <a:pt x="286" y="295"/>
                      </a:cubicBezTo>
                      <a:cubicBezTo>
                        <a:pt x="287" y="296"/>
                        <a:pt x="287" y="298"/>
                        <a:pt x="288" y="299"/>
                      </a:cubicBezTo>
                      <a:cubicBezTo>
                        <a:pt x="288" y="300"/>
                        <a:pt x="288" y="300"/>
                        <a:pt x="288" y="301"/>
                      </a:cubicBezTo>
                      <a:cubicBezTo>
                        <a:pt x="289" y="301"/>
                        <a:pt x="289" y="301"/>
                        <a:pt x="289" y="301"/>
                      </a:cubicBezTo>
                      <a:cubicBezTo>
                        <a:pt x="290" y="301"/>
                        <a:pt x="291" y="302"/>
                        <a:pt x="293" y="303"/>
                      </a:cubicBezTo>
                      <a:cubicBezTo>
                        <a:pt x="296" y="304"/>
                        <a:pt x="301" y="306"/>
                        <a:pt x="303" y="306"/>
                      </a:cubicBezTo>
                      <a:cubicBezTo>
                        <a:pt x="304" y="306"/>
                        <a:pt x="304" y="306"/>
                        <a:pt x="304" y="306"/>
                      </a:cubicBezTo>
                      <a:cubicBezTo>
                        <a:pt x="304" y="306"/>
                        <a:pt x="305" y="307"/>
                        <a:pt x="306" y="307"/>
                      </a:cubicBezTo>
                      <a:cubicBezTo>
                        <a:pt x="306" y="307"/>
                        <a:pt x="306" y="307"/>
                        <a:pt x="306" y="307"/>
                      </a:cubicBezTo>
                      <a:cubicBezTo>
                        <a:pt x="305" y="305"/>
                        <a:pt x="304" y="304"/>
                        <a:pt x="303" y="30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4" name="Freeform 2211">
                  <a:extLst>
                    <a:ext uri="{FF2B5EF4-FFF2-40B4-BE49-F238E27FC236}">
                      <a16:creationId xmlns="" xmlns:a16="http://schemas.microsoft.com/office/drawing/2014/main" id="{9543887B-550A-4636-A8A4-459F10BCC79E}"/>
                    </a:ext>
                  </a:extLst>
                </p:cNvPr>
                <p:cNvSpPr/>
                <p:nvPr/>
              </p:nvSpPr>
              <p:spPr bwMode="auto">
                <a:xfrm>
                  <a:off x="949845" y="2389187"/>
                  <a:ext cx="761942" cy="507173"/>
                </a:xfrm>
                <a:custGeom>
                  <a:avLst/>
                  <a:gdLst>
                    <a:gd name="T0" fmla="*/ 251 w 429"/>
                    <a:gd name="T1" fmla="*/ 27 h 296"/>
                    <a:gd name="T2" fmla="*/ 182 w 429"/>
                    <a:gd name="T3" fmla="*/ 20 h 296"/>
                    <a:gd name="T4" fmla="*/ 169 w 429"/>
                    <a:gd name="T5" fmla="*/ 10 h 296"/>
                    <a:gd name="T6" fmla="*/ 142 w 429"/>
                    <a:gd name="T7" fmla="*/ 7 h 296"/>
                    <a:gd name="T8" fmla="*/ 128 w 429"/>
                    <a:gd name="T9" fmla="*/ 1 h 296"/>
                    <a:gd name="T10" fmla="*/ 95 w 429"/>
                    <a:gd name="T11" fmla="*/ 11 h 296"/>
                    <a:gd name="T12" fmla="*/ 84 w 429"/>
                    <a:gd name="T13" fmla="*/ 20 h 296"/>
                    <a:gd name="T14" fmla="*/ 53 w 429"/>
                    <a:gd name="T15" fmla="*/ 33 h 296"/>
                    <a:gd name="T16" fmla="*/ 18 w 429"/>
                    <a:gd name="T17" fmla="*/ 53 h 296"/>
                    <a:gd name="T18" fmla="*/ 65 w 429"/>
                    <a:gd name="T19" fmla="*/ 82 h 296"/>
                    <a:gd name="T20" fmla="*/ 82 w 429"/>
                    <a:gd name="T21" fmla="*/ 99 h 296"/>
                    <a:gd name="T22" fmla="*/ 46 w 429"/>
                    <a:gd name="T23" fmla="*/ 104 h 296"/>
                    <a:gd name="T24" fmla="*/ 30 w 429"/>
                    <a:gd name="T25" fmla="*/ 97 h 296"/>
                    <a:gd name="T26" fmla="*/ 7 w 429"/>
                    <a:gd name="T27" fmla="*/ 108 h 296"/>
                    <a:gd name="T28" fmla="*/ 15 w 429"/>
                    <a:gd name="T29" fmla="*/ 123 h 296"/>
                    <a:gd name="T30" fmla="*/ 50 w 429"/>
                    <a:gd name="T31" fmla="*/ 132 h 296"/>
                    <a:gd name="T32" fmla="*/ 74 w 429"/>
                    <a:gd name="T33" fmla="*/ 133 h 296"/>
                    <a:gd name="T34" fmla="*/ 59 w 429"/>
                    <a:gd name="T35" fmla="*/ 152 h 296"/>
                    <a:gd name="T36" fmla="*/ 37 w 429"/>
                    <a:gd name="T37" fmla="*/ 158 h 296"/>
                    <a:gd name="T38" fmla="*/ 19 w 429"/>
                    <a:gd name="T39" fmla="*/ 184 h 296"/>
                    <a:gd name="T40" fmla="*/ 43 w 429"/>
                    <a:gd name="T41" fmla="*/ 214 h 296"/>
                    <a:gd name="T42" fmla="*/ 68 w 429"/>
                    <a:gd name="T43" fmla="*/ 220 h 296"/>
                    <a:gd name="T44" fmla="*/ 82 w 429"/>
                    <a:gd name="T45" fmla="*/ 227 h 296"/>
                    <a:gd name="T46" fmla="*/ 115 w 429"/>
                    <a:gd name="T47" fmla="*/ 229 h 296"/>
                    <a:gd name="T48" fmla="*/ 112 w 429"/>
                    <a:gd name="T49" fmla="*/ 256 h 296"/>
                    <a:gd name="T50" fmla="*/ 89 w 429"/>
                    <a:gd name="T51" fmla="*/ 281 h 296"/>
                    <a:gd name="T52" fmla="*/ 126 w 429"/>
                    <a:gd name="T53" fmla="*/ 257 h 296"/>
                    <a:gd name="T54" fmla="*/ 155 w 429"/>
                    <a:gd name="T55" fmla="*/ 234 h 296"/>
                    <a:gd name="T56" fmla="*/ 161 w 429"/>
                    <a:gd name="T57" fmla="*/ 215 h 296"/>
                    <a:gd name="T58" fmla="*/ 186 w 429"/>
                    <a:gd name="T59" fmla="*/ 191 h 296"/>
                    <a:gd name="T60" fmla="*/ 194 w 429"/>
                    <a:gd name="T61" fmla="*/ 197 h 296"/>
                    <a:gd name="T62" fmla="*/ 187 w 429"/>
                    <a:gd name="T63" fmla="*/ 218 h 296"/>
                    <a:gd name="T64" fmla="*/ 219 w 429"/>
                    <a:gd name="T65" fmla="*/ 210 h 296"/>
                    <a:gd name="T66" fmla="*/ 218 w 429"/>
                    <a:gd name="T67" fmla="*/ 195 h 296"/>
                    <a:gd name="T68" fmla="*/ 237 w 429"/>
                    <a:gd name="T69" fmla="*/ 196 h 296"/>
                    <a:gd name="T70" fmla="*/ 251 w 429"/>
                    <a:gd name="T71" fmla="*/ 203 h 296"/>
                    <a:gd name="T72" fmla="*/ 271 w 429"/>
                    <a:gd name="T73" fmla="*/ 208 h 296"/>
                    <a:gd name="T74" fmla="*/ 307 w 429"/>
                    <a:gd name="T75" fmla="*/ 214 h 296"/>
                    <a:gd name="T76" fmla="*/ 320 w 429"/>
                    <a:gd name="T77" fmla="*/ 219 h 296"/>
                    <a:gd name="T78" fmla="*/ 351 w 429"/>
                    <a:gd name="T79" fmla="*/ 238 h 296"/>
                    <a:gd name="T80" fmla="*/ 366 w 429"/>
                    <a:gd name="T81" fmla="*/ 237 h 296"/>
                    <a:gd name="T82" fmla="*/ 373 w 429"/>
                    <a:gd name="T83" fmla="*/ 246 h 296"/>
                    <a:gd name="T84" fmla="*/ 369 w 429"/>
                    <a:gd name="T85" fmla="*/ 261 h 296"/>
                    <a:gd name="T86" fmla="*/ 377 w 429"/>
                    <a:gd name="T87" fmla="*/ 256 h 296"/>
                    <a:gd name="T88" fmla="*/ 383 w 429"/>
                    <a:gd name="T89" fmla="*/ 242 h 296"/>
                    <a:gd name="T90" fmla="*/ 380 w 429"/>
                    <a:gd name="T91" fmla="*/ 271 h 296"/>
                    <a:gd name="T92" fmla="*/ 393 w 429"/>
                    <a:gd name="T93" fmla="*/ 267 h 296"/>
                    <a:gd name="T94" fmla="*/ 402 w 429"/>
                    <a:gd name="T95" fmla="*/ 284 h 296"/>
                    <a:gd name="T96" fmla="*/ 393 w 429"/>
                    <a:gd name="T97" fmla="*/ 292 h 296"/>
                    <a:gd name="T98" fmla="*/ 402 w 429"/>
                    <a:gd name="T99" fmla="*/ 293 h 296"/>
                    <a:gd name="T100" fmla="*/ 419 w 429"/>
                    <a:gd name="T101" fmla="*/ 288 h 296"/>
                    <a:gd name="T102" fmla="*/ 427 w 429"/>
                    <a:gd name="T103" fmla="*/ 289 h 296"/>
                    <a:gd name="T104" fmla="*/ 370 w 429"/>
                    <a:gd name="T105" fmla="*/ 220 h 296"/>
                    <a:gd name="T106" fmla="*/ 337 w 429"/>
                    <a:gd name="T107" fmla="*/ 224 h 296"/>
                    <a:gd name="T108" fmla="*/ 313 w 429"/>
                    <a:gd name="T109" fmla="*/ 208 h 296"/>
                    <a:gd name="T110" fmla="*/ 300 w 429"/>
                    <a:gd name="T111" fmla="*/ 34 h 2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429" h="296">
                      <a:moveTo>
                        <a:pt x="296" y="33"/>
                      </a:moveTo>
                      <a:cubicBezTo>
                        <a:pt x="295" y="33"/>
                        <a:pt x="294" y="32"/>
                        <a:pt x="292" y="31"/>
                      </a:cubicBezTo>
                      <a:cubicBezTo>
                        <a:pt x="287" y="29"/>
                        <a:pt x="280" y="26"/>
                        <a:pt x="275" y="26"/>
                      </a:cubicBezTo>
                      <a:cubicBezTo>
                        <a:pt x="275" y="26"/>
                        <a:pt x="274" y="27"/>
                        <a:pt x="274" y="27"/>
                      </a:cubicBezTo>
                      <a:cubicBezTo>
                        <a:pt x="270" y="27"/>
                        <a:pt x="264" y="28"/>
                        <a:pt x="258" y="28"/>
                      </a:cubicBezTo>
                      <a:cubicBezTo>
                        <a:pt x="255" y="28"/>
                        <a:pt x="253" y="28"/>
                        <a:pt x="251" y="27"/>
                      </a:cubicBezTo>
                      <a:cubicBezTo>
                        <a:pt x="249" y="26"/>
                        <a:pt x="245" y="24"/>
                        <a:pt x="239" y="24"/>
                      </a:cubicBezTo>
                      <a:cubicBezTo>
                        <a:pt x="238" y="24"/>
                        <a:pt x="236" y="25"/>
                        <a:pt x="234" y="25"/>
                      </a:cubicBezTo>
                      <a:cubicBezTo>
                        <a:pt x="229" y="26"/>
                        <a:pt x="225" y="24"/>
                        <a:pt x="220" y="22"/>
                      </a:cubicBezTo>
                      <a:cubicBezTo>
                        <a:pt x="217" y="20"/>
                        <a:pt x="214" y="19"/>
                        <a:pt x="210" y="18"/>
                      </a:cubicBezTo>
                      <a:cubicBezTo>
                        <a:pt x="207" y="17"/>
                        <a:pt x="204" y="17"/>
                        <a:pt x="201" y="17"/>
                      </a:cubicBezTo>
                      <a:cubicBezTo>
                        <a:pt x="193" y="17"/>
                        <a:pt x="184" y="19"/>
                        <a:pt x="182" y="20"/>
                      </a:cubicBezTo>
                      <a:cubicBezTo>
                        <a:pt x="179" y="21"/>
                        <a:pt x="178" y="19"/>
                        <a:pt x="177" y="18"/>
                      </a:cubicBezTo>
                      <a:cubicBezTo>
                        <a:pt x="176" y="17"/>
                        <a:pt x="176" y="17"/>
                        <a:pt x="175" y="17"/>
                      </a:cubicBezTo>
                      <a:cubicBezTo>
                        <a:pt x="174" y="17"/>
                        <a:pt x="174" y="17"/>
                        <a:pt x="173" y="17"/>
                      </a:cubicBezTo>
                      <a:cubicBezTo>
                        <a:pt x="173" y="17"/>
                        <a:pt x="171" y="17"/>
                        <a:pt x="170" y="16"/>
                      </a:cubicBezTo>
                      <a:cubicBezTo>
                        <a:pt x="170" y="15"/>
                        <a:pt x="170" y="14"/>
                        <a:pt x="170" y="13"/>
                      </a:cubicBezTo>
                      <a:cubicBezTo>
                        <a:pt x="170" y="12"/>
                        <a:pt x="170" y="11"/>
                        <a:pt x="169" y="10"/>
                      </a:cubicBezTo>
                      <a:cubicBezTo>
                        <a:pt x="169" y="10"/>
                        <a:pt x="168" y="9"/>
                        <a:pt x="165" y="9"/>
                      </a:cubicBezTo>
                      <a:cubicBezTo>
                        <a:pt x="162" y="9"/>
                        <a:pt x="159" y="10"/>
                        <a:pt x="155" y="10"/>
                      </a:cubicBezTo>
                      <a:cubicBezTo>
                        <a:pt x="154" y="11"/>
                        <a:pt x="152" y="11"/>
                        <a:pt x="151" y="11"/>
                      </a:cubicBezTo>
                      <a:cubicBezTo>
                        <a:pt x="148" y="12"/>
                        <a:pt x="146" y="10"/>
                        <a:pt x="145" y="9"/>
                      </a:cubicBezTo>
                      <a:cubicBezTo>
                        <a:pt x="144" y="8"/>
                        <a:pt x="144" y="7"/>
                        <a:pt x="144" y="6"/>
                      </a:cubicBezTo>
                      <a:cubicBezTo>
                        <a:pt x="143" y="6"/>
                        <a:pt x="142" y="6"/>
                        <a:pt x="142" y="7"/>
                      </a:cubicBezTo>
                      <a:cubicBezTo>
                        <a:pt x="140" y="9"/>
                        <a:pt x="138" y="11"/>
                        <a:pt x="135" y="11"/>
                      </a:cubicBezTo>
                      <a:cubicBezTo>
                        <a:pt x="133" y="11"/>
                        <a:pt x="131" y="10"/>
                        <a:pt x="130" y="9"/>
                      </a:cubicBezTo>
                      <a:cubicBezTo>
                        <a:pt x="129" y="8"/>
                        <a:pt x="129" y="7"/>
                        <a:pt x="129" y="6"/>
                      </a:cubicBezTo>
                      <a:cubicBezTo>
                        <a:pt x="129" y="5"/>
                        <a:pt x="131" y="4"/>
                        <a:pt x="132" y="3"/>
                      </a:cubicBezTo>
                      <a:cubicBezTo>
                        <a:pt x="132" y="3"/>
                        <a:pt x="133" y="3"/>
                        <a:pt x="133" y="3"/>
                      </a:cubicBezTo>
                      <a:cubicBezTo>
                        <a:pt x="132" y="2"/>
                        <a:pt x="129" y="1"/>
                        <a:pt x="128" y="1"/>
                      </a:cubicBezTo>
                      <a:cubicBezTo>
                        <a:pt x="127" y="1"/>
                        <a:pt x="127" y="0"/>
                        <a:pt x="126" y="0"/>
                      </a:cubicBezTo>
                      <a:cubicBezTo>
                        <a:pt x="126" y="0"/>
                        <a:pt x="126" y="0"/>
                        <a:pt x="126" y="0"/>
                      </a:cubicBezTo>
                      <a:cubicBezTo>
                        <a:pt x="124" y="0"/>
                        <a:pt x="119" y="5"/>
                        <a:pt x="116" y="7"/>
                      </a:cubicBezTo>
                      <a:cubicBezTo>
                        <a:pt x="113" y="10"/>
                        <a:pt x="108" y="12"/>
                        <a:pt x="102" y="12"/>
                      </a:cubicBezTo>
                      <a:cubicBezTo>
                        <a:pt x="100" y="12"/>
                        <a:pt x="98" y="12"/>
                        <a:pt x="97" y="11"/>
                      </a:cubicBezTo>
                      <a:cubicBezTo>
                        <a:pt x="96" y="11"/>
                        <a:pt x="95" y="11"/>
                        <a:pt x="95" y="11"/>
                      </a:cubicBezTo>
                      <a:cubicBezTo>
                        <a:pt x="91" y="11"/>
                        <a:pt x="89" y="12"/>
                        <a:pt x="89" y="13"/>
                      </a:cubicBezTo>
                      <a:cubicBezTo>
                        <a:pt x="89" y="13"/>
                        <a:pt x="89" y="13"/>
                        <a:pt x="90" y="13"/>
                      </a:cubicBezTo>
                      <a:cubicBezTo>
                        <a:pt x="91" y="14"/>
                        <a:pt x="92" y="15"/>
                        <a:pt x="92" y="16"/>
                      </a:cubicBezTo>
                      <a:cubicBezTo>
                        <a:pt x="92" y="18"/>
                        <a:pt x="91" y="19"/>
                        <a:pt x="91" y="20"/>
                      </a:cubicBezTo>
                      <a:cubicBezTo>
                        <a:pt x="90" y="21"/>
                        <a:pt x="89" y="22"/>
                        <a:pt x="87" y="22"/>
                      </a:cubicBezTo>
                      <a:cubicBezTo>
                        <a:pt x="86" y="22"/>
                        <a:pt x="85" y="20"/>
                        <a:pt x="84" y="20"/>
                      </a:cubicBezTo>
                      <a:cubicBezTo>
                        <a:pt x="83" y="19"/>
                        <a:pt x="83" y="19"/>
                        <a:pt x="83" y="19"/>
                      </a:cubicBezTo>
                      <a:cubicBezTo>
                        <a:pt x="83" y="19"/>
                        <a:pt x="83" y="19"/>
                        <a:pt x="82" y="19"/>
                      </a:cubicBezTo>
                      <a:cubicBezTo>
                        <a:pt x="79" y="22"/>
                        <a:pt x="72" y="23"/>
                        <a:pt x="68" y="23"/>
                      </a:cubicBezTo>
                      <a:cubicBezTo>
                        <a:pt x="67" y="23"/>
                        <a:pt x="65" y="23"/>
                        <a:pt x="64" y="23"/>
                      </a:cubicBezTo>
                      <a:cubicBezTo>
                        <a:pt x="63" y="23"/>
                        <a:pt x="60" y="26"/>
                        <a:pt x="54" y="32"/>
                      </a:cubicBezTo>
                      <a:cubicBezTo>
                        <a:pt x="53" y="33"/>
                        <a:pt x="53" y="33"/>
                        <a:pt x="53" y="33"/>
                      </a:cubicBezTo>
                      <a:cubicBezTo>
                        <a:pt x="52" y="33"/>
                        <a:pt x="52" y="33"/>
                        <a:pt x="52" y="35"/>
                      </a:cubicBezTo>
                      <a:cubicBezTo>
                        <a:pt x="52" y="37"/>
                        <a:pt x="52" y="40"/>
                        <a:pt x="48" y="45"/>
                      </a:cubicBezTo>
                      <a:cubicBezTo>
                        <a:pt x="44" y="49"/>
                        <a:pt x="36" y="52"/>
                        <a:pt x="24" y="52"/>
                      </a:cubicBezTo>
                      <a:cubicBezTo>
                        <a:pt x="22" y="52"/>
                        <a:pt x="21" y="51"/>
                        <a:pt x="20" y="51"/>
                      </a:cubicBezTo>
                      <a:cubicBezTo>
                        <a:pt x="19" y="51"/>
                        <a:pt x="18" y="51"/>
                        <a:pt x="18" y="51"/>
                      </a:cubicBezTo>
                      <a:cubicBezTo>
                        <a:pt x="18" y="51"/>
                        <a:pt x="18" y="52"/>
                        <a:pt x="18" y="53"/>
                      </a:cubicBezTo>
                      <a:cubicBezTo>
                        <a:pt x="18" y="54"/>
                        <a:pt x="18" y="56"/>
                        <a:pt x="17" y="58"/>
                      </a:cubicBezTo>
                      <a:cubicBezTo>
                        <a:pt x="16" y="58"/>
                        <a:pt x="17" y="60"/>
                        <a:pt x="28" y="62"/>
                      </a:cubicBezTo>
                      <a:cubicBezTo>
                        <a:pt x="40" y="66"/>
                        <a:pt x="47" y="82"/>
                        <a:pt x="48" y="83"/>
                      </a:cubicBezTo>
                      <a:cubicBezTo>
                        <a:pt x="48" y="83"/>
                        <a:pt x="48" y="83"/>
                        <a:pt x="50" y="83"/>
                      </a:cubicBezTo>
                      <a:cubicBezTo>
                        <a:pt x="52" y="83"/>
                        <a:pt x="54" y="83"/>
                        <a:pt x="57" y="83"/>
                      </a:cubicBezTo>
                      <a:cubicBezTo>
                        <a:pt x="60" y="82"/>
                        <a:pt x="63" y="82"/>
                        <a:pt x="65" y="82"/>
                      </a:cubicBezTo>
                      <a:cubicBezTo>
                        <a:pt x="70" y="83"/>
                        <a:pt x="69" y="87"/>
                        <a:pt x="69" y="89"/>
                      </a:cubicBezTo>
                      <a:cubicBezTo>
                        <a:pt x="69" y="91"/>
                        <a:pt x="69" y="92"/>
                        <a:pt x="70" y="92"/>
                      </a:cubicBezTo>
                      <a:cubicBezTo>
                        <a:pt x="71" y="93"/>
                        <a:pt x="73" y="93"/>
                        <a:pt x="75" y="93"/>
                      </a:cubicBezTo>
                      <a:cubicBezTo>
                        <a:pt x="75" y="93"/>
                        <a:pt x="76" y="93"/>
                        <a:pt x="77" y="93"/>
                      </a:cubicBezTo>
                      <a:cubicBezTo>
                        <a:pt x="78" y="93"/>
                        <a:pt x="81" y="93"/>
                        <a:pt x="83" y="96"/>
                      </a:cubicBezTo>
                      <a:cubicBezTo>
                        <a:pt x="83" y="97"/>
                        <a:pt x="83" y="98"/>
                        <a:pt x="82" y="99"/>
                      </a:cubicBezTo>
                      <a:cubicBezTo>
                        <a:pt x="81" y="100"/>
                        <a:pt x="79" y="100"/>
                        <a:pt x="76" y="100"/>
                      </a:cubicBezTo>
                      <a:cubicBezTo>
                        <a:pt x="74" y="100"/>
                        <a:pt x="70" y="101"/>
                        <a:pt x="68" y="102"/>
                      </a:cubicBezTo>
                      <a:cubicBezTo>
                        <a:pt x="65" y="105"/>
                        <a:pt x="62" y="107"/>
                        <a:pt x="60" y="107"/>
                      </a:cubicBezTo>
                      <a:cubicBezTo>
                        <a:pt x="58" y="107"/>
                        <a:pt x="57" y="106"/>
                        <a:pt x="56" y="104"/>
                      </a:cubicBezTo>
                      <a:cubicBezTo>
                        <a:pt x="56" y="104"/>
                        <a:pt x="56" y="104"/>
                        <a:pt x="53" y="104"/>
                      </a:cubicBezTo>
                      <a:cubicBezTo>
                        <a:pt x="50" y="104"/>
                        <a:pt x="48" y="104"/>
                        <a:pt x="46" y="104"/>
                      </a:cubicBezTo>
                      <a:cubicBezTo>
                        <a:pt x="45" y="104"/>
                        <a:pt x="44" y="105"/>
                        <a:pt x="43" y="105"/>
                      </a:cubicBezTo>
                      <a:cubicBezTo>
                        <a:pt x="41" y="105"/>
                        <a:pt x="40" y="104"/>
                        <a:pt x="40" y="103"/>
                      </a:cubicBezTo>
                      <a:cubicBezTo>
                        <a:pt x="39" y="102"/>
                        <a:pt x="40" y="99"/>
                        <a:pt x="40" y="97"/>
                      </a:cubicBezTo>
                      <a:cubicBezTo>
                        <a:pt x="41" y="96"/>
                        <a:pt x="41" y="95"/>
                        <a:pt x="41" y="95"/>
                      </a:cubicBezTo>
                      <a:cubicBezTo>
                        <a:pt x="41" y="95"/>
                        <a:pt x="40" y="94"/>
                        <a:pt x="39" y="94"/>
                      </a:cubicBezTo>
                      <a:cubicBezTo>
                        <a:pt x="37" y="94"/>
                        <a:pt x="34" y="95"/>
                        <a:pt x="30" y="97"/>
                      </a:cubicBezTo>
                      <a:cubicBezTo>
                        <a:pt x="28" y="99"/>
                        <a:pt x="26" y="100"/>
                        <a:pt x="25" y="100"/>
                      </a:cubicBezTo>
                      <a:cubicBezTo>
                        <a:pt x="25" y="101"/>
                        <a:pt x="25" y="102"/>
                        <a:pt x="25" y="103"/>
                      </a:cubicBezTo>
                      <a:cubicBezTo>
                        <a:pt x="24" y="105"/>
                        <a:pt x="22" y="105"/>
                        <a:pt x="22" y="105"/>
                      </a:cubicBezTo>
                      <a:cubicBezTo>
                        <a:pt x="21" y="105"/>
                        <a:pt x="20" y="105"/>
                        <a:pt x="19" y="105"/>
                      </a:cubicBezTo>
                      <a:cubicBezTo>
                        <a:pt x="18" y="104"/>
                        <a:pt x="16" y="104"/>
                        <a:pt x="14" y="105"/>
                      </a:cubicBezTo>
                      <a:cubicBezTo>
                        <a:pt x="12" y="106"/>
                        <a:pt x="10" y="107"/>
                        <a:pt x="7" y="108"/>
                      </a:cubicBezTo>
                      <a:cubicBezTo>
                        <a:pt x="4" y="110"/>
                        <a:pt x="1" y="111"/>
                        <a:pt x="0" y="112"/>
                      </a:cubicBezTo>
                      <a:cubicBezTo>
                        <a:pt x="1" y="113"/>
                        <a:pt x="6" y="115"/>
                        <a:pt x="13" y="116"/>
                      </a:cubicBezTo>
                      <a:cubicBezTo>
                        <a:pt x="15" y="116"/>
                        <a:pt x="15" y="116"/>
                        <a:pt x="15" y="116"/>
                      </a:cubicBezTo>
                      <a:cubicBezTo>
                        <a:pt x="16" y="117"/>
                        <a:pt x="17" y="118"/>
                        <a:pt x="17" y="119"/>
                      </a:cubicBezTo>
                      <a:cubicBezTo>
                        <a:pt x="18" y="121"/>
                        <a:pt x="16" y="122"/>
                        <a:pt x="15" y="123"/>
                      </a:cubicBezTo>
                      <a:cubicBezTo>
                        <a:pt x="15" y="123"/>
                        <a:pt x="15" y="123"/>
                        <a:pt x="15" y="123"/>
                      </a:cubicBezTo>
                      <a:cubicBezTo>
                        <a:pt x="16" y="124"/>
                        <a:pt x="17" y="125"/>
                        <a:pt x="17" y="126"/>
                      </a:cubicBezTo>
                      <a:cubicBezTo>
                        <a:pt x="18" y="127"/>
                        <a:pt x="19" y="129"/>
                        <a:pt x="22" y="130"/>
                      </a:cubicBezTo>
                      <a:cubicBezTo>
                        <a:pt x="23" y="131"/>
                        <a:pt x="26" y="132"/>
                        <a:pt x="29" y="132"/>
                      </a:cubicBezTo>
                      <a:cubicBezTo>
                        <a:pt x="33" y="132"/>
                        <a:pt x="37" y="131"/>
                        <a:pt x="40" y="131"/>
                      </a:cubicBezTo>
                      <a:cubicBezTo>
                        <a:pt x="42" y="130"/>
                        <a:pt x="44" y="130"/>
                        <a:pt x="45" y="130"/>
                      </a:cubicBezTo>
                      <a:cubicBezTo>
                        <a:pt x="47" y="130"/>
                        <a:pt x="48" y="131"/>
                        <a:pt x="50" y="132"/>
                      </a:cubicBezTo>
                      <a:cubicBezTo>
                        <a:pt x="51" y="132"/>
                        <a:pt x="52" y="133"/>
                        <a:pt x="52" y="133"/>
                      </a:cubicBezTo>
                      <a:cubicBezTo>
                        <a:pt x="53" y="133"/>
                        <a:pt x="53" y="133"/>
                        <a:pt x="53" y="132"/>
                      </a:cubicBezTo>
                      <a:cubicBezTo>
                        <a:pt x="56" y="129"/>
                        <a:pt x="64" y="123"/>
                        <a:pt x="71" y="123"/>
                      </a:cubicBezTo>
                      <a:cubicBezTo>
                        <a:pt x="73" y="123"/>
                        <a:pt x="75" y="124"/>
                        <a:pt x="76" y="125"/>
                      </a:cubicBezTo>
                      <a:cubicBezTo>
                        <a:pt x="77" y="126"/>
                        <a:pt x="79" y="127"/>
                        <a:pt x="78" y="129"/>
                      </a:cubicBezTo>
                      <a:cubicBezTo>
                        <a:pt x="78" y="132"/>
                        <a:pt x="76" y="133"/>
                        <a:pt x="74" y="133"/>
                      </a:cubicBezTo>
                      <a:cubicBezTo>
                        <a:pt x="74" y="133"/>
                        <a:pt x="74" y="133"/>
                        <a:pt x="74" y="133"/>
                      </a:cubicBezTo>
                      <a:cubicBezTo>
                        <a:pt x="76" y="136"/>
                        <a:pt x="78" y="140"/>
                        <a:pt x="78" y="145"/>
                      </a:cubicBezTo>
                      <a:cubicBezTo>
                        <a:pt x="77" y="147"/>
                        <a:pt x="76" y="149"/>
                        <a:pt x="74" y="151"/>
                      </a:cubicBezTo>
                      <a:cubicBezTo>
                        <a:pt x="72" y="152"/>
                        <a:pt x="69" y="153"/>
                        <a:pt x="66" y="153"/>
                      </a:cubicBezTo>
                      <a:cubicBezTo>
                        <a:pt x="64" y="153"/>
                        <a:pt x="63" y="153"/>
                        <a:pt x="61" y="153"/>
                      </a:cubicBezTo>
                      <a:cubicBezTo>
                        <a:pt x="60" y="152"/>
                        <a:pt x="60" y="152"/>
                        <a:pt x="59" y="152"/>
                      </a:cubicBezTo>
                      <a:cubicBezTo>
                        <a:pt x="59" y="153"/>
                        <a:pt x="59" y="153"/>
                        <a:pt x="59" y="154"/>
                      </a:cubicBezTo>
                      <a:cubicBezTo>
                        <a:pt x="58" y="156"/>
                        <a:pt x="57" y="159"/>
                        <a:pt x="54" y="161"/>
                      </a:cubicBezTo>
                      <a:cubicBezTo>
                        <a:pt x="53" y="162"/>
                        <a:pt x="52" y="162"/>
                        <a:pt x="50" y="162"/>
                      </a:cubicBezTo>
                      <a:cubicBezTo>
                        <a:pt x="48" y="162"/>
                        <a:pt x="46" y="161"/>
                        <a:pt x="44" y="160"/>
                      </a:cubicBezTo>
                      <a:cubicBezTo>
                        <a:pt x="43" y="159"/>
                        <a:pt x="41" y="157"/>
                        <a:pt x="39" y="157"/>
                      </a:cubicBezTo>
                      <a:cubicBezTo>
                        <a:pt x="38" y="157"/>
                        <a:pt x="37" y="158"/>
                        <a:pt x="37" y="158"/>
                      </a:cubicBezTo>
                      <a:cubicBezTo>
                        <a:pt x="36" y="159"/>
                        <a:pt x="36" y="163"/>
                        <a:pt x="36" y="166"/>
                      </a:cubicBezTo>
                      <a:cubicBezTo>
                        <a:pt x="36" y="167"/>
                        <a:pt x="36" y="167"/>
                        <a:pt x="36" y="167"/>
                      </a:cubicBezTo>
                      <a:cubicBezTo>
                        <a:pt x="37" y="170"/>
                        <a:pt x="33" y="171"/>
                        <a:pt x="32" y="171"/>
                      </a:cubicBezTo>
                      <a:cubicBezTo>
                        <a:pt x="29" y="171"/>
                        <a:pt x="26" y="172"/>
                        <a:pt x="25" y="176"/>
                      </a:cubicBezTo>
                      <a:cubicBezTo>
                        <a:pt x="24" y="181"/>
                        <a:pt x="20" y="182"/>
                        <a:pt x="18" y="182"/>
                      </a:cubicBezTo>
                      <a:cubicBezTo>
                        <a:pt x="18" y="183"/>
                        <a:pt x="19" y="183"/>
                        <a:pt x="19" y="184"/>
                      </a:cubicBezTo>
                      <a:cubicBezTo>
                        <a:pt x="23" y="189"/>
                        <a:pt x="23" y="189"/>
                        <a:pt x="24" y="189"/>
                      </a:cubicBezTo>
                      <a:cubicBezTo>
                        <a:pt x="25" y="189"/>
                        <a:pt x="27" y="189"/>
                        <a:pt x="29" y="190"/>
                      </a:cubicBezTo>
                      <a:cubicBezTo>
                        <a:pt x="33" y="193"/>
                        <a:pt x="30" y="198"/>
                        <a:pt x="29" y="200"/>
                      </a:cubicBezTo>
                      <a:cubicBezTo>
                        <a:pt x="29" y="200"/>
                        <a:pt x="29" y="200"/>
                        <a:pt x="28" y="201"/>
                      </a:cubicBezTo>
                      <a:cubicBezTo>
                        <a:pt x="32" y="202"/>
                        <a:pt x="36" y="206"/>
                        <a:pt x="39" y="210"/>
                      </a:cubicBezTo>
                      <a:cubicBezTo>
                        <a:pt x="41" y="212"/>
                        <a:pt x="42" y="214"/>
                        <a:pt x="43" y="214"/>
                      </a:cubicBezTo>
                      <a:cubicBezTo>
                        <a:pt x="44" y="216"/>
                        <a:pt x="46" y="215"/>
                        <a:pt x="48" y="214"/>
                      </a:cubicBezTo>
                      <a:cubicBezTo>
                        <a:pt x="50" y="213"/>
                        <a:pt x="52" y="212"/>
                        <a:pt x="55" y="212"/>
                      </a:cubicBezTo>
                      <a:cubicBezTo>
                        <a:pt x="56" y="212"/>
                        <a:pt x="56" y="211"/>
                        <a:pt x="57" y="210"/>
                      </a:cubicBezTo>
                      <a:cubicBezTo>
                        <a:pt x="57" y="208"/>
                        <a:pt x="57" y="207"/>
                        <a:pt x="59" y="207"/>
                      </a:cubicBezTo>
                      <a:cubicBezTo>
                        <a:pt x="60" y="207"/>
                        <a:pt x="61" y="207"/>
                        <a:pt x="62" y="208"/>
                      </a:cubicBezTo>
                      <a:cubicBezTo>
                        <a:pt x="64" y="210"/>
                        <a:pt x="68" y="216"/>
                        <a:pt x="68" y="220"/>
                      </a:cubicBezTo>
                      <a:cubicBezTo>
                        <a:pt x="68" y="222"/>
                        <a:pt x="67" y="223"/>
                        <a:pt x="66" y="224"/>
                      </a:cubicBezTo>
                      <a:cubicBezTo>
                        <a:pt x="65" y="224"/>
                        <a:pt x="66" y="227"/>
                        <a:pt x="66" y="229"/>
                      </a:cubicBezTo>
                      <a:cubicBezTo>
                        <a:pt x="66" y="230"/>
                        <a:pt x="66" y="232"/>
                        <a:pt x="66" y="233"/>
                      </a:cubicBezTo>
                      <a:cubicBezTo>
                        <a:pt x="66" y="233"/>
                        <a:pt x="67" y="233"/>
                        <a:pt x="68" y="233"/>
                      </a:cubicBezTo>
                      <a:cubicBezTo>
                        <a:pt x="71" y="233"/>
                        <a:pt x="74" y="232"/>
                        <a:pt x="74" y="231"/>
                      </a:cubicBezTo>
                      <a:cubicBezTo>
                        <a:pt x="75" y="229"/>
                        <a:pt x="78" y="227"/>
                        <a:pt x="82" y="227"/>
                      </a:cubicBezTo>
                      <a:cubicBezTo>
                        <a:pt x="86" y="227"/>
                        <a:pt x="90" y="229"/>
                        <a:pt x="93" y="232"/>
                      </a:cubicBezTo>
                      <a:cubicBezTo>
                        <a:pt x="95" y="233"/>
                        <a:pt x="96" y="235"/>
                        <a:pt x="97" y="235"/>
                      </a:cubicBezTo>
                      <a:cubicBezTo>
                        <a:pt x="97" y="231"/>
                        <a:pt x="100" y="226"/>
                        <a:pt x="103" y="226"/>
                      </a:cubicBezTo>
                      <a:cubicBezTo>
                        <a:pt x="104" y="226"/>
                        <a:pt x="105" y="227"/>
                        <a:pt x="105" y="229"/>
                      </a:cubicBezTo>
                      <a:cubicBezTo>
                        <a:pt x="105" y="230"/>
                        <a:pt x="106" y="231"/>
                        <a:pt x="108" y="231"/>
                      </a:cubicBezTo>
                      <a:cubicBezTo>
                        <a:pt x="109" y="231"/>
                        <a:pt x="111" y="230"/>
                        <a:pt x="115" y="229"/>
                      </a:cubicBezTo>
                      <a:cubicBezTo>
                        <a:pt x="118" y="227"/>
                        <a:pt x="119" y="227"/>
                        <a:pt x="120" y="227"/>
                      </a:cubicBezTo>
                      <a:cubicBezTo>
                        <a:pt x="121" y="227"/>
                        <a:pt x="122" y="228"/>
                        <a:pt x="122" y="229"/>
                      </a:cubicBezTo>
                      <a:cubicBezTo>
                        <a:pt x="123" y="230"/>
                        <a:pt x="122" y="232"/>
                        <a:pt x="118" y="236"/>
                      </a:cubicBezTo>
                      <a:cubicBezTo>
                        <a:pt x="117" y="237"/>
                        <a:pt x="117" y="237"/>
                        <a:pt x="117" y="237"/>
                      </a:cubicBezTo>
                      <a:cubicBezTo>
                        <a:pt x="115" y="240"/>
                        <a:pt x="115" y="245"/>
                        <a:pt x="115" y="248"/>
                      </a:cubicBezTo>
                      <a:cubicBezTo>
                        <a:pt x="116" y="251"/>
                        <a:pt x="116" y="255"/>
                        <a:pt x="112" y="256"/>
                      </a:cubicBezTo>
                      <a:cubicBezTo>
                        <a:pt x="111" y="256"/>
                        <a:pt x="110" y="258"/>
                        <a:pt x="109" y="260"/>
                      </a:cubicBezTo>
                      <a:cubicBezTo>
                        <a:pt x="106" y="263"/>
                        <a:pt x="103" y="267"/>
                        <a:pt x="98" y="268"/>
                      </a:cubicBezTo>
                      <a:cubicBezTo>
                        <a:pt x="93" y="268"/>
                        <a:pt x="84" y="278"/>
                        <a:pt x="81" y="282"/>
                      </a:cubicBezTo>
                      <a:cubicBezTo>
                        <a:pt x="83" y="281"/>
                        <a:pt x="86" y="281"/>
                        <a:pt x="88" y="281"/>
                      </a:cubicBezTo>
                      <a:cubicBezTo>
                        <a:pt x="89" y="281"/>
                        <a:pt x="89" y="281"/>
                        <a:pt x="89" y="281"/>
                      </a:cubicBezTo>
                      <a:cubicBezTo>
                        <a:pt x="89" y="281"/>
                        <a:pt x="89" y="281"/>
                        <a:pt x="89" y="281"/>
                      </a:cubicBezTo>
                      <a:cubicBezTo>
                        <a:pt x="89" y="281"/>
                        <a:pt x="89" y="281"/>
                        <a:pt x="90" y="281"/>
                      </a:cubicBezTo>
                      <a:cubicBezTo>
                        <a:pt x="92" y="280"/>
                        <a:pt x="94" y="278"/>
                        <a:pt x="98" y="277"/>
                      </a:cubicBezTo>
                      <a:cubicBezTo>
                        <a:pt x="102" y="277"/>
                        <a:pt x="102" y="276"/>
                        <a:pt x="103" y="274"/>
                      </a:cubicBezTo>
                      <a:cubicBezTo>
                        <a:pt x="103" y="274"/>
                        <a:pt x="103" y="273"/>
                        <a:pt x="103" y="272"/>
                      </a:cubicBezTo>
                      <a:cubicBezTo>
                        <a:pt x="105" y="267"/>
                        <a:pt x="122" y="260"/>
                        <a:pt x="125" y="259"/>
                      </a:cubicBezTo>
                      <a:cubicBezTo>
                        <a:pt x="125" y="259"/>
                        <a:pt x="126" y="258"/>
                        <a:pt x="126" y="257"/>
                      </a:cubicBezTo>
                      <a:cubicBezTo>
                        <a:pt x="126" y="256"/>
                        <a:pt x="127" y="253"/>
                        <a:pt x="130" y="253"/>
                      </a:cubicBezTo>
                      <a:cubicBezTo>
                        <a:pt x="133" y="253"/>
                        <a:pt x="138" y="248"/>
                        <a:pt x="141" y="246"/>
                      </a:cubicBezTo>
                      <a:cubicBezTo>
                        <a:pt x="145" y="243"/>
                        <a:pt x="146" y="243"/>
                        <a:pt x="148" y="243"/>
                      </a:cubicBezTo>
                      <a:cubicBezTo>
                        <a:pt x="149" y="242"/>
                        <a:pt x="150" y="242"/>
                        <a:pt x="150" y="242"/>
                      </a:cubicBezTo>
                      <a:cubicBezTo>
                        <a:pt x="151" y="242"/>
                        <a:pt x="151" y="240"/>
                        <a:pt x="151" y="239"/>
                      </a:cubicBezTo>
                      <a:cubicBezTo>
                        <a:pt x="151" y="237"/>
                        <a:pt x="152" y="234"/>
                        <a:pt x="155" y="234"/>
                      </a:cubicBezTo>
                      <a:cubicBezTo>
                        <a:pt x="157" y="233"/>
                        <a:pt x="159" y="232"/>
                        <a:pt x="159" y="230"/>
                      </a:cubicBezTo>
                      <a:cubicBezTo>
                        <a:pt x="158" y="230"/>
                        <a:pt x="156" y="229"/>
                        <a:pt x="155" y="229"/>
                      </a:cubicBezTo>
                      <a:cubicBezTo>
                        <a:pt x="153" y="228"/>
                        <a:pt x="151" y="228"/>
                        <a:pt x="150" y="226"/>
                      </a:cubicBezTo>
                      <a:cubicBezTo>
                        <a:pt x="149" y="225"/>
                        <a:pt x="150" y="223"/>
                        <a:pt x="151" y="223"/>
                      </a:cubicBezTo>
                      <a:cubicBezTo>
                        <a:pt x="152" y="220"/>
                        <a:pt x="158" y="215"/>
                        <a:pt x="161" y="215"/>
                      </a:cubicBezTo>
                      <a:cubicBezTo>
                        <a:pt x="161" y="215"/>
                        <a:pt x="161" y="215"/>
                        <a:pt x="161" y="215"/>
                      </a:cubicBezTo>
                      <a:cubicBezTo>
                        <a:pt x="163" y="215"/>
                        <a:pt x="166" y="213"/>
                        <a:pt x="167" y="211"/>
                      </a:cubicBezTo>
                      <a:cubicBezTo>
                        <a:pt x="167" y="207"/>
                        <a:pt x="169" y="205"/>
                        <a:pt x="171" y="204"/>
                      </a:cubicBezTo>
                      <a:cubicBezTo>
                        <a:pt x="173" y="203"/>
                        <a:pt x="174" y="202"/>
                        <a:pt x="175" y="201"/>
                      </a:cubicBezTo>
                      <a:cubicBezTo>
                        <a:pt x="176" y="200"/>
                        <a:pt x="176" y="199"/>
                        <a:pt x="177" y="198"/>
                      </a:cubicBezTo>
                      <a:cubicBezTo>
                        <a:pt x="178" y="196"/>
                        <a:pt x="179" y="194"/>
                        <a:pt x="182" y="194"/>
                      </a:cubicBezTo>
                      <a:cubicBezTo>
                        <a:pt x="183" y="194"/>
                        <a:pt x="185" y="192"/>
                        <a:pt x="186" y="191"/>
                      </a:cubicBezTo>
                      <a:cubicBezTo>
                        <a:pt x="188" y="189"/>
                        <a:pt x="189" y="188"/>
                        <a:pt x="191" y="187"/>
                      </a:cubicBezTo>
                      <a:cubicBezTo>
                        <a:pt x="194" y="185"/>
                        <a:pt x="195" y="188"/>
                        <a:pt x="196" y="188"/>
                      </a:cubicBezTo>
                      <a:cubicBezTo>
                        <a:pt x="196" y="189"/>
                        <a:pt x="196" y="190"/>
                        <a:pt x="198" y="190"/>
                      </a:cubicBezTo>
                      <a:cubicBezTo>
                        <a:pt x="203" y="190"/>
                        <a:pt x="205" y="192"/>
                        <a:pt x="205" y="195"/>
                      </a:cubicBezTo>
                      <a:cubicBezTo>
                        <a:pt x="205" y="198"/>
                        <a:pt x="201" y="199"/>
                        <a:pt x="198" y="198"/>
                      </a:cubicBezTo>
                      <a:cubicBezTo>
                        <a:pt x="196" y="197"/>
                        <a:pt x="195" y="197"/>
                        <a:pt x="194" y="197"/>
                      </a:cubicBezTo>
                      <a:cubicBezTo>
                        <a:pt x="192" y="197"/>
                        <a:pt x="191" y="197"/>
                        <a:pt x="188" y="200"/>
                      </a:cubicBezTo>
                      <a:cubicBezTo>
                        <a:pt x="186" y="201"/>
                        <a:pt x="186" y="202"/>
                        <a:pt x="186" y="204"/>
                      </a:cubicBezTo>
                      <a:cubicBezTo>
                        <a:pt x="186" y="205"/>
                        <a:pt x="186" y="207"/>
                        <a:pt x="184" y="210"/>
                      </a:cubicBezTo>
                      <a:cubicBezTo>
                        <a:pt x="181" y="213"/>
                        <a:pt x="182" y="214"/>
                        <a:pt x="182" y="214"/>
                      </a:cubicBezTo>
                      <a:cubicBezTo>
                        <a:pt x="182" y="214"/>
                        <a:pt x="182" y="215"/>
                        <a:pt x="183" y="215"/>
                      </a:cubicBezTo>
                      <a:cubicBezTo>
                        <a:pt x="186" y="215"/>
                        <a:pt x="187" y="217"/>
                        <a:pt x="187" y="218"/>
                      </a:cubicBezTo>
                      <a:cubicBezTo>
                        <a:pt x="187" y="220"/>
                        <a:pt x="183" y="222"/>
                        <a:pt x="181" y="223"/>
                      </a:cubicBezTo>
                      <a:cubicBezTo>
                        <a:pt x="182" y="223"/>
                        <a:pt x="183" y="223"/>
                        <a:pt x="184" y="223"/>
                      </a:cubicBezTo>
                      <a:cubicBezTo>
                        <a:pt x="187" y="223"/>
                        <a:pt x="191" y="220"/>
                        <a:pt x="196" y="217"/>
                      </a:cubicBezTo>
                      <a:cubicBezTo>
                        <a:pt x="199" y="215"/>
                        <a:pt x="202" y="213"/>
                        <a:pt x="205" y="211"/>
                      </a:cubicBezTo>
                      <a:cubicBezTo>
                        <a:pt x="208" y="210"/>
                        <a:pt x="210" y="209"/>
                        <a:pt x="213" y="209"/>
                      </a:cubicBezTo>
                      <a:cubicBezTo>
                        <a:pt x="216" y="209"/>
                        <a:pt x="218" y="210"/>
                        <a:pt x="219" y="210"/>
                      </a:cubicBezTo>
                      <a:cubicBezTo>
                        <a:pt x="220" y="210"/>
                        <a:pt x="220" y="210"/>
                        <a:pt x="220" y="210"/>
                      </a:cubicBezTo>
                      <a:cubicBezTo>
                        <a:pt x="220" y="209"/>
                        <a:pt x="219" y="208"/>
                        <a:pt x="220" y="207"/>
                      </a:cubicBezTo>
                      <a:cubicBezTo>
                        <a:pt x="220" y="207"/>
                        <a:pt x="220" y="206"/>
                        <a:pt x="220" y="206"/>
                      </a:cubicBezTo>
                      <a:cubicBezTo>
                        <a:pt x="219" y="205"/>
                        <a:pt x="217" y="203"/>
                        <a:pt x="216" y="201"/>
                      </a:cubicBezTo>
                      <a:cubicBezTo>
                        <a:pt x="215" y="199"/>
                        <a:pt x="215" y="198"/>
                        <a:pt x="215" y="197"/>
                      </a:cubicBezTo>
                      <a:cubicBezTo>
                        <a:pt x="216" y="195"/>
                        <a:pt x="217" y="195"/>
                        <a:pt x="218" y="195"/>
                      </a:cubicBezTo>
                      <a:cubicBezTo>
                        <a:pt x="219" y="195"/>
                        <a:pt x="219" y="194"/>
                        <a:pt x="219" y="194"/>
                      </a:cubicBezTo>
                      <a:cubicBezTo>
                        <a:pt x="220" y="191"/>
                        <a:pt x="222" y="190"/>
                        <a:pt x="223" y="190"/>
                      </a:cubicBezTo>
                      <a:cubicBezTo>
                        <a:pt x="225" y="190"/>
                        <a:pt x="227" y="191"/>
                        <a:pt x="229" y="192"/>
                      </a:cubicBezTo>
                      <a:cubicBezTo>
                        <a:pt x="229" y="192"/>
                        <a:pt x="230" y="192"/>
                        <a:pt x="230" y="192"/>
                      </a:cubicBezTo>
                      <a:cubicBezTo>
                        <a:pt x="231" y="192"/>
                        <a:pt x="231" y="192"/>
                        <a:pt x="232" y="192"/>
                      </a:cubicBezTo>
                      <a:cubicBezTo>
                        <a:pt x="234" y="192"/>
                        <a:pt x="236" y="194"/>
                        <a:pt x="237" y="196"/>
                      </a:cubicBezTo>
                      <a:cubicBezTo>
                        <a:pt x="238" y="197"/>
                        <a:pt x="238" y="197"/>
                        <a:pt x="238" y="197"/>
                      </a:cubicBezTo>
                      <a:cubicBezTo>
                        <a:pt x="238" y="197"/>
                        <a:pt x="239" y="197"/>
                        <a:pt x="239" y="197"/>
                      </a:cubicBezTo>
                      <a:cubicBezTo>
                        <a:pt x="241" y="196"/>
                        <a:pt x="243" y="196"/>
                        <a:pt x="246" y="197"/>
                      </a:cubicBezTo>
                      <a:cubicBezTo>
                        <a:pt x="246" y="198"/>
                        <a:pt x="248" y="200"/>
                        <a:pt x="248" y="201"/>
                      </a:cubicBezTo>
                      <a:cubicBezTo>
                        <a:pt x="248" y="202"/>
                        <a:pt x="248" y="202"/>
                        <a:pt x="248" y="202"/>
                      </a:cubicBezTo>
                      <a:cubicBezTo>
                        <a:pt x="249" y="202"/>
                        <a:pt x="250" y="203"/>
                        <a:pt x="251" y="203"/>
                      </a:cubicBezTo>
                      <a:cubicBezTo>
                        <a:pt x="252" y="204"/>
                        <a:pt x="253" y="204"/>
                        <a:pt x="253" y="204"/>
                      </a:cubicBezTo>
                      <a:cubicBezTo>
                        <a:pt x="253" y="204"/>
                        <a:pt x="254" y="203"/>
                        <a:pt x="255" y="202"/>
                      </a:cubicBezTo>
                      <a:cubicBezTo>
                        <a:pt x="256" y="202"/>
                        <a:pt x="257" y="201"/>
                        <a:pt x="258" y="201"/>
                      </a:cubicBezTo>
                      <a:cubicBezTo>
                        <a:pt x="259" y="201"/>
                        <a:pt x="260" y="201"/>
                        <a:pt x="261" y="204"/>
                      </a:cubicBezTo>
                      <a:cubicBezTo>
                        <a:pt x="261" y="204"/>
                        <a:pt x="261" y="205"/>
                        <a:pt x="261" y="206"/>
                      </a:cubicBezTo>
                      <a:cubicBezTo>
                        <a:pt x="262" y="207"/>
                        <a:pt x="267" y="207"/>
                        <a:pt x="271" y="208"/>
                      </a:cubicBezTo>
                      <a:cubicBezTo>
                        <a:pt x="272" y="208"/>
                        <a:pt x="272" y="208"/>
                        <a:pt x="272" y="208"/>
                      </a:cubicBezTo>
                      <a:cubicBezTo>
                        <a:pt x="277" y="209"/>
                        <a:pt x="288" y="208"/>
                        <a:pt x="293" y="208"/>
                      </a:cubicBezTo>
                      <a:cubicBezTo>
                        <a:pt x="294" y="208"/>
                        <a:pt x="295" y="207"/>
                        <a:pt x="296" y="207"/>
                      </a:cubicBezTo>
                      <a:cubicBezTo>
                        <a:pt x="296" y="207"/>
                        <a:pt x="296" y="207"/>
                        <a:pt x="296" y="207"/>
                      </a:cubicBezTo>
                      <a:cubicBezTo>
                        <a:pt x="299" y="207"/>
                        <a:pt x="300" y="209"/>
                        <a:pt x="301" y="210"/>
                      </a:cubicBezTo>
                      <a:cubicBezTo>
                        <a:pt x="302" y="212"/>
                        <a:pt x="303" y="213"/>
                        <a:pt x="307" y="214"/>
                      </a:cubicBezTo>
                      <a:cubicBezTo>
                        <a:pt x="310" y="215"/>
                        <a:pt x="312" y="213"/>
                        <a:pt x="313" y="211"/>
                      </a:cubicBezTo>
                      <a:cubicBezTo>
                        <a:pt x="315" y="210"/>
                        <a:pt x="316" y="209"/>
                        <a:pt x="318" y="209"/>
                      </a:cubicBezTo>
                      <a:cubicBezTo>
                        <a:pt x="319" y="209"/>
                        <a:pt x="320" y="209"/>
                        <a:pt x="321" y="210"/>
                      </a:cubicBezTo>
                      <a:cubicBezTo>
                        <a:pt x="323" y="211"/>
                        <a:pt x="324" y="213"/>
                        <a:pt x="324" y="214"/>
                      </a:cubicBezTo>
                      <a:cubicBezTo>
                        <a:pt x="324" y="216"/>
                        <a:pt x="322" y="217"/>
                        <a:pt x="321" y="219"/>
                      </a:cubicBezTo>
                      <a:cubicBezTo>
                        <a:pt x="320" y="219"/>
                        <a:pt x="320" y="219"/>
                        <a:pt x="320" y="219"/>
                      </a:cubicBezTo>
                      <a:cubicBezTo>
                        <a:pt x="320" y="220"/>
                        <a:pt x="321" y="220"/>
                        <a:pt x="321" y="220"/>
                      </a:cubicBezTo>
                      <a:cubicBezTo>
                        <a:pt x="322" y="220"/>
                        <a:pt x="323" y="220"/>
                        <a:pt x="324" y="221"/>
                      </a:cubicBezTo>
                      <a:cubicBezTo>
                        <a:pt x="325" y="221"/>
                        <a:pt x="325" y="221"/>
                        <a:pt x="326" y="222"/>
                      </a:cubicBezTo>
                      <a:cubicBezTo>
                        <a:pt x="330" y="223"/>
                        <a:pt x="335" y="225"/>
                        <a:pt x="338" y="228"/>
                      </a:cubicBezTo>
                      <a:cubicBezTo>
                        <a:pt x="339" y="228"/>
                        <a:pt x="339" y="229"/>
                        <a:pt x="340" y="230"/>
                      </a:cubicBezTo>
                      <a:cubicBezTo>
                        <a:pt x="342" y="232"/>
                        <a:pt x="345" y="235"/>
                        <a:pt x="351" y="238"/>
                      </a:cubicBezTo>
                      <a:cubicBezTo>
                        <a:pt x="351" y="238"/>
                        <a:pt x="351" y="238"/>
                        <a:pt x="352" y="239"/>
                      </a:cubicBezTo>
                      <a:cubicBezTo>
                        <a:pt x="352" y="238"/>
                        <a:pt x="352" y="237"/>
                        <a:pt x="352" y="237"/>
                      </a:cubicBezTo>
                      <a:cubicBezTo>
                        <a:pt x="351" y="235"/>
                        <a:pt x="351" y="233"/>
                        <a:pt x="352" y="232"/>
                      </a:cubicBezTo>
                      <a:cubicBezTo>
                        <a:pt x="353" y="231"/>
                        <a:pt x="355" y="231"/>
                        <a:pt x="357" y="233"/>
                      </a:cubicBezTo>
                      <a:cubicBezTo>
                        <a:pt x="360" y="235"/>
                        <a:pt x="361" y="235"/>
                        <a:pt x="361" y="235"/>
                      </a:cubicBezTo>
                      <a:cubicBezTo>
                        <a:pt x="363" y="235"/>
                        <a:pt x="364" y="235"/>
                        <a:pt x="366" y="237"/>
                      </a:cubicBezTo>
                      <a:cubicBezTo>
                        <a:pt x="366" y="235"/>
                        <a:pt x="365" y="232"/>
                        <a:pt x="364" y="230"/>
                      </a:cubicBezTo>
                      <a:cubicBezTo>
                        <a:pt x="363" y="227"/>
                        <a:pt x="363" y="226"/>
                        <a:pt x="364" y="225"/>
                      </a:cubicBezTo>
                      <a:cubicBezTo>
                        <a:pt x="365" y="224"/>
                        <a:pt x="365" y="224"/>
                        <a:pt x="365" y="224"/>
                      </a:cubicBezTo>
                      <a:cubicBezTo>
                        <a:pt x="366" y="224"/>
                        <a:pt x="366" y="224"/>
                        <a:pt x="366" y="224"/>
                      </a:cubicBezTo>
                      <a:cubicBezTo>
                        <a:pt x="368" y="224"/>
                        <a:pt x="371" y="227"/>
                        <a:pt x="372" y="230"/>
                      </a:cubicBezTo>
                      <a:cubicBezTo>
                        <a:pt x="375" y="234"/>
                        <a:pt x="375" y="241"/>
                        <a:pt x="373" y="246"/>
                      </a:cubicBezTo>
                      <a:cubicBezTo>
                        <a:pt x="373" y="248"/>
                        <a:pt x="371" y="250"/>
                        <a:pt x="368" y="250"/>
                      </a:cubicBezTo>
                      <a:cubicBezTo>
                        <a:pt x="366" y="250"/>
                        <a:pt x="363" y="248"/>
                        <a:pt x="362" y="246"/>
                      </a:cubicBezTo>
                      <a:cubicBezTo>
                        <a:pt x="361" y="246"/>
                        <a:pt x="361" y="245"/>
                        <a:pt x="361" y="244"/>
                      </a:cubicBezTo>
                      <a:cubicBezTo>
                        <a:pt x="359" y="244"/>
                        <a:pt x="357" y="245"/>
                        <a:pt x="357" y="246"/>
                      </a:cubicBezTo>
                      <a:cubicBezTo>
                        <a:pt x="357" y="248"/>
                        <a:pt x="362" y="254"/>
                        <a:pt x="365" y="255"/>
                      </a:cubicBezTo>
                      <a:cubicBezTo>
                        <a:pt x="369" y="255"/>
                        <a:pt x="369" y="259"/>
                        <a:pt x="369" y="261"/>
                      </a:cubicBezTo>
                      <a:cubicBezTo>
                        <a:pt x="369" y="262"/>
                        <a:pt x="369" y="262"/>
                        <a:pt x="369" y="263"/>
                      </a:cubicBezTo>
                      <a:cubicBezTo>
                        <a:pt x="371" y="263"/>
                        <a:pt x="372" y="265"/>
                        <a:pt x="373" y="266"/>
                      </a:cubicBezTo>
                      <a:cubicBezTo>
                        <a:pt x="372" y="264"/>
                        <a:pt x="372" y="261"/>
                        <a:pt x="371" y="260"/>
                      </a:cubicBezTo>
                      <a:cubicBezTo>
                        <a:pt x="369" y="257"/>
                        <a:pt x="369" y="254"/>
                        <a:pt x="370" y="251"/>
                      </a:cubicBezTo>
                      <a:cubicBezTo>
                        <a:pt x="371" y="249"/>
                        <a:pt x="373" y="249"/>
                        <a:pt x="375" y="249"/>
                      </a:cubicBezTo>
                      <a:cubicBezTo>
                        <a:pt x="378" y="250"/>
                        <a:pt x="378" y="254"/>
                        <a:pt x="377" y="256"/>
                      </a:cubicBezTo>
                      <a:cubicBezTo>
                        <a:pt x="377" y="256"/>
                        <a:pt x="377" y="257"/>
                        <a:pt x="377" y="257"/>
                      </a:cubicBezTo>
                      <a:cubicBezTo>
                        <a:pt x="377" y="257"/>
                        <a:pt x="378" y="257"/>
                        <a:pt x="378" y="257"/>
                      </a:cubicBezTo>
                      <a:cubicBezTo>
                        <a:pt x="379" y="256"/>
                        <a:pt x="380" y="255"/>
                        <a:pt x="381" y="254"/>
                      </a:cubicBezTo>
                      <a:cubicBezTo>
                        <a:pt x="382" y="253"/>
                        <a:pt x="382" y="252"/>
                        <a:pt x="381" y="250"/>
                      </a:cubicBezTo>
                      <a:cubicBezTo>
                        <a:pt x="380" y="248"/>
                        <a:pt x="379" y="246"/>
                        <a:pt x="380" y="244"/>
                      </a:cubicBezTo>
                      <a:cubicBezTo>
                        <a:pt x="381" y="242"/>
                        <a:pt x="383" y="242"/>
                        <a:pt x="383" y="242"/>
                      </a:cubicBezTo>
                      <a:cubicBezTo>
                        <a:pt x="387" y="242"/>
                        <a:pt x="390" y="249"/>
                        <a:pt x="391" y="252"/>
                      </a:cubicBezTo>
                      <a:cubicBezTo>
                        <a:pt x="392" y="256"/>
                        <a:pt x="389" y="258"/>
                        <a:pt x="388" y="259"/>
                      </a:cubicBezTo>
                      <a:cubicBezTo>
                        <a:pt x="388" y="260"/>
                        <a:pt x="387" y="260"/>
                        <a:pt x="387" y="260"/>
                      </a:cubicBezTo>
                      <a:cubicBezTo>
                        <a:pt x="387" y="264"/>
                        <a:pt x="384" y="264"/>
                        <a:pt x="382" y="264"/>
                      </a:cubicBezTo>
                      <a:cubicBezTo>
                        <a:pt x="382" y="264"/>
                        <a:pt x="381" y="264"/>
                        <a:pt x="380" y="265"/>
                      </a:cubicBezTo>
                      <a:cubicBezTo>
                        <a:pt x="380" y="265"/>
                        <a:pt x="380" y="269"/>
                        <a:pt x="380" y="271"/>
                      </a:cubicBezTo>
                      <a:cubicBezTo>
                        <a:pt x="381" y="271"/>
                        <a:pt x="381" y="271"/>
                        <a:pt x="381" y="271"/>
                      </a:cubicBezTo>
                      <a:cubicBezTo>
                        <a:pt x="381" y="269"/>
                        <a:pt x="382" y="268"/>
                        <a:pt x="384" y="268"/>
                      </a:cubicBezTo>
                      <a:cubicBezTo>
                        <a:pt x="385" y="268"/>
                        <a:pt x="386" y="268"/>
                        <a:pt x="386" y="269"/>
                      </a:cubicBezTo>
                      <a:cubicBezTo>
                        <a:pt x="386" y="269"/>
                        <a:pt x="387" y="269"/>
                        <a:pt x="387" y="269"/>
                      </a:cubicBezTo>
                      <a:cubicBezTo>
                        <a:pt x="388" y="268"/>
                        <a:pt x="389" y="266"/>
                        <a:pt x="391" y="266"/>
                      </a:cubicBezTo>
                      <a:cubicBezTo>
                        <a:pt x="391" y="266"/>
                        <a:pt x="392" y="267"/>
                        <a:pt x="393" y="267"/>
                      </a:cubicBezTo>
                      <a:cubicBezTo>
                        <a:pt x="393" y="265"/>
                        <a:pt x="395" y="263"/>
                        <a:pt x="397" y="263"/>
                      </a:cubicBezTo>
                      <a:cubicBezTo>
                        <a:pt x="397" y="263"/>
                        <a:pt x="397" y="263"/>
                        <a:pt x="397" y="263"/>
                      </a:cubicBezTo>
                      <a:cubicBezTo>
                        <a:pt x="399" y="263"/>
                        <a:pt x="401" y="264"/>
                        <a:pt x="403" y="266"/>
                      </a:cubicBezTo>
                      <a:cubicBezTo>
                        <a:pt x="405" y="269"/>
                        <a:pt x="408" y="274"/>
                        <a:pt x="408" y="277"/>
                      </a:cubicBezTo>
                      <a:cubicBezTo>
                        <a:pt x="408" y="279"/>
                        <a:pt x="406" y="281"/>
                        <a:pt x="404" y="281"/>
                      </a:cubicBezTo>
                      <a:cubicBezTo>
                        <a:pt x="403" y="282"/>
                        <a:pt x="403" y="283"/>
                        <a:pt x="402" y="284"/>
                      </a:cubicBezTo>
                      <a:cubicBezTo>
                        <a:pt x="401" y="285"/>
                        <a:pt x="400" y="285"/>
                        <a:pt x="399" y="285"/>
                      </a:cubicBezTo>
                      <a:cubicBezTo>
                        <a:pt x="397" y="285"/>
                        <a:pt x="395" y="283"/>
                        <a:pt x="393" y="282"/>
                      </a:cubicBezTo>
                      <a:cubicBezTo>
                        <a:pt x="393" y="281"/>
                        <a:pt x="392" y="280"/>
                        <a:pt x="391" y="280"/>
                      </a:cubicBezTo>
                      <a:cubicBezTo>
                        <a:pt x="392" y="281"/>
                        <a:pt x="392" y="282"/>
                        <a:pt x="393" y="283"/>
                      </a:cubicBezTo>
                      <a:cubicBezTo>
                        <a:pt x="393" y="284"/>
                        <a:pt x="393" y="285"/>
                        <a:pt x="394" y="285"/>
                      </a:cubicBezTo>
                      <a:cubicBezTo>
                        <a:pt x="395" y="288"/>
                        <a:pt x="394" y="290"/>
                        <a:pt x="393" y="292"/>
                      </a:cubicBezTo>
                      <a:cubicBezTo>
                        <a:pt x="392" y="294"/>
                        <a:pt x="392" y="295"/>
                        <a:pt x="393" y="295"/>
                      </a:cubicBezTo>
                      <a:cubicBezTo>
                        <a:pt x="393" y="296"/>
                        <a:pt x="393" y="296"/>
                        <a:pt x="394" y="296"/>
                      </a:cubicBezTo>
                      <a:cubicBezTo>
                        <a:pt x="394" y="296"/>
                        <a:pt x="394" y="295"/>
                        <a:pt x="394" y="295"/>
                      </a:cubicBezTo>
                      <a:cubicBezTo>
                        <a:pt x="394" y="294"/>
                        <a:pt x="394" y="294"/>
                        <a:pt x="394" y="293"/>
                      </a:cubicBezTo>
                      <a:cubicBezTo>
                        <a:pt x="395" y="291"/>
                        <a:pt x="396" y="291"/>
                        <a:pt x="397" y="291"/>
                      </a:cubicBezTo>
                      <a:cubicBezTo>
                        <a:pt x="399" y="291"/>
                        <a:pt x="400" y="292"/>
                        <a:pt x="402" y="293"/>
                      </a:cubicBezTo>
                      <a:cubicBezTo>
                        <a:pt x="403" y="292"/>
                        <a:pt x="403" y="291"/>
                        <a:pt x="403" y="289"/>
                      </a:cubicBezTo>
                      <a:cubicBezTo>
                        <a:pt x="403" y="288"/>
                        <a:pt x="404" y="286"/>
                        <a:pt x="406" y="286"/>
                      </a:cubicBezTo>
                      <a:cubicBezTo>
                        <a:pt x="408" y="286"/>
                        <a:pt x="410" y="287"/>
                        <a:pt x="411" y="289"/>
                      </a:cubicBezTo>
                      <a:cubicBezTo>
                        <a:pt x="412" y="288"/>
                        <a:pt x="413" y="287"/>
                        <a:pt x="415" y="287"/>
                      </a:cubicBezTo>
                      <a:cubicBezTo>
                        <a:pt x="416" y="287"/>
                        <a:pt x="416" y="287"/>
                        <a:pt x="416" y="287"/>
                      </a:cubicBezTo>
                      <a:cubicBezTo>
                        <a:pt x="417" y="287"/>
                        <a:pt x="418" y="287"/>
                        <a:pt x="419" y="288"/>
                      </a:cubicBezTo>
                      <a:cubicBezTo>
                        <a:pt x="420" y="290"/>
                        <a:pt x="419" y="292"/>
                        <a:pt x="419" y="294"/>
                      </a:cubicBezTo>
                      <a:cubicBezTo>
                        <a:pt x="419" y="295"/>
                        <a:pt x="419" y="295"/>
                        <a:pt x="419" y="295"/>
                      </a:cubicBezTo>
                      <a:cubicBezTo>
                        <a:pt x="420" y="294"/>
                        <a:pt x="422" y="294"/>
                        <a:pt x="423" y="295"/>
                      </a:cubicBezTo>
                      <a:cubicBezTo>
                        <a:pt x="425" y="294"/>
                        <a:pt x="427" y="293"/>
                        <a:pt x="428" y="292"/>
                      </a:cubicBezTo>
                      <a:cubicBezTo>
                        <a:pt x="429" y="291"/>
                        <a:pt x="429" y="291"/>
                        <a:pt x="429" y="291"/>
                      </a:cubicBezTo>
                      <a:cubicBezTo>
                        <a:pt x="429" y="291"/>
                        <a:pt x="428" y="290"/>
                        <a:pt x="427" y="289"/>
                      </a:cubicBezTo>
                      <a:cubicBezTo>
                        <a:pt x="426" y="288"/>
                        <a:pt x="424" y="285"/>
                        <a:pt x="425" y="282"/>
                      </a:cubicBezTo>
                      <a:cubicBezTo>
                        <a:pt x="426" y="279"/>
                        <a:pt x="427" y="277"/>
                        <a:pt x="415" y="273"/>
                      </a:cubicBezTo>
                      <a:cubicBezTo>
                        <a:pt x="405" y="269"/>
                        <a:pt x="403" y="265"/>
                        <a:pt x="399" y="257"/>
                      </a:cubicBezTo>
                      <a:cubicBezTo>
                        <a:pt x="398" y="255"/>
                        <a:pt x="396" y="252"/>
                        <a:pt x="394" y="248"/>
                      </a:cubicBezTo>
                      <a:cubicBezTo>
                        <a:pt x="390" y="240"/>
                        <a:pt x="383" y="235"/>
                        <a:pt x="378" y="230"/>
                      </a:cubicBezTo>
                      <a:cubicBezTo>
                        <a:pt x="373" y="226"/>
                        <a:pt x="370" y="223"/>
                        <a:pt x="370" y="220"/>
                      </a:cubicBezTo>
                      <a:cubicBezTo>
                        <a:pt x="370" y="218"/>
                        <a:pt x="367" y="217"/>
                        <a:pt x="364" y="217"/>
                      </a:cubicBezTo>
                      <a:cubicBezTo>
                        <a:pt x="361" y="217"/>
                        <a:pt x="359" y="218"/>
                        <a:pt x="358" y="219"/>
                      </a:cubicBezTo>
                      <a:cubicBezTo>
                        <a:pt x="358" y="223"/>
                        <a:pt x="354" y="225"/>
                        <a:pt x="350" y="227"/>
                      </a:cubicBezTo>
                      <a:cubicBezTo>
                        <a:pt x="349" y="227"/>
                        <a:pt x="348" y="228"/>
                        <a:pt x="347" y="229"/>
                      </a:cubicBezTo>
                      <a:cubicBezTo>
                        <a:pt x="346" y="229"/>
                        <a:pt x="345" y="230"/>
                        <a:pt x="344" y="230"/>
                      </a:cubicBezTo>
                      <a:cubicBezTo>
                        <a:pt x="341" y="230"/>
                        <a:pt x="339" y="227"/>
                        <a:pt x="337" y="224"/>
                      </a:cubicBezTo>
                      <a:cubicBezTo>
                        <a:pt x="337" y="224"/>
                        <a:pt x="336" y="223"/>
                        <a:pt x="336" y="222"/>
                      </a:cubicBezTo>
                      <a:cubicBezTo>
                        <a:pt x="335" y="221"/>
                        <a:pt x="332" y="219"/>
                        <a:pt x="330" y="217"/>
                      </a:cubicBezTo>
                      <a:cubicBezTo>
                        <a:pt x="327" y="215"/>
                        <a:pt x="324" y="212"/>
                        <a:pt x="324" y="210"/>
                      </a:cubicBezTo>
                      <a:cubicBezTo>
                        <a:pt x="324" y="209"/>
                        <a:pt x="323" y="206"/>
                        <a:pt x="321" y="206"/>
                      </a:cubicBezTo>
                      <a:cubicBezTo>
                        <a:pt x="321" y="206"/>
                        <a:pt x="320" y="206"/>
                        <a:pt x="319" y="206"/>
                      </a:cubicBezTo>
                      <a:cubicBezTo>
                        <a:pt x="316" y="207"/>
                        <a:pt x="314" y="208"/>
                        <a:pt x="313" y="208"/>
                      </a:cubicBezTo>
                      <a:cubicBezTo>
                        <a:pt x="312" y="208"/>
                        <a:pt x="312" y="208"/>
                        <a:pt x="311" y="207"/>
                      </a:cubicBezTo>
                      <a:cubicBezTo>
                        <a:pt x="310" y="207"/>
                        <a:pt x="310" y="207"/>
                        <a:pt x="310" y="207"/>
                      </a:cubicBezTo>
                      <a:cubicBezTo>
                        <a:pt x="309" y="208"/>
                        <a:pt x="308" y="209"/>
                        <a:pt x="307" y="209"/>
                      </a:cubicBezTo>
                      <a:cubicBezTo>
                        <a:pt x="304" y="209"/>
                        <a:pt x="301" y="207"/>
                        <a:pt x="301" y="207"/>
                      </a:cubicBezTo>
                      <a:cubicBezTo>
                        <a:pt x="300" y="206"/>
                        <a:pt x="300" y="206"/>
                        <a:pt x="300" y="206"/>
                      </a:cubicBezTo>
                      <a:cubicBezTo>
                        <a:pt x="300" y="34"/>
                        <a:pt x="300" y="34"/>
                        <a:pt x="300" y="34"/>
                      </a:cubicBezTo>
                      <a:cubicBezTo>
                        <a:pt x="299" y="34"/>
                        <a:pt x="297" y="33"/>
                        <a:pt x="296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5" name="Freeform 2212">
                  <a:extLst>
                    <a:ext uri="{FF2B5EF4-FFF2-40B4-BE49-F238E27FC236}">
                      <a16:creationId xmlns="" xmlns:a16="http://schemas.microsoft.com/office/drawing/2014/main" id="{1A23E9AF-C5FA-404E-995B-A6968774F5F8}"/>
                    </a:ext>
                  </a:extLst>
                </p:cNvPr>
                <p:cNvSpPr/>
                <p:nvPr/>
              </p:nvSpPr>
              <p:spPr bwMode="auto">
                <a:xfrm>
                  <a:off x="1048340" y="2872980"/>
                  <a:ext cx="39026" cy="19783"/>
                </a:xfrm>
                <a:custGeom>
                  <a:avLst/>
                  <a:gdLst>
                    <a:gd name="T0" fmla="*/ 17 w 22"/>
                    <a:gd name="T1" fmla="*/ 1 h 11"/>
                    <a:gd name="T2" fmla="*/ 11 w 22"/>
                    <a:gd name="T3" fmla="*/ 0 h 11"/>
                    <a:gd name="T4" fmla="*/ 8 w 22"/>
                    <a:gd name="T5" fmla="*/ 1 h 11"/>
                    <a:gd name="T6" fmla="*/ 2 w 22"/>
                    <a:gd name="T7" fmla="*/ 9 h 11"/>
                    <a:gd name="T8" fmla="*/ 0 w 22"/>
                    <a:gd name="T9" fmla="*/ 11 h 11"/>
                    <a:gd name="T10" fmla="*/ 9 w 22"/>
                    <a:gd name="T11" fmla="*/ 5 h 11"/>
                    <a:gd name="T12" fmla="*/ 12 w 22"/>
                    <a:gd name="T13" fmla="*/ 2 h 11"/>
                    <a:gd name="T14" fmla="*/ 16 w 22"/>
                    <a:gd name="T15" fmla="*/ 4 h 11"/>
                    <a:gd name="T16" fmla="*/ 22 w 22"/>
                    <a:gd name="T17" fmla="*/ 1 h 11"/>
                    <a:gd name="T18" fmla="*/ 22 w 22"/>
                    <a:gd name="T19" fmla="*/ 1 h 11"/>
                    <a:gd name="T20" fmla="*/ 17 w 22"/>
                    <a:gd name="T21" fmla="*/ 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2" h="11">
                      <a:moveTo>
                        <a:pt x="17" y="1"/>
                      </a:moveTo>
                      <a:cubicBezTo>
                        <a:pt x="15" y="0"/>
                        <a:pt x="13" y="0"/>
                        <a:pt x="11" y="0"/>
                      </a:cubicBezTo>
                      <a:cubicBezTo>
                        <a:pt x="8" y="0"/>
                        <a:pt x="8" y="1"/>
                        <a:pt x="8" y="1"/>
                      </a:cubicBezTo>
                      <a:cubicBezTo>
                        <a:pt x="6" y="5"/>
                        <a:pt x="4" y="7"/>
                        <a:pt x="2" y="9"/>
                      </a:cubicBezTo>
                      <a:cubicBezTo>
                        <a:pt x="1" y="10"/>
                        <a:pt x="1" y="10"/>
                        <a:pt x="0" y="11"/>
                      </a:cubicBezTo>
                      <a:cubicBezTo>
                        <a:pt x="3" y="10"/>
                        <a:pt x="8" y="7"/>
                        <a:pt x="9" y="5"/>
                      </a:cubicBezTo>
                      <a:cubicBezTo>
                        <a:pt x="9" y="2"/>
                        <a:pt x="11" y="2"/>
                        <a:pt x="12" y="2"/>
                      </a:cubicBezTo>
                      <a:cubicBezTo>
                        <a:pt x="14" y="2"/>
                        <a:pt x="15" y="2"/>
                        <a:pt x="16" y="4"/>
                      </a:cubicBezTo>
                      <a:cubicBezTo>
                        <a:pt x="18" y="4"/>
                        <a:pt x="21" y="3"/>
                        <a:pt x="22" y="1"/>
                      </a:cubicBezTo>
                      <a:cubicBezTo>
                        <a:pt x="22" y="1"/>
                        <a:pt x="22" y="1"/>
                        <a:pt x="22" y="1"/>
                      </a:cubicBezTo>
                      <a:cubicBezTo>
                        <a:pt x="20" y="1"/>
                        <a:pt x="19" y="1"/>
                        <a:pt x="17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6" name="Freeform 2213">
                  <a:extLst>
                    <a:ext uri="{FF2B5EF4-FFF2-40B4-BE49-F238E27FC236}">
                      <a16:creationId xmlns="" xmlns:a16="http://schemas.microsoft.com/office/drawing/2014/main" id="{B2E44171-A611-4ECC-AE09-1AA8ED95D8EA}"/>
                    </a:ext>
                  </a:extLst>
                </p:cNvPr>
                <p:cNvSpPr/>
                <p:nvPr/>
              </p:nvSpPr>
              <p:spPr bwMode="auto">
                <a:xfrm>
                  <a:off x="1211879" y="2797444"/>
                  <a:ext cx="46460" cy="41365"/>
                </a:xfrm>
                <a:custGeom>
                  <a:avLst/>
                  <a:gdLst>
                    <a:gd name="T0" fmla="*/ 24 w 26"/>
                    <a:gd name="T1" fmla="*/ 0 h 24"/>
                    <a:gd name="T2" fmla="*/ 19 w 26"/>
                    <a:gd name="T3" fmla="*/ 4 h 24"/>
                    <a:gd name="T4" fmla="*/ 14 w 26"/>
                    <a:gd name="T5" fmla="*/ 9 h 24"/>
                    <a:gd name="T6" fmla="*/ 9 w 26"/>
                    <a:gd name="T7" fmla="*/ 14 h 24"/>
                    <a:gd name="T8" fmla="*/ 5 w 26"/>
                    <a:gd name="T9" fmla="*/ 17 h 24"/>
                    <a:gd name="T10" fmla="*/ 3 w 26"/>
                    <a:gd name="T11" fmla="*/ 17 h 24"/>
                    <a:gd name="T12" fmla="*/ 1 w 26"/>
                    <a:gd name="T13" fmla="*/ 18 h 24"/>
                    <a:gd name="T14" fmla="*/ 1 w 26"/>
                    <a:gd name="T15" fmla="*/ 23 h 24"/>
                    <a:gd name="T16" fmla="*/ 3 w 26"/>
                    <a:gd name="T17" fmla="*/ 24 h 24"/>
                    <a:gd name="T18" fmla="*/ 3 w 26"/>
                    <a:gd name="T19" fmla="*/ 24 h 24"/>
                    <a:gd name="T20" fmla="*/ 9 w 26"/>
                    <a:gd name="T21" fmla="*/ 23 h 24"/>
                    <a:gd name="T22" fmla="*/ 10 w 26"/>
                    <a:gd name="T23" fmla="*/ 24 h 24"/>
                    <a:gd name="T24" fmla="*/ 23 w 26"/>
                    <a:gd name="T25" fmla="*/ 14 h 24"/>
                    <a:gd name="T26" fmla="*/ 23 w 26"/>
                    <a:gd name="T27" fmla="*/ 14 h 24"/>
                    <a:gd name="T28" fmla="*/ 21 w 26"/>
                    <a:gd name="T29" fmla="*/ 12 h 24"/>
                    <a:gd name="T30" fmla="*/ 18 w 26"/>
                    <a:gd name="T31" fmla="*/ 9 h 24"/>
                    <a:gd name="T32" fmla="*/ 24 w 26"/>
                    <a:gd name="T33" fmla="*/ 4 h 24"/>
                    <a:gd name="T34" fmla="*/ 26 w 26"/>
                    <a:gd name="T35" fmla="*/ 3 h 24"/>
                    <a:gd name="T36" fmla="*/ 24 w 26"/>
                    <a:gd name="T37" fmla="*/ 0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" h="24">
                      <a:moveTo>
                        <a:pt x="24" y="0"/>
                      </a:moveTo>
                      <a:cubicBezTo>
                        <a:pt x="23" y="0"/>
                        <a:pt x="21" y="1"/>
                        <a:pt x="19" y="4"/>
                      </a:cubicBezTo>
                      <a:cubicBezTo>
                        <a:pt x="17" y="6"/>
                        <a:pt x="15" y="8"/>
                        <a:pt x="14" y="9"/>
                      </a:cubicBezTo>
                      <a:cubicBezTo>
                        <a:pt x="11" y="11"/>
                        <a:pt x="10" y="13"/>
                        <a:pt x="9" y="14"/>
                      </a:cubicBezTo>
                      <a:cubicBezTo>
                        <a:pt x="9" y="17"/>
                        <a:pt x="6" y="17"/>
                        <a:pt x="5" y="17"/>
                      </a:cubicBezTo>
                      <a:cubicBezTo>
                        <a:pt x="3" y="17"/>
                        <a:pt x="3" y="17"/>
                        <a:pt x="3" y="17"/>
                      </a:cubicBezTo>
                      <a:cubicBezTo>
                        <a:pt x="1" y="17"/>
                        <a:pt x="1" y="17"/>
                        <a:pt x="1" y="18"/>
                      </a:cubicBezTo>
                      <a:cubicBezTo>
                        <a:pt x="0" y="19"/>
                        <a:pt x="1" y="21"/>
                        <a:pt x="1" y="23"/>
                      </a:cubicBezTo>
                      <a:cubicBezTo>
                        <a:pt x="2" y="24"/>
                        <a:pt x="2" y="24"/>
                        <a:pt x="3" y="24"/>
                      </a:cubicBezTo>
                      <a:cubicBezTo>
                        <a:pt x="3" y="24"/>
                        <a:pt x="3" y="24"/>
                        <a:pt x="3" y="24"/>
                      </a:cubicBezTo>
                      <a:cubicBezTo>
                        <a:pt x="6" y="22"/>
                        <a:pt x="8" y="23"/>
                        <a:pt x="9" y="23"/>
                      </a:cubicBezTo>
                      <a:cubicBezTo>
                        <a:pt x="9" y="24"/>
                        <a:pt x="10" y="24"/>
                        <a:pt x="10" y="24"/>
                      </a:cubicBezTo>
                      <a:cubicBezTo>
                        <a:pt x="12" y="23"/>
                        <a:pt x="21" y="17"/>
                        <a:pt x="23" y="14"/>
                      </a:cubicBezTo>
                      <a:cubicBezTo>
                        <a:pt x="23" y="14"/>
                        <a:pt x="23" y="14"/>
                        <a:pt x="23" y="14"/>
                      </a:cubicBezTo>
                      <a:cubicBezTo>
                        <a:pt x="23" y="13"/>
                        <a:pt x="22" y="13"/>
                        <a:pt x="21" y="12"/>
                      </a:cubicBezTo>
                      <a:cubicBezTo>
                        <a:pt x="20" y="11"/>
                        <a:pt x="19" y="10"/>
                        <a:pt x="18" y="9"/>
                      </a:cubicBezTo>
                      <a:cubicBezTo>
                        <a:pt x="18" y="5"/>
                        <a:pt x="22" y="5"/>
                        <a:pt x="24" y="4"/>
                      </a:cubicBezTo>
                      <a:cubicBezTo>
                        <a:pt x="25" y="4"/>
                        <a:pt x="26" y="4"/>
                        <a:pt x="26" y="3"/>
                      </a:cubicBezTo>
                      <a:cubicBezTo>
                        <a:pt x="25" y="3"/>
                        <a:pt x="24" y="1"/>
                        <a:pt x="2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7" name="Freeform 2214">
                  <a:extLst>
                    <a:ext uri="{FF2B5EF4-FFF2-40B4-BE49-F238E27FC236}">
                      <a16:creationId xmlns="" xmlns:a16="http://schemas.microsoft.com/office/drawing/2014/main" id="{5E3C64B2-D854-4EC9-992E-DBD2638D692B}"/>
                    </a:ext>
                  </a:extLst>
                </p:cNvPr>
                <p:cNvSpPr/>
                <p:nvPr/>
              </p:nvSpPr>
              <p:spPr bwMode="auto">
                <a:xfrm>
                  <a:off x="957279" y="2921539"/>
                  <a:ext cx="14867" cy="14388"/>
                </a:xfrm>
                <a:custGeom>
                  <a:avLst/>
                  <a:gdLst>
                    <a:gd name="T0" fmla="*/ 6 w 9"/>
                    <a:gd name="T1" fmla="*/ 0 h 9"/>
                    <a:gd name="T2" fmla="*/ 6 w 9"/>
                    <a:gd name="T3" fmla="*/ 1 h 9"/>
                    <a:gd name="T4" fmla="*/ 2 w 9"/>
                    <a:gd name="T5" fmla="*/ 8 h 9"/>
                    <a:gd name="T6" fmla="*/ 0 w 9"/>
                    <a:gd name="T7" fmla="*/ 8 h 9"/>
                    <a:gd name="T8" fmla="*/ 0 w 9"/>
                    <a:gd name="T9" fmla="*/ 9 h 9"/>
                    <a:gd name="T10" fmla="*/ 1 w 9"/>
                    <a:gd name="T11" fmla="*/ 8 h 9"/>
                    <a:gd name="T12" fmla="*/ 7 w 9"/>
                    <a:gd name="T13" fmla="*/ 0 h 9"/>
                    <a:gd name="T14" fmla="*/ 6 w 9"/>
                    <a:gd name="T15" fmla="*/ 0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" h="9">
                      <a:moveTo>
                        <a:pt x="6" y="0"/>
                      </a:move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2"/>
                        <a:pt x="2" y="6"/>
                        <a:pt x="2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0" y="9"/>
                        <a:pt x="1" y="9"/>
                        <a:pt x="1" y="8"/>
                      </a:cubicBezTo>
                      <a:cubicBezTo>
                        <a:pt x="7" y="6"/>
                        <a:pt x="9" y="3"/>
                        <a:pt x="7" y="0"/>
                      </a:cubicBezTo>
                      <a:cubicBezTo>
                        <a:pt x="7" y="0"/>
                        <a:pt x="6" y="0"/>
                        <a:pt x="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8" name="Freeform 2215">
                  <a:extLst>
                    <a:ext uri="{FF2B5EF4-FFF2-40B4-BE49-F238E27FC236}">
                      <a16:creationId xmlns="" xmlns:a16="http://schemas.microsoft.com/office/drawing/2014/main" id="{74FC571B-A077-4CB0-AD86-51CC50F9C144}"/>
                    </a:ext>
                  </a:extLst>
                </p:cNvPr>
                <p:cNvSpPr/>
                <p:nvPr/>
              </p:nvSpPr>
              <p:spPr bwMode="auto">
                <a:xfrm>
                  <a:off x="957279" y="2932330"/>
                  <a:ext cx="3717" cy="1798"/>
                </a:xfrm>
                <a:custGeom>
                  <a:avLst/>
                  <a:gdLst>
                    <a:gd name="T0" fmla="*/ 0 w 2"/>
                    <a:gd name="T1" fmla="*/ 0 h 1"/>
                    <a:gd name="T2" fmla="*/ 0 w 2"/>
                    <a:gd name="T3" fmla="*/ 1 h 1"/>
                    <a:gd name="T4" fmla="*/ 2 w 2"/>
                    <a:gd name="T5" fmla="*/ 1 h 1"/>
                    <a:gd name="T6" fmla="*/ 0 w 2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19" name="Freeform 2216">
                  <a:extLst>
                    <a:ext uri="{FF2B5EF4-FFF2-40B4-BE49-F238E27FC236}">
                      <a16:creationId xmlns="" xmlns:a16="http://schemas.microsoft.com/office/drawing/2014/main" id="{A2958FB5-D35C-4846-954F-5285745C4DB7}"/>
                    </a:ext>
                  </a:extLst>
                </p:cNvPr>
                <p:cNvSpPr/>
                <p:nvPr/>
              </p:nvSpPr>
              <p:spPr bwMode="auto">
                <a:xfrm>
                  <a:off x="1022322" y="2899957"/>
                  <a:ext cx="9292" cy="0"/>
                </a:xfrm>
                <a:custGeom>
                  <a:avLst/>
                  <a:gdLst>
                    <a:gd name="T0" fmla="*/ 0 w 5"/>
                    <a:gd name="T1" fmla="*/ 5 w 5"/>
                    <a:gd name="T2" fmla="*/ 4 w 5"/>
                    <a:gd name="T3" fmla="*/ 0 w 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5">
                      <a:moveTo>
                        <a:pt x="0" y="0"/>
                      </a:moveTo>
                      <a:cubicBezTo>
                        <a:pt x="2" y="0"/>
                        <a:pt x="4" y="0"/>
                        <a:pt x="5" y="0"/>
                      </a:cubicBezTo>
                      <a:cubicBezTo>
                        <a:pt x="5" y="0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0" name="Freeform 2217">
                  <a:extLst>
                    <a:ext uri="{FF2B5EF4-FFF2-40B4-BE49-F238E27FC236}">
                      <a16:creationId xmlns="" xmlns:a16="http://schemas.microsoft.com/office/drawing/2014/main" id="{155492CC-4D1B-4FE7-88DC-C850508AE8F1}"/>
                    </a:ext>
                  </a:extLst>
                </p:cNvPr>
                <p:cNvSpPr/>
                <p:nvPr/>
              </p:nvSpPr>
              <p:spPr bwMode="auto">
                <a:xfrm>
                  <a:off x="962854" y="2745287"/>
                  <a:ext cx="27876" cy="10791"/>
                </a:xfrm>
                <a:custGeom>
                  <a:avLst/>
                  <a:gdLst>
                    <a:gd name="T0" fmla="*/ 12 w 16"/>
                    <a:gd name="T1" fmla="*/ 2 h 6"/>
                    <a:gd name="T2" fmla="*/ 9 w 16"/>
                    <a:gd name="T3" fmla="*/ 3 h 6"/>
                    <a:gd name="T4" fmla="*/ 6 w 16"/>
                    <a:gd name="T5" fmla="*/ 0 h 6"/>
                    <a:gd name="T6" fmla="*/ 5 w 16"/>
                    <a:gd name="T7" fmla="*/ 0 h 6"/>
                    <a:gd name="T8" fmla="*/ 0 w 16"/>
                    <a:gd name="T9" fmla="*/ 3 h 6"/>
                    <a:gd name="T10" fmla="*/ 10 w 16"/>
                    <a:gd name="T11" fmla="*/ 6 h 6"/>
                    <a:gd name="T12" fmla="*/ 13 w 16"/>
                    <a:gd name="T13" fmla="*/ 6 h 6"/>
                    <a:gd name="T14" fmla="*/ 15 w 16"/>
                    <a:gd name="T15" fmla="*/ 4 h 6"/>
                    <a:gd name="T16" fmla="*/ 15 w 16"/>
                    <a:gd name="T17" fmla="*/ 2 h 6"/>
                    <a:gd name="T18" fmla="*/ 12 w 16"/>
                    <a:gd name="T19" fmla="*/ 2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6" h="6">
                      <a:moveTo>
                        <a:pt x="12" y="2"/>
                      </a:moveTo>
                      <a:cubicBezTo>
                        <a:pt x="11" y="3"/>
                        <a:pt x="10" y="3"/>
                        <a:pt x="9" y="3"/>
                      </a:cubicBezTo>
                      <a:cubicBezTo>
                        <a:pt x="8" y="3"/>
                        <a:pt x="6" y="3"/>
                        <a:pt x="6" y="0"/>
                      </a:cubicBezTo>
                      <a:cubicBezTo>
                        <a:pt x="6" y="0"/>
                        <a:pt x="6" y="0"/>
                        <a:pt x="5" y="0"/>
                      </a:cubicBezTo>
                      <a:cubicBezTo>
                        <a:pt x="3" y="0"/>
                        <a:pt x="0" y="2"/>
                        <a:pt x="0" y="3"/>
                      </a:cubicBezTo>
                      <a:cubicBezTo>
                        <a:pt x="0" y="4"/>
                        <a:pt x="6" y="6"/>
                        <a:pt x="10" y="6"/>
                      </a:cubicBezTo>
                      <a:cubicBezTo>
                        <a:pt x="12" y="6"/>
                        <a:pt x="13" y="6"/>
                        <a:pt x="13" y="6"/>
                      </a:cubicBezTo>
                      <a:cubicBezTo>
                        <a:pt x="14" y="6"/>
                        <a:pt x="15" y="5"/>
                        <a:pt x="15" y="4"/>
                      </a:cubicBezTo>
                      <a:cubicBezTo>
                        <a:pt x="16" y="3"/>
                        <a:pt x="15" y="2"/>
                        <a:pt x="15" y="2"/>
                      </a:cubicBezTo>
                      <a:cubicBezTo>
                        <a:pt x="14" y="2"/>
                        <a:pt x="13" y="2"/>
                        <a:pt x="1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1" name="Freeform 2218">
                  <a:extLst>
                    <a:ext uri="{FF2B5EF4-FFF2-40B4-BE49-F238E27FC236}">
                      <a16:creationId xmlns="" xmlns:a16="http://schemas.microsoft.com/office/drawing/2014/main" id="{B103AF54-978B-4416-9D15-DE465FCDC603}"/>
                    </a:ext>
                  </a:extLst>
                </p:cNvPr>
                <p:cNvSpPr/>
                <p:nvPr/>
              </p:nvSpPr>
              <p:spPr bwMode="auto">
                <a:xfrm>
                  <a:off x="1971963" y="3425115"/>
                  <a:ext cx="46460" cy="5395"/>
                </a:xfrm>
                <a:custGeom>
                  <a:avLst/>
                  <a:gdLst>
                    <a:gd name="T0" fmla="*/ 0 w 25"/>
                    <a:gd name="T1" fmla="*/ 3 h 3"/>
                    <a:gd name="T2" fmla="*/ 25 w 25"/>
                    <a:gd name="T3" fmla="*/ 0 h 3"/>
                    <a:gd name="T4" fmla="*/ 0 w 25"/>
                    <a:gd name="T5" fmla="*/ 3 h 3"/>
                    <a:gd name="T6" fmla="*/ 0 w 25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5" h="3">
                      <a:moveTo>
                        <a:pt x="0" y="3"/>
                      </a:moveTo>
                      <a:lnTo>
                        <a:pt x="25" y="0"/>
                      </a:lnTo>
                      <a:lnTo>
                        <a:pt x="0" y="3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2" name="Freeform 2219">
                  <a:extLst>
                    <a:ext uri="{FF2B5EF4-FFF2-40B4-BE49-F238E27FC236}">
                      <a16:creationId xmlns="" xmlns:a16="http://schemas.microsoft.com/office/drawing/2014/main" id="{813D8752-113E-405C-A257-89DEAF256481}"/>
                    </a:ext>
                  </a:extLst>
                </p:cNvPr>
                <p:cNvSpPr/>
                <p:nvPr/>
              </p:nvSpPr>
              <p:spPr bwMode="auto">
                <a:xfrm>
                  <a:off x="2232138" y="3495256"/>
                  <a:ext cx="14867" cy="7194"/>
                </a:xfrm>
                <a:custGeom>
                  <a:avLst/>
                  <a:gdLst>
                    <a:gd name="T0" fmla="*/ 0 w 8"/>
                    <a:gd name="T1" fmla="*/ 0 h 4"/>
                    <a:gd name="T2" fmla="*/ 2 w 8"/>
                    <a:gd name="T3" fmla="*/ 1 h 4"/>
                    <a:gd name="T4" fmla="*/ 8 w 8"/>
                    <a:gd name="T5" fmla="*/ 4 h 4"/>
                    <a:gd name="T6" fmla="*/ 2 w 8"/>
                    <a:gd name="T7" fmla="*/ 1 h 4"/>
                    <a:gd name="T8" fmla="*/ 0 w 8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4">
                      <a:moveTo>
                        <a:pt x="0" y="0"/>
                      </a:moveTo>
                      <a:cubicBezTo>
                        <a:pt x="1" y="0"/>
                        <a:pt x="1" y="0"/>
                        <a:pt x="2" y="1"/>
                      </a:cubicBezTo>
                      <a:cubicBezTo>
                        <a:pt x="3" y="2"/>
                        <a:pt x="6" y="3"/>
                        <a:pt x="8" y="4"/>
                      </a:cubicBezTo>
                      <a:cubicBezTo>
                        <a:pt x="6" y="3"/>
                        <a:pt x="3" y="2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3" name="Freeform 2220">
                  <a:extLst>
                    <a:ext uri="{FF2B5EF4-FFF2-40B4-BE49-F238E27FC236}">
                      <a16:creationId xmlns="" xmlns:a16="http://schemas.microsoft.com/office/drawing/2014/main" id="{72489220-2A15-4BD0-BDE9-252CA3539EAA}"/>
                    </a:ext>
                  </a:extLst>
                </p:cNvPr>
                <p:cNvSpPr/>
                <p:nvPr/>
              </p:nvSpPr>
              <p:spPr bwMode="auto">
                <a:xfrm>
                  <a:off x="2250722" y="3486264"/>
                  <a:ext cx="14867" cy="14388"/>
                </a:xfrm>
                <a:custGeom>
                  <a:avLst/>
                  <a:gdLst>
                    <a:gd name="T0" fmla="*/ 0 w 9"/>
                    <a:gd name="T1" fmla="*/ 8 h 8"/>
                    <a:gd name="T2" fmla="*/ 9 w 9"/>
                    <a:gd name="T3" fmla="*/ 0 h 8"/>
                    <a:gd name="T4" fmla="*/ 0 w 9"/>
                    <a:gd name="T5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9" h="8">
                      <a:moveTo>
                        <a:pt x="0" y="8"/>
                      </a:moveTo>
                      <a:cubicBezTo>
                        <a:pt x="2" y="5"/>
                        <a:pt x="5" y="0"/>
                        <a:pt x="9" y="0"/>
                      </a:cubicBezTo>
                      <a:cubicBezTo>
                        <a:pt x="5" y="0"/>
                        <a:pt x="2" y="5"/>
                        <a:pt x="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4" name="Freeform 2221">
                  <a:extLst>
                    <a:ext uri="{FF2B5EF4-FFF2-40B4-BE49-F238E27FC236}">
                      <a16:creationId xmlns="" xmlns:a16="http://schemas.microsoft.com/office/drawing/2014/main" id="{05F5B9CE-9E89-4E85-B128-FFD289966F12}"/>
                    </a:ext>
                  </a:extLst>
                </p:cNvPr>
                <p:cNvSpPr/>
                <p:nvPr/>
              </p:nvSpPr>
              <p:spPr bwMode="auto">
                <a:xfrm>
                  <a:off x="2360367" y="3567196"/>
                  <a:ext cx="3717" cy="1798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2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5" name="Freeform 2222">
                  <a:extLst>
                    <a:ext uri="{FF2B5EF4-FFF2-40B4-BE49-F238E27FC236}">
                      <a16:creationId xmlns="" xmlns:a16="http://schemas.microsoft.com/office/drawing/2014/main" id="{CDDFCC34-7826-4843-BA98-4C814AF25B5A}"/>
                    </a:ext>
                  </a:extLst>
                </p:cNvPr>
                <p:cNvSpPr/>
                <p:nvPr/>
              </p:nvSpPr>
              <p:spPr bwMode="auto">
                <a:xfrm>
                  <a:off x="2323199" y="3533025"/>
                  <a:ext cx="3717" cy="10791"/>
                </a:xfrm>
                <a:custGeom>
                  <a:avLst/>
                  <a:gdLst>
                    <a:gd name="T0" fmla="*/ 2 w 2"/>
                    <a:gd name="T1" fmla="*/ 6 h 6"/>
                    <a:gd name="T2" fmla="*/ 0 w 2"/>
                    <a:gd name="T3" fmla="*/ 0 h 6"/>
                    <a:gd name="T4" fmla="*/ 2 w 2"/>
                    <a:gd name="T5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6">
                      <a:moveTo>
                        <a:pt x="2" y="6"/>
                      </a:moveTo>
                      <a:cubicBezTo>
                        <a:pt x="2" y="4"/>
                        <a:pt x="2" y="1"/>
                        <a:pt x="0" y="0"/>
                      </a:cubicBezTo>
                      <a:cubicBezTo>
                        <a:pt x="2" y="1"/>
                        <a:pt x="2" y="4"/>
                        <a:pt x="2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  <p:sp>
              <p:nvSpPr>
                <p:cNvPr id="126" name="Freeform 2223">
                  <a:extLst>
                    <a:ext uri="{FF2B5EF4-FFF2-40B4-BE49-F238E27FC236}">
                      <a16:creationId xmlns="" xmlns:a16="http://schemas.microsoft.com/office/drawing/2014/main" id="{2CE1B855-0AD7-4A3E-93EE-6531D99AEEE8}"/>
                    </a:ext>
                  </a:extLst>
                </p:cNvPr>
                <p:cNvSpPr/>
                <p:nvPr/>
              </p:nvSpPr>
              <p:spPr bwMode="auto">
                <a:xfrm>
                  <a:off x="2334350" y="3558203"/>
                  <a:ext cx="24159" cy="8992"/>
                </a:xfrm>
                <a:custGeom>
                  <a:avLst/>
                  <a:gdLst>
                    <a:gd name="T0" fmla="*/ 0 w 14"/>
                    <a:gd name="T1" fmla="*/ 0 h 5"/>
                    <a:gd name="T2" fmla="*/ 4 w 14"/>
                    <a:gd name="T3" fmla="*/ 2 h 5"/>
                    <a:gd name="T4" fmla="*/ 14 w 14"/>
                    <a:gd name="T5" fmla="*/ 5 h 5"/>
                    <a:gd name="T6" fmla="*/ 4 w 14"/>
                    <a:gd name="T7" fmla="*/ 2 h 5"/>
                    <a:gd name="T8" fmla="*/ 0 w 14"/>
                    <a:gd name="T9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5">
                      <a:moveTo>
                        <a:pt x="0" y="0"/>
                      </a:moveTo>
                      <a:cubicBezTo>
                        <a:pt x="1" y="0"/>
                        <a:pt x="2" y="1"/>
                        <a:pt x="4" y="2"/>
                      </a:cubicBezTo>
                      <a:cubicBezTo>
                        <a:pt x="7" y="3"/>
                        <a:pt x="12" y="5"/>
                        <a:pt x="14" y="5"/>
                      </a:cubicBezTo>
                      <a:cubicBezTo>
                        <a:pt x="12" y="5"/>
                        <a:pt x="7" y="3"/>
                        <a:pt x="4" y="2"/>
                      </a:cubicBezTo>
                      <a:cubicBezTo>
                        <a:pt x="2" y="1"/>
                        <a:pt x="1" y="0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endParaRPr lang="id-ID" sz="1013"/>
                </a:p>
              </p:txBody>
            </p:sp>
          </p:grpSp>
        </p:grpSp>
        <p:grpSp>
          <p:nvGrpSpPr>
            <p:cNvPr id="4" name="Group 206">
              <a:extLst>
                <a:ext uri="{FF2B5EF4-FFF2-40B4-BE49-F238E27FC236}">
                  <a16:creationId xmlns="" xmlns:a16="http://schemas.microsoft.com/office/drawing/2014/main" id="{42B933CB-4F3F-43A7-8EFE-3BFF6C7BBDA6}"/>
                </a:ext>
              </a:extLst>
            </p:cNvPr>
            <p:cNvGrpSpPr/>
            <p:nvPr/>
          </p:nvGrpSpPr>
          <p:grpSpPr>
            <a:xfrm>
              <a:off x="2673492" y="1871223"/>
              <a:ext cx="1219108" cy="875863"/>
              <a:chOff x="2863992" y="1871223"/>
              <a:chExt cx="1219108" cy="875863"/>
            </a:xfrm>
            <a:grpFill/>
          </p:grpSpPr>
          <p:sp>
            <p:nvSpPr>
              <p:cNvPr id="5" name="Freeform 2176">
                <a:extLst>
                  <a:ext uri="{FF2B5EF4-FFF2-40B4-BE49-F238E27FC236}">
                    <a16:creationId xmlns="" xmlns:a16="http://schemas.microsoft.com/office/drawing/2014/main" id="{3A50BDE5-9855-496A-808D-A3C8377E381F}"/>
                  </a:ext>
                </a:extLst>
              </p:cNvPr>
              <p:cNvSpPr/>
              <p:nvPr/>
            </p:nvSpPr>
            <p:spPr bwMode="auto">
              <a:xfrm>
                <a:off x="2863992" y="1871223"/>
                <a:ext cx="1219108" cy="875863"/>
              </a:xfrm>
              <a:custGeom>
                <a:avLst/>
                <a:gdLst>
                  <a:gd name="T0" fmla="*/ 532 w 687"/>
                  <a:gd name="T1" fmla="*/ 311 h 510"/>
                  <a:gd name="T2" fmla="*/ 552 w 687"/>
                  <a:gd name="T3" fmla="*/ 307 h 510"/>
                  <a:gd name="T4" fmla="*/ 548 w 687"/>
                  <a:gd name="T5" fmla="*/ 276 h 510"/>
                  <a:gd name="T6" fmla="*/ 551 w 687"/>
                  <a:gd name="T7" fmla="*/ 267 h 510"/>
                  <a:gd name="T8" fmla="*/ 548 w 687"/>
                  <a:gd name="T9" fmla="*/ 247 h 510"/>
                  <a:gd name="T10" fmla="*/ 593 w 687"/>
                  <a:gd name="T11" fmla="*/ 249 h 510"/>
                  <a:gd name="T12" fmla="*/ 604 w 687"/>
                  <a:gd name="T13" fmla="*/ 233 h 510"/>
                  <a:gd name="T14" fmla="*/ 585 w 687"/>
                  <a:gd name="T15" fmla="*/ 219 h 510"/>
                  <a:gd name="T16" fmla="*/ 607 w 687"/>
                  <a:gd name="T17" fmla="*/ 201 h 510"/>
                  <a:gd name="T18" fmla="*/ 578 w 687"/>
                  <a:gd name="T19" fmla="*/ 175 h 510"/>
                  <a:gd name="T20" fmla="*/ 612 w 687"/>
                  <a:gd name="T21" fmla="*/ 165 h 510"/>
                  <a:gd name="T22" fmla="*/ 606 w 687"/>
                  <a:gd name="T23" fmla="*/ 155 h 510"/>
                  <a:gd name="T24" fmla="*/ 581 w 687"/>
                  <a:gd name="T25" fmla="*/ 130 h 510"/>
                  <a:gd name="T26" fmla="*/ 622 w 687"/>
                  <a:gd name="T27" fmla="*/ 100 h 510"/>
                  <a:gd name="T28" fmla="*/ 611 w 687"/>
                  <a:gd name="T29" fmla="*/ 89 h 510"/>
                  <a:gd name="T30" fmla="*/ 639 w 687"/>
                  <a:gd name="T31" fmla="*/ 74 h 510"/>
                  <a:gd name="T32" fmla="*/ 629 w 687"/>
                  <a:gd name="T33" fmla="*/ 55 h 510"/>
                  <a:gd name="T34" fmla="*/ 597 w 687"/>
                  <a:gd name="T35" fmla="*/ 54 h 510"/>
                  <a:gd name="T36" fmla="*/ 553 w 687"/>
                  <a:gd name="T37" fmla="*/ 82 h 510"/>
                  <a:gd name="T38" fmla="*/ 551 w 687"/>
                  <a:gd name="T39" fmla="*/ 51 h 510"/>
                  <a:gd name="T40" fmla="*/ 515 w 687"/>
                  <a:gd name="T41" fmla="*/ 45 h 510"/>
                  <a:gd name="T42" fmla="*/ 517 w 687"/>
                  <a:gd name="T43" fmla="*/ 37 h 510"/>
                  <a:gd name="T44" fmla="*/ 557 w 687"/>
                  <a:gd name="T45" fmla="*/ 21 h 510"/>
                  <a:gd name="T46" fmla="*/ 498 w 687"/>
                  <a:gd name="T47" fmla="*/ 4 h 510"/>
                  <a:gd name="T48" fmla="*/ 402 w 687"/>
                  <a:gd name="T49" fmla="*/ 4 h 510"/>
                  <a:gd name="T50" fmla="*/ 381 w 687"/>
                  <a:gd name="T51" fmla="*/ 11 h 510"/>
                  <a:gd name="T52" fmla="*/ 339 w 687"/>
                  <a:gd name="T53" fmla="*/ 9 h 510"/>
                  <a:gd name="T54" fmla="*/ 299 w 687"/>
                  <a:gd name="T55" fmla="*/ 26 h 510"/>
                  <a:gd name="T56" fmla="*/ 302 w 687"/>
                  <a:gd name="T57" fmla="*/ 46 h 510"/>
                  <a:gd name="T58" fmla="*/ 263 w 687"/>
                  <a:gd name="T59" fmla="*/ 44 h 510"/>
                  <a:gd name="T60" fmla="*/ 237 w 687"/>
                  <a:gd name="T61" fmla="*/ 42 h 510"/>
                  <a:gd name="T62" fmla="*/ 212 w 687"/>
                  <a:gd name="T63" fmla="*/ 58 h 510"/>
                  <a:gd name="T64" fmla="*/ 174 w 687"/>
                  <a:gd name="T65" fmla="*/ 39 h 510"/>
                  <a:gd name="T66" fmla="*/ 152 w 687"/>
                  <a:gd name="T67" fmla="*/ 49 h 510"/>
                  <a:gd name="T68" fmla="*/ 121 w 687"/>
                  <a:gd name="T69" fmla="*/ 68 h 510"/>
                  <a:gd name="T70" fmla="*/ 87 w 687"/>
                  <a:gd name="T71" fmla="*/ 94 h 510"/>
                  <a:gd name="T72" fmla="*/ 0 w 687"/>
                  <a:gd name="T73" fmla="*/ 140 h 510"/>
                  <a:gd name="T74" fmla="*/ 72 w 687"/>
                  <a:gd name="T75" fmla="*/ 156 h 510"/>
                  <a:gd name="T76" fmla="*/ 26 w 687"/>
                  <a:gd name="T77" fmla="*/ 169 h 510"/>
                  <a:gd name="T78" fmla="*/ 37 w 687"/>
                  <a:gd name="T79" fmla="*/ 184 h 510"/>
                  <a:gd name="T80" fmla="*/ 79 w 687"/>
                  <a:gd name="T81" fmla="*/ 191 h 510"/>
                  <a:gd name="T82" fmla="*/ 123 w 687"/>
                  <a:gd name="T83" fmla="*/ 189 h 510"/>
                  <a:gd name="T84" fmla="*/ 193 w 687"/>
                  <a:gd name="T85" fmla="*/ 248 h 510"/>
                  <a:gd name="T86" fmla="*/ 197 w 687"/>
                  <a:gd name="T87" fmla="*/ 286 h 510"/>
                  <a:gd name="T88" fmla="*/ 222 w 687"/>
                  <a:gd name="T89" fmla="*/ 292 h 510"/>
                  <a:gd name="T90" fmla="*/ 219 w 687"/>
                  <a:gd name="T91" fmla="*/ 312 h 510"/>
                  <a:gd name="T92" fmla="*/ 250 w 687"/>
                  <a:gd name="T93" fmla="*/ 338 h 510"/>
                  <a:gd name="T94" fmla="*/ 225 w 687"/>
                  <a:gd name="T95" fmla="*/ 361 h 510"/>
                  <a:gd name="T96" fmla="*/ 223 w 687"/>
                  <a:gd name="T97" fmla="*/ 394 h 510"/>
                  <a:gd name="T98" fmla="*/ 238 w 687"/>
                  <a:gd name="T99" fmla="*/ 434 h 510"/>
                  <a:gd name="T100" fmla="*/ 256 w 687"/>
                  <a:gd name="T101" fmla="*/ 461 h 510"/>
                  <a:gd name="T102" fmla="*/ 287 w 687"/>
                  <a:gd name="T103" fmla="*/ 493 h 510"/>
                  <a:gd name="T104" fmla="*/ 330 w 687"/>
                  <a:gd name="T105" fmla="*/ 510 h 510"/>
                  <a:gd name="T106" fmla="*/ 341 w 687"/>
                  <a:gd name="T107" fmla="*/ 470 h 510"/>
                  <a:gd name="T108" fmla="*/ 361 w 687"/>
                  <a:gd name="T109" fmla="*/ 444 h 510"/>
                  <a:gd name="T110" fmla="*/ 363 w 687"/>
                  <a:gd name="T111" fmla="*/ 426 h 510"/>
                  <a:gd name="T112" fmla="*/ 369 w 687"/>
                  <a:gd name="T113" fmla="*/ 414 h 510"/>
                  <a:gd name="T114" fmla="*/ 399 w 687"/>
                  <a:gd name="T115" fmla="*/ 401 h 510"/>
                  <a:gd name="T116" fmla="*/ 453 w 687"/>
                  <a:gd name="T117" fmla="*/ 371 h 510"/>
                  <a:gd name="T118" fmla="*/ 481 w 687"/>
                  <a:gd name="T119" fmla="*/ 358 h 510"/>
                  <a:gd name="T120" fmla="*/ 570 w 687"/>
                  <a:gd name="T121" fmla="*/ 326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87" h="510">
                    <a:moveTo>
                      <a:pt x="554" y="326"/>
                    </a:moveTo>
                    <a:cubicBezTo>
                      <a:pt x="552" y="325"/>
                      <a:pt x="551" y="325"/>
                      <a:pt x="549" y="324"/>
                    </a:cubicBezTo>
                    <a:cubicBezTo>
                      <a:pt x="545" y="323"/>
                      <a:pt x="540" y="321"/>
                      <a:pt x="536" y="321"/>
                    </a:cubicBezTo>
                    <a:cubicBezTo>
                      <a:pt x="534" y="321"/>
                      <a:pt x="532" y="321"/>
                      <a:pt x="530" y="322"/>
                    </a:cubicBezTo>
                    <a:cubicBezTo>
                      <a:pt x="526" y="325"/>
                      <a:pt x="524" y="324"/>
                      <a:pt x="523" y="321"/>
                    </a:cubicBezTo>
                    <a:cubicBezTo>
                      <a:pt x="523" y="317"/>
                      <a:pt x="528" y="312"/>
                      <a:pt x="532" y="311"/>
                    </a:cubicBezTo>
                    <a:cubicBezTo>
                      <a:pt x="534" y="311"/>
                      <a:pt x="535" y="311"/>
                      <a:pt x="535" y="311"/>
                    </a:cubicBezTo>
                    <a:cubicBezTo>
                      <a:pt x="535" y="310"/>
                      <a:pt x="534" y="308"/>
                      <a:pt x="534" y="307"/>
                    </a:cubicBezTo>
                    <a:cubicBezTo>
                      <a:pt x="534" y="306"/>
                      <a:pt x="533" y="304"/>
                      <a:pt x="533" y="303"/>
                    </a:cubicBezTo>
                    <a:cubicBezTo>
                      <a:pt x="532" y="301"/>
                      <a:pt x="533" y="300"/>
                      <a:pt x="533" y="299"/>
                    </a:cubicBezTo>
                    <a:cubicBezTo>
                      <a:pt x="534" y="298"/>
                      <a:pt x="535" y="297"/>
                      <a:pt x="537" y="297"/>
                    </a:cubicBezTo>
                    <a:cubicBezTo>
                      <a:pt x="541" y="297"/>
                      <a:pt x="548" y="301"/>
                      <a:pt x="552" y="307"/>
                    </a:cubicBezTo>
                    <a:cubicBezTo>
                      <a:pt x="556" y="312"/>
                      <a:pt x="562" y="315"/>
                      <a:pt x="569" y="315"/>
                    </a:cubicBezTo>
                    <a:cubicBezTo>
                      <a:pt x="571" y="315"/>
                      <a:pt x="573" y="315"/>
                      <a:pt x="575" y="314"/>
                    </a:cubicBezTo>
                    <a:cubicBezTo>
                      <a:pt x="578" y="313"/>
                      <a:pt x="578" y="312"/>
                      <a:pt x="577" y="309"/>
                    </a:cubicBezTo>
                    <a:cubicBezTo>
                      <a:pt x="577" y="306"/>
                      <a:pt x="576" y="303"/>
                      <a:pt x="578" y="300"/>
                    </a:cubicBezTo>
                    <a:cubicBezTo>
                      <a:pt x="578" y="298"/>
                      <a:pt x="568" y="291"/>
                      <a:pt x="562" y="288"/>
                    </a:cubicBezTo>
                    <a:cubicBezTo>
                      <a:pt x="554" y="282"/>
                      <a:pt x="549" y="279"/>
                      <a:pt x="548" y="276"/>
                    </a:cubicBezTo>
                    <a:cubicBezTo>
                      <a:pt x="548" y="274"/>
                      <a:pt x="548" y="273"/>
                      <a:pt x="549" y="272"/>
                    </a:cubicBezTo>
                    <a:cubicBezTo>
                      <a:pt x="551" y="269"/>
                      <a:pt x="557" y="271"/>
                      <a:pt x="568" y="275"/>
                    </a:cubicBezTo>
                    <a:cubicBezTo>
                      <a:pt x="568" y="276"/>
                      <a:pt x="569" y="276"/>
                      <a:pt x="570" y="276"/>
                    </a:cubicBezTo>
                    <a:cubicBezTo>
                      <a:pt x="574" y="276"/>
                      <a:pt x="575" y="268"/>
                      <a:pt x="575" y="266"/>
                    </a:cubicBezTo>
                    <a:cubicBezTo>
                      <a:pt x="575" y="265"/>
                      <a:pt x="572" y="264"/>
                      <a:pt x="566" y="264"/>
                    </a:cubicBezTo>
                    <a:cubicBezTo>
                      <a:pt x="561" y="264"/>
                      <a:pt x="555" y="265"/>
                      <a:pt x="551" y="267"/>
                    </a:cubicBezTo>
                    <a:cubicBezTo>
                      <a:pt x="550" y="268"/>
                      <a:pt x="548" y="268"/>
                      <a:pt x="546" y="268"/>
                    </a:cubicBezTo>
                    <a:cubicBezTo>
                      <a:pt x="542" y="268"/>
                      <a:pt x="538" y="266"/>
                      <a:pt x="538" y="262"/>
                    </a:cubicBezTo>
                    <a:cubicBezTo>
                      <a:pt x="538" y="261"/>
                      <a:pt x="538" y="257"/>
                      <a:pt x="545" y="256"/>
                    </a:cubicBezTo>
                    <a:cubicBezTo>
                      <a:pt x="548" y="256"/>
                      <a:pt x="549" y="255"/>
                      <a:pt x="549" y="255"/>
                    </a:cubicBezTo>
                    <a:cubicBezTo>
                      <a:pt x="549" y="255"/>
                      <a:pt x="548" y="254"/>
                      <a:pt x="548" y="254"/>
                    </a:cubicBezTo>
                    <a:cubicBezTo>
                      <a:pt x="547" y="252"/>
                      <a:pt x="546" y="250"/>
                      <a:pt x="548" y="247"/>
                    </a:cubicBezTo>
                    <a:cubicBezTo>
                      <a:pt x="549" y="247"/>
                      <a:pt x="550" y="246"/>
                      <a:pt x="551" y="246"/>
                    </a:cubicBezTo>
                    <a:cubicBezTo>
                      <a:pt x="554" y="246"/>
                      <a:pt x="557" y="248"/>
                      <a:pt x="561" y="250"/>
                    </a:cubicBezTo>
                    <a:cubicBezTo>
                      <a:pt x="566" y="252"/>
                      <a:pt x="571" y="255"/>
                      <a:pt x="574" y="254"/>
                    </a:cubicBezTo>
                    <a:cubicBezTo>
                      <a:pt x="577" y="253"/>
                      <a:pt x="580" y="253"/>
                      <a:pt x="582" y="253"/>
                    </a:cubicBezTo>
                    <a:cubicBezTo>
                      <a:pt x="586" y="253"/>
                      <a:pt x="589" y="252"/>
                      <a:pt x="593" y="250"/>
                    </a:cubicBezTo>
                    <a:cubicBezTo>
                      <a:pt x="593" y="249"/>
                      <a:pt x="593" y="249"/>
                      <a:pt x="593" y="249"/>
                    </a:cubicBezTo>
                    <a:cubicBezTo>
                      <a:pt x="593" y="248"/>
                      <a:pt x="588" y="245"/>
                      <a:pt x="585" y="244"/>
                    </a:cubicBezTo>
                    <a:cubicBezTo>
                      <a:pt x="582" y="242"/>
                      <a:pt x="579" y="240"/>
                      <a:pt x="577" y="239"/>
                    </a:cubicBezTo>
                    <a:cubicBezTo>
                      <a:pt x="576" y="237"/>
                      <a:pt x="576" y="236"/>
                      <a:pt x="577" y="235"/>
                    </a:cubicBezTo>
                    <a:cubicBezTo>
                      <a:pt x="577" y="233"/>
                      <a:pt x="580" y="232"/>
                      <a:pt x="589" y="232"/>
                    </a:cubicBezTo>
                    <a:cubicBezTo>
                      <a:pt x="593" y="232"/>
                      <a:pt x="598" y="233"/>
                      <a:pt x="602" y="233"/>
                    </a:cubicBezTo>
                    <a:cubicBezTo>
                      <a:pt x="604" y="233"/>
                      <a:pt x="604" y="233"/>
                      <a:pt x="604" y="233"/>
                    </a:cubicBezTo>
                    <a:cubicBezTo>
                      <a:pt x="604" y="233"/>
                      <a:pt x="604" y="233"/>
                      <a:pt x="604" y="233"/>
                    </a:cubicBezTo>
                    <a:cubicBezTo>
                      <a:pt x="606" y="233"/>
                      <a:pt x="607" y="232"/>
                      <a:pt x="607" y="231"/>
                    </a:cubicBezTo>
                    <a:cubicBezTo>
                      <a:pt x="608" y="230"/>
                      <a:pt x="608" y="229"/>
                      <a:pt x="608" y="229"/>
                    </a:cubicBezTo>
                    <a:cubicBezTo>
                      <a:pt x="608" y="229"/>
                      <a:pt x="608" y="229"/>
                      <a:pt x="607" y="229"/>
                    </a:cubicBezTo>
                    <a:cubicBezTo>
                      <a:pt x="607" y="229"/>
                      <a:pt x="606" y="230"/>
                      <a:pt x="605" y="230"/>
                    </a:cubicBezTo>
                    <a:cubicBezTo>
                      <a:pt x="599" y="230"/>
                      <a:pt x="588" y="225"/>
                      <a:pt x="585" y="219"/>
                    </a:cubicBezTo>
                    <a:cubicBezTo>
                      <a:pt x="584" y="217"/>
                      <a:pt x="584" y="215"/>
                      <a:pt x="585" y="213"/>
                    </a:cubicBezTo>
                    <a:cubicBezTo>
                      <a:pt x="587" y="210"/>
                      <a:pt x="590" y="210"/>
                      <a:pt x="591" y="210"/>
                    </a:cubicBezTo>
                    <a:cubicBezTo>
                      <a:pt x="593" y="210"/>
                      <a:pt x="594" y="210"/>
                      <a:pt x="595" y="210"/>
                    </a:cubicBezTo>
                    <a:cubicBezTo>
                      <a:pt x="597" y="211"/>
                      <a:pt x="598" y="211"/>
                      <a:pt x="600" y="211"/>
                    </a:cubicBezTo>
                    <a:cubicBezTo>
                      <a:pt x="602" y="211"/>
                      <a:pt x="603" y="210"/>
                      <a:pt x="605" y="209"/>
                    </a:cubicBezTo>
                    <a:cubicBezTo>
                      <a:pt x="608" y="208"/>
                      <a:pt x="608" y="204"/>
                      <a:pt x="607" y="201"/>
                    </a:cubicBezTo>
                    <a:cubicBezTo>
                      <a:pt x="606" y="197"/>
                      <a:pt x="603" y="193"/>
                      <a:pt x="601" y="193"/>
                    </a:cubicBezTo>
                    <a:cubicBezTo>
                      <a:pt x="601" y="193"/>
                      <a:pt x="579" y="192"/>
                      <a:pt x="579" y="186"/>
                    </a:cubicBezTo>
                    <a:cubicBezTo>
                      <a:pt x="578" y="185"/>
                      <a:pt x="576" y="184"/>
                      <a:pt x="575" y="184"/>
                    </a:cubicBezTo>
                    <a:cubicBezTo>
                      <a:pt x="573" y="182"/>
                      <a:pt x="570" y="181"/>
                      <a:pt x="570" y="178"/>
                    </a:cubicBezTo>
                    <a:cubicBezTo>
                      <a:pt x="570" y="178"/>
                      <a:pt x="570" y="176"/>
                      <a:pt x="571" y="175"/>
                    </a:cubicBezTo>
                    <a:cubicBezTo>
                      <a:pt x="573" y="174"/>
                      <a:pt x="575" y="174"/>
                      <a:pt x="578" y="175"/>
                    </a:cubicBezTo>
                    <a:cubicBezTo>
                      <a:pt x="580" y="175"/>
                      <a:pt x="583" y="176"/>
                      <a:pt x="587" y="173"/>
                    </a:cubicBezTo>
                    <a:cubicBezTo>
                      <a:pt x="589" y="172"/>
                      <a:pt x="592" y="171"/>
                      <a:pt x="596" y="171"/>
                    </a:cubicBezTo>
                    <a:cubicBezTo>
                      <a:pt x="600" y="171"/>
                      <a:pt x="604" y="171"/>
                      <a:pt x="608" y="172"/>
                    </a:cubicBezTo>
                    <a:cubicBezTo>
                      <a:pt x="612" y="173"/>
                      <a:pt x="616" y="173"/>
                      <a:pt x="618" y="173"/>
                    </a:cubicBezTo>
                    <a:cubicBezTo>
                      <a:pt x="619" y="173"/>
                      <a:pt x="619" y="173"/>
                      <a:pt x="619" y="172"/>
                    </a:cubicBezTo>
                    <a:cubicBezTo>
                      <a:pt x="619" y="169"/>
                      <a:pt x="614" y="165"/>
                      <a:pt x="612" y="165"/>
                    </a:cubicBezTo>
                    <a:cubicBezTo>
                      <a:pt x="610" y="166"/>
                      <a:pt x="607" y="167"/>
                      <a:pt x="603" y="167"/>
                    </a:cubicBezTo>
                    <a:cubicBezTo>
                      <a:pt x="596" y="167"/>
                      <a:pt x="591" y="164"/>
                      <a:pt x="591" y="159"/>
                    </a:cubicBezTo>
                    <a:cubicBezTo>
                      <a:pt x="591" y="158"/>
                      <a:pt x="591" y="156"/>
                      <a:pt x="592" y="155"/>
                    </a:cubicBezTo>
                    <a:cubicBezTo>
                      <a:pt x="593" y="154"/>
                      <a:pt x="596" y="154"/>
                      <a:pt x="596" y="154"/>
                    </a:cubicBezTo>
                    <a:cubicBezTo>
                      <a:pt x="598" y="154"/>
                      <a:pt x="600" y="154"/>
                      <a:pt x="601" y="154"/>
                    </a:cubicBezTo>
                    <a:cubicBezTo>
                      <a:pt x="603" y="154"/>
                      <a:pt x="605" y="155"/>
                      <a:pt x="606" y="155"/>
                    </a:cubicBezTo>
                    <a:cubicBezTo>
                      <a:pt x="603" y="153"/>
                      <a:pt x="597" y="150"/>
                      <a:pt x="591" y="150"/>
                    </a:cubicBezTo>
                    <a:cubicBezTo>
                      <a:pt x="590" y="150"/>
                      <a:pt x="588" y="150"/>
                      <a:pt x="587" y="151"/>
                    </a:cubicBezTo>
                    <a:cubicBezTo>
                      <a:pt x="585" y="156"/>
                      <a:pt x="581" y="157"/>
                      <a:pt x="578" y="157"/>
                    </a:cubicBezTo>
                    <a:cubicBezTo>
                      <a:pt x="575" y="157"/>
                      <a:pt x="573" y="156"/>
                      <a:pt x="573" y="154"/>
                    </a:cubicBezTo>
                    <a:cubicBezTo>
                      <a:pt x="572" y="153"/>
                      <a:pt x="572" y="151"/>
                      <a:pt x="575" y="150"/>
                    </a:cubicBezTo>
                    <a:cubicBezTo>
                      <a:pt x="581" y="146"/>
                      <a:pt x="582" y="135"/>
                      <a:pt x="581" y="130"/>
                    </a:cubicBezTo>
                    <a:cubicBezTo>
                      <a:pt x="581" y="126"/>
                      <a:pt x="586" y="125"/>
                      <a:pt x="591" y="123"/>
                    </a:cubicBezTo>
                    <a:cubicBezTo>
                      <a:pt x="598" y="121"/>
                      <a:pt x="602" y="119"/>
                      <a:pt x="601" y="115"/>
                    </a:cubicBezTo>
                    <a:cubicBezTo>
                      <a:pt x="601" y="113"/>
                      <a:pt x="601" y="110"/>
                      <a:pt x="603" y="108"/>
                    </a:cubicBezTo>
                    <a:cubicBezTo>
                      <a:pt x="607" y="102"/>
                      <a:pt x="619" y="102"/>
                      <a:pt x="622" y="102"/>
                    </a:cubicBezTo>
                    <a:cubicBezTo>
                      <a:pt x="623" y="102"/>
                      <a:pt x="623" y="101"/>
                      <a:pt x="623" y="101"/>
                    </a:cubicBezTo>
                    <a:cubicBezTo>
                      <a:pt x="623" y="101"/>
                      <a:pt x="623" y="101"/>
                      <a:pt x="622" y="100"/>
                    </a:cubicBezTo>
                    <a:cubicBezTo>
                      <a:pt x="620" y="98"/>
                      <a:pt x="617" y="96"/>
                      <a:pt x="615" y="97"/>
                    </a:cubicBezTo>
                    <a:cubicBezTo>
                      <a:pt x="612" y="97"/>
                      <a:pt x="609" y="99"/>
                      <a:pt x="606" y="100"/>
                    </a:cubicBezTo>
                    <a:cubicBezTo>
                      <a:pt x="603" y="102"/>
                      <a:pt x="600" y="103"/>
                      <a:pt x="598" y="103"/>
                    </a:cubicBezTo>
                    <a:cubicBezTo>
                      <a:pt x="597" y="103"/>
                      <a:pt x="595" y="103"/>
                      <a:pt x="594" y="102"/>
                    </a:cubicBezTo>
                    <a:cubicBezTo>
                      <a:pt x="593" y="101"/>
                      <a:pt x="593" y="99"/>
                      <a:pt x="593" y="98"/>
                    </a:cubicBezTo>
                    <a:cubicBezTo>
                      <a:pt x="595" y="93"/>
                      <a:pt x="606" y="89"/>
                      <a:pt x="611" y="89"/>
                    </a:cubicBezTo>
                    <a:cubicBezTo>
                      <a:pt x="618" y="89"/>
                      <a:pt x="632" y="89"/>
                      <a:pt x="638" y="86"/>
                    </a:cubicBezTo>
                    <a:cubicBezTo>
                      <a:pt x="636" y="85"/>
                      <a:pt x="631" y="84"/>
                      <a:pt x="624" y="84"/>
                    </a:cubicBezTo>
                    <a:cubicBezTo>
                      <a:pt x="622" y="84"/>
                      <a:pt x="621" y="84"/>
                      <a:pt x="619" y="84"/>
                    </a:cubicBezTo>
                    <a:cubicBezTo>
                      <a:pt x="611" y="85"/>
                      <a:pt x="609" y="83"/>
                      <a:pt x="609" y="81"/>
                    </a:cubicBezTo>
                    <a:cubicBezTo>
                      <a:pt x="609" y="78"/>
                      <a:pt x="614" y="77"/>
                      <a:pt x="624" y="77"/>
                    </a:cubicBezTo>
                    <a:cubicBezTo>
                      <a:pt x="633" y="76"/>
                      <a:pt x="636" y="75"/>
                      <a:pt x="639" y="74"/>
                    </a:cubicBezTo>
                    <a:cubicBezTo>
                      <a:pt x="641" y="73"/>
                      <a:pt x="643" y="72"/>
                      <a:pt x="649" y="72"/>
                    </a:cubicBezTo>
                    <a:cubicBezTo>
                      <a:pt x="654" y="71"/>
                      <a:pt x="655" y="70"/>
                      <a:pt x="657" y="68"/>
                    </a:cubicBezTo>
                    <a:cubicBezTo>
                      <a:pt x="658" y="67"/>
                      <a:pt x="659" y="65"/>
                      <a:pt x="663" y="65"/>
                    </a:cubicBezTo>
                    <a:cubicBezTo>
                      <a:pt x="670" y="65"/>
                      <a:pt x="684" y="59"/>
                      <a:pt x="687" y="56"/>
                    </a:cubicBezTo>
                    <a:cubicBezTo>
                      <a:pt x="683" y="53"/>
                      <a:pt x="662" y="47"/>
                      <a:pt x="650" y="47"/>
                    </a:cubicBezTo>
                    <a:cubicBezTo>
                      <a:pt x="636" y="47"/>
                      <a:pt x="630" y="49"/>
                      <a:pt x="629" y="55"/>
                    </a:cubicBezTo>
                    <a:cubicBezTo>
                      <a:pt x="629" y="57"/>
                      <a:pt x="628" y="61"/>
                      <a:pt x="623" y="61"/>
                    </a:cubicBezTo>
                    <a:cubicBezTo>
                      <a:pt x="621" y="61"/>
                      <a:pt x="618" y="60"/>
                      <a:pt x="615" y="59"/>
                    </a:cubicBezTo>
                    <a:cubicBezTo>
                      <a:pt x="611" y="58"/>
                      <a:pt x="607" y="58"/>
                      <a:pt x="605" y="58"/>
                    </a:cubicBezTo>
                    <a:cubicBezTo>
                      <a:pt x="604" y="59"/>
                      <a:pt x="603" y="59"/>
                      <a:pt x="602" y="59"/>
                    </a:cubicBezTo>
                    <a:cubicBezTo>
                      <a:pt x="599" y="59"/>
                      <a:pt x="598" y="57"/>
                      <a:pt x="597" y="56"/>
                    </a:cubicBezTo>
                    <a:cubicBezTo>
                      <a:pt x="597" y="55"/>
                      <a:pt x="597" y="54"/>
                      <a:pt x="597" y="54"/>
                    </a:cubicBezTo>
                    <a:cubicBezTo>
                      <a:pt x="596" y="54"/>
                      <a:pt x="596" y="54"/>
                      <a:pt x="595" y="55"/>
                    </a:cubicBezTo>
                    <a:cubicBezTo>
                      <a:pt x="592" y="56"/>
                      <a:pt x="589" y="58"/>
                      <a:pt x="586" y="61"/>
                    </a:cubicBezTo>
                    <a:cubicBezTo>
                      <a:pt x="582" y="64"/>
                      <a:pt x="578" y="67"/>
                      <a:pt x="573" y="69"/>
                    </a:cubicBezTo>
                    <a:cubicBezTo>
                      <a:pt x="569" y="71"/>
                      <a:pt x="566" y="74"/>
                      <a:pt x="563" y="76"/>
                    </a:cubicBezTo>
                    <a:cubicBezTo>
                      <a:pt x="559" y="79"/>
                      <a:pt x="556" y="81"/>
                      <a:pt x="553" y="82"/>
                    </a:cubicBezTo>
                    <a:cubicBezTo>
                      <a:pt x="553" y="82"/>
                      <a:pt x="553" y="82"/>
                      <a:pt x="553" y="82"/>
                    </a:cubicBezTo>
                    <a:cubicBezTo>
                      <a:pt x="552" y="82"/>
                      <a:pt x="551" y="81"/>
                      <a:pt x="550" y="80"/>
                    </a:cubicBezTo>
                    <a:cubicBezTo>
                      <a:pt x="550" y="79"/>
                      <a:pt x="549" y="77"/>
                      <a:pt x="570" y="55"/>
                    </a:cubicBezTo>
                    <a:cubicBezTo>
                      <a:pt x="573" y="52"/>
                      <a:pt x="575" y="49"/>
                      <a:pt x="573" y="46"/>
                    </a:cubicBezTo>
                    <a:cubicBezTo>
                      <a:pt x="572" y="43"/>
                      <a:pt x="569" y="42"/>
                      <a:pt x="565" y="42"/>
                    </a:cubicBezTo>
                    <a:cubicBezTo>
                      <a:pt x="560" y="43"/>
                      <a:pt x="558" y="45"/>
                      <a:pt x="557" y="47"/>
                    </a:cubicBezTo>
                    <a:cubicBezTo>
                      <a:pt x="555" y="49"/>
                      <a:pt x="554" y="50"/>
                      <a:pt x="551" y="51"/>
                    </a:cubicBezTo>
                    <a:cubicBezTo>
                      <a:pt x="549" y="52"/>
                      <a:pt x="545" y="53"/>
                      <a:pt x="540" y="55"/>
                    </a:cubicBezTo>
                    <a:cubicBezTo>
                      <a:pt x="531" y="59"/>
                      <a:pt x="521" y="63"/>
                      <a:pt x="516" y="63"/>
                    </a:cubicBezTo>
                    <a:cubicBezTo>
                      <a:pt x="514" y="63"/>
                      <a:pt x="513" y="62"/>
                      <a:pt x="512" y="61"/>
                    </a:cubicBezTo>
                    <a:cubicBezTo>
                      <a:pt x="511" y="57"/>
                      <a:pt x="517" y="54"/>
                      <a:pt x="527" y="50"/>
                    </a:cubicBezTo>
                    <a:cubicBezTo>
                      <a:pt x="529" y="49"/>
                      <a:pt x="532" y="48"/>
                      <a:pt x="534" y="46"/>
                    </a:cubicBezTo>
                    <a:cubicBezTo>
                      <a:pt x="531" y="46"/>
                      <a:pt x="525" y="45"/>
                      <a:pt x="515" y="45"/>
                    </a:cubicBezTo>
                    <a:cubicBezTo>
                      <a:pt x="506" y="45"/>
                      <a:pt x="498" y="46"/>
                      <a:pt x="492" y="47"/>
                    </a:cubicBezTo>
                    <a:cubicBezTo>
                      <a:pt x="487" y="47"/>
                      <a:pt x="481" y="49"/>
                      <a:pt x="475" y="50"/>
                    </a:cubicBezTo>
                    <a:cubicBezTo>
                      <a:pt x="467" y="52"/>
                      <a:pt x="460" y="54"/>
                      <a:pt x="456" y="54"/>
                    </a:cubicBezTo>
                    <a:cubicBezTo>
                      <a:pt x="452" y="54"/>
                      <a:pt x="451" y="52"/>
                      <a:pt x="451" y="51"/>
                    </a:cubicBezTo>
                    <a:cubicBezTo>
                      <a:pt x="450" y="43"/>
                      <a:pt x="496" y="37"/>
                      <a:pt x="496" y="37"/>
                    </a:cubicBezTo>
                    <a:cubicBezTo>
                      <a:pt x="502" y="37"/>
                      <a:pt x="509" y="37"/>
                      <a:pt x="517" y="37"/>
                    </a:cubicBezTo>
                    <a:cubicBezTo>
                      <a:pt x="529" y="37"/>
                      <a:pt x="542" y="37"/>
                      <a:pt x="549" y="34"/>
                    </a:cubicBezTo>
                    <a:cubicBezTo>
                      <a:pt x="554" y="31"/>
                      <a:pt x="561" y="30"/>
                      <a:pt x="567" y="29"/>
                    </a:cubicBezTo>
                    <a:cubicBezTo>
                      <a:pt x="572" y="28"/>
                      <a:pt x="577" y="27"/>
                      <a:pt x="579" y="26"/>
                    </a:cubicBezTo>
                    <a:cubicBezTo>
                      <a:pt x="577" y="24"/>
                      <a:pt x="568" y="21"/>
                      <a:pt x="561" y="21"/>
                    </a:cubicBezTo>
                    <a:cubicBezTo>
                      <a:pt x="560" y="21"/>
                      <a:pt x="560" y="21"/>
                      <a:pt x="560" y="21"/>
                    </a:cubicBezTo>
                    <a:cubicBezTo>
                      <a:pt x="559" y="21"/>
                      <a:pt x="558" y="21"/>
                      <a:pt x="557" y="21"/>
                    </a:cubicBezTo>
                    <a:cubicBezTo>
                      <a:pt x="550" y="21"/>
                      <a:pt x="545" y="20"/>
                      <a:pt x="543" y="17"/>
                    </a:cubicBezTo>
                    <a:cubicBezTo>
                      <a:pt x="543" y="16"/>
                      <a:pt x="542" y="15"/>
                      <a:pt x="542" y="14"/>
                    </a:cubicBezTo>
                    <a:cubicBezTo>
                      <a:pt x="542" y="13"/>
                      <a:pt x="538" y="12"/>
                      <a:pt x="536" y="11"/>
                    </a:cubicBezTo>
                    <a:cubicBezTo>
                      <a:pt x="533" y="10"/>
                      <a:pt x="530" y="9"/>
                      <a:pt x="529" y="7"/>
                    </a:cubicBezTo>
                    <a:cubicBezTo>
                      <a:pt x="528" y="6"/>
                      <a:pt x="521" y="6"/>
                      <a:pt x="517" y="6"/>
                    </a:cubicBezTo>
                    <a:cubicBezTo>
                      <a:pt x="507" y="6"/>
                      <a:pt x="501" y="5"/>
                      <a:pt x="498" y="4"/>
                    </a:cubicBezTo>
                    <a:cubicBezTo>
                      <a:pt x="494" y="1"/>
                      <a:pt x="484" y="0"/>
                      <a:pt x="473" y="0"/>
                    </a:cubicBezTo>
                    <a:cubicBezTo>
                      <a:pt x="470" y="0"/>
                      <a:pt x="467" y="0"/>
                      <a:pt x="465" y="0"/>
                    </a:cubicBezTo>
                    <a:cubicBezTo>
                      <a:pt x="458" y="0"/>
                      <a:pt x="446" y="1"/>
                      <a:pt x="436" y="1"/>
                    </a:cubicBezTo>
                    <a:cubicBezTo>
                      <a:pt x="428" y="1"/>
                      <a:pt x="421" y="1"/>
                      <a:pt x="418" y="1"/>
                    </a:cubicBezTo>
                    <a:cubicBezTo>
                      <a:pt x="415" y="2"/>
                      <a:pt x="413" y="2"/>
                      <a:pt x="411" y="3"/>
                    </a:cubicBezTo>
                    <a:cubicBezTo>
                      <a:pt x="408" y="3"/>
                      <a:pt x="405" y="4"/>
                      <a:pt x="402" y="4"/>
                    </a:cubicBezTo>
                    <a:cubicBezTo>
                      <a:pt x="401" y="4"/>
                      <a:pt x="401" y="4"/>
                      <a:pt x="400" y="4"/>
                    </a:cubicBezTo>
                    <a:cubicBezTo>
                      <a:pt x="396" y="4"/>
                      <a:pt x="392" y="5"/>
                      <a:pt x="392" y="6"/>
                    </a:cubicBezTo>
                    <a:cubicBezTo>
                      <a:pt x="395" y="9"/>
                      <a:pt x="394" y="11"/>
                      <a:pt x="394" y="12"/>
                    </a:cubicBezTo>
                    <a:cubicBezTo>
                      <a:pt x="393" y="15"/>
                      <a:pt x="389" y="16"/>
                      <a:pt x="386" y="16"/>
                    </a:cubicBezTo>
                    <a:cubicBezTo>
                      <a:pt x="384" y="16"/>
                      <a:pt x="382" y="16"/>
                      <a:pt x="382" y="14"/>
                    </a:cubicBezTo>
                    <a:cubicBezTo>
                      <a:pt x="381" y="14"/>
                      <a:pt x="381" y="12"/>
                      <a:pt x="381" y="11"/>
                    </a:cubicBezTo>
                    <a:cubicBezTo>
                      <a:pt x="381" y="11"/>
                      <a:pt x="381" y="11"/>
                      <a:pt x="381" y="11"/>
                    </a:cubicBezTo>
                    <a:cubicBezTo>
                      <a:pt x="380" y="9"/>
                      <a:pt x="376" y="8"/>
                      <a:pt x="372" y="8"/>
                    </a:cubicBezTo>
                    <a:cubicBezTo>
                      <a:pt x="370" y="8"/>
                      <a:pt x="368" y="9"/>
                      <a:pt x="367" y="9"/>
                    </a:cubicBezTo>
                    <a:cubicBezTo>
                      <a:pt x="365" y="11"/>
                      <a:pt x="363" y="11"/>
                      <a:pt x="360" y="11"/>
                    </a:cubicBezTo>
                    <a:cubicBezTo>
                      <a:pt x="357" y="11"/>
                      <a:pt x="353" y="10"/>
                      <a:pt x="349" y="10"/>
                    </a:cubicBezTo>
                    <a:cubicBezTo>
                      <a:pt x="345" y="9"/>
                      <a:pt x="342" y="9"/>
                      <a:pt x="339" y="9"/>
                    </a:cubicBezTo>
                    <a:cubicBezTo>
                      <a:pt x="337" y="9"/>
                      <a:pt x="336" y="9"/>
                      <a:pt x="336" y="9"/>
                    </a:cubicBezTo>
                    <a:cubicBezTo>
                      <a:pt x="334" y="13"/>
                      <a:pt x="324" y="13"/>
                      <a:pt x="310" y="13"/>
                    </a:cubicBezTo>
                    <a:cubicBezTo>
                      <a:pt x="306" y="14"/>
                      <a:pt x="302" y="14"/>
                      <a:pt x="300" y="14"/>
                    </a:cubicBezTo>
                    <a:cubicBezTo>
                      <a:pt x="301" y="14"/>
                      <a:pt x="302" y="15"/>
                      <a:pt x="302" y="15"/>
                    </a:cubicBezTo>
                    <a:cubicBezTo>
                      <a:pt x="307" y="18"/>
                      <a:pt x="311" y="20"/>
                      <a:pt x="311" y="23"/>
                    </a:cubicBezTo>
                    <a:cubicBezTo>
                      <a:pt x="310" y="26"/>
                      <a:pt x="306" y="26"/>
                      <a:pt x="299" y="26"/>
                    </a:cubicBezTo>
                    <a:cubicBezTo>
                      <a:pt x="297" y="27"/>
                      <a:pt x="292" y="27"/>
                      <a:pt x="290" y="27"/>
                    </a:cubicBezTo>
                    <a:cubicBezTo>
                      <a:pt x="293" y="30"/>
                      <a:pt x="297" y="32"/>
                      <a:pt x="303" y="35"/>
                    </a:cubicBezTo>
                    <a:cubicBezTo>
                      <a:pt x="309" y="38"/>
                      <a:pt x="315" y="41"/>
                      <a:pt x="319" y="45"/>
                    </a:cubicBezTo>
                    <a:cubicBezTo>
                      <a:pt x="321" y="47"/>
                      <a:pt x="322" y="49"/>
                      <a:pt x="321" y="51"/>
                    </a:cubicBezTo>
                    <a:cubicBezTo>
                      <a:pt x="321" y="52"/>
                      <a:pt x="320" y="53"/>
                      <a:pt x="318" y="53"/>
                    </a:cubicBezTo>
                    <a:cubicBezTo>
                      <a:pt x="315" y="53"/>
                      <a:pt x="307" y="49"/>
                      <a:pt x="302" y="46"/>
                    </a:cubicBezTo>
                    <a:cubicBezTo>
                      <a:pt x="298" y="43"/>
                      <a:pt x="293" y="42"/>
                      <a:pt x="289" y="41"/>
                    </a:cubicBezTo>
                    <a:cubicBezTo>
                      <a:pt x="284" y="40"/>
                      <a:pt x="279" y="39"/>
                      <a:pt x="276" y="36"/>
                    </a:cubicBezTo>
                    <a:cubicBezTo>
                      <a:pt x="273" y="32"/>
                      <a:pt x="261" y="29"/>
                      <a:pt x="253" y="29"/>
                    </a:cubicBezTo>
                    <a:cubicBezTo>
                      <a:pt x="250" y="29"/>
                      <a:pt x="249" y="29"/>
                      <a:pt x="249" y="30"/>
                    </a:cubicBezTo>
                    <a:cubicBezTo>
                      <a:pt x="248" y="31"/>
                      <a:pt x="253" y="34"/>
                      <a:pt x="255" y="35"/>
                    </a:cubicBezTo>
                    <a:cubicBezTo>
                      <a:pt x="260" y="38"/>
                      <a:pt x="263" y="41"/>
                      <a:pt x="263" y="44"/>
                    </a:cubicBezTo>
                    <a:cubicBezTo>
                      <a:pt x="263" y="45"/>
                      <a:pt x="263" y="47"/>
                      <a:pt x="258" y="47"/>
                    </a:cubicBezTo>
                    <a:cubicBezTo>
                      <a:pt x="256" y="47"/>
                      <a:pt x="254" y="47"/>
                      <a:pt x="252" y="47"/>
                    </a:cubicBezTo>
                    <a:cubicBezTo>
                      <a:pt x="250" y="46"/>
                      <a:pt x="248" y="46"/>
                      <a:pt x="247" y="46"/>
                    </a:cubicBezTo>
                    <a:cubicBezTo>
                      <a:pt x="247" y="46"/>
                      <a:pt x="246" y="46"/>
                      <a:pt x="246" y="46"/>
                    </a:cubicBezTo>
                    <a:cubicBezTo>
                      <a:pt x="246" y="46"/>
                      <a:pt x="246" y="46"/>
                      <a:pt x="245" y="46"/>
                    </a:cubicBezTo>
                    <a:cubicBezTo>
                      <a:pt x="243" y="46"/>
                      <a:pt x="241" y="45"/>
                      <a:pt x="237" y="42"/>
                    </a:cubicBezTo>
                    <a:cubicBezTo>
                      <a:pt x="233" y="39"/>
                      <a:pt x="228" y="35"/>
                      <a:pt x="225" y="35"/>
                    </a:cubicBezTo>
                    <a:cubicBezTo>
                      <a:pt x="224" y="35"/>
                      <a:pt x="223" y="35"/>
                      <a:pt x="223" y="35"/>
                    </a:cubicBezTo>
                    <a:cubicBezTo>
                      <a:pt x="223" y="35"/>
                      <a:pt x="224" y="37"/>
                      <a:pt x="224" y="39"/>
                    </a:cubicBezTo>
                    <a:cubicBezTo>
                      <a:pt x="225" y="41"/>
                      <a:pt x="226" y="44"/>
                      <a:pt x="226" y="47"/>
                    </a:cubicBezTo>
                    <a:cubicBezTo>
                      <a:pt x="226" y="54"/>
                      <a:pt x="219" y="59"/>
                      <a:pt x="215" y="59"/>
                    </a:cubicBezTo>
                    <a:cubicBezTo>
                      <a:pt x="214" y="59"/>
                      <a:pt x="213" y="59"/>
                      <a:pt x="212" y="58"/>
                    </a:cubicBezTo>
                    <a:cubicBezTo>
                      <a:pt x="211" y="57"/>
                      <a:pt x="212" y="55"/>
                      <a:pt x="213" y="54"/>
                    </a:cubicBezTo>
                    <a:cubicBezTo>
                      <a:pt x="214" y="51"/>
                      <a:pt x="214" y="46"/>
                      <a:pt x="213" y="41"/>
                    </a:cubicBezTo>
                    <a:cubicBezTo>
                      <a:pt x="212" y="37"/>
                      <a:pt x="210" y="35"/>
                      <a:pt x="208" y="34"/>
                    </a:cubicBezTo>
                    <a:cubicBezTo>
                      <a:pt x="205" y="33"/>
                      <a:pt x="197" y="34"/>
                      <a:pt x="190" y="36"/>
                    </a:cubicBezTo>
                    <a:cubicBezTo>
                      <a:pt x="185" y="38"/>
                      <a:pt x="179" y="39"/>
                      <a:pt x="175" y="39"/>
                    </a:cubicBezTo>
                    <a:cubicBezTo>
                      <a:pt x="174" y="39"/>
                      <a:pt x="174" y="39"/>
                      <a:pt x="174" y="39"/>
                    </a:cubicBezTo>
                    <a:cubicBezTo>
                      <a:pt x="174" y="39"/>
                      <a:pt x="173" y="39"/>
                      <a:pt x="173" y="39"/>
                    </a:cubicBezTo>
                    <a:cubicBezTo>
                      <a:pt x="166" y="39"/>
                      <a:pt x="161" y="41"/>
                      <a:pt x="160" y="42"/>
                    </a:cubicBezTo>
                    <a:cubicBezTo>
                      <a:pt x="160" y="42"/>
                      <a:pt x="160" y="42"/>
                      <a:pt x="161" y="43"/>
                    </a:cubicBezTo>
                    <a:cubicBezTo>
                      <a:pt x="165" y="45"/>
                      <a:pt x="166" y="47"/>
                      <a:pt x="166" y="49"/>
                    </a:cubicBezTo>
                    <a:cubicBezTo>
                      <a:pt x="165" y="51"/>
                      <a:pt x="163" y="52"/>
                      <a:pt x="161" y="52"/>
                    </a:cubicBezTo>
                    <a:cubicBezTo>
                      <a:pt x="158" y="52"/>
                      <a:pt x="155" y="50"/>
                      <a:pt x="152" y="49"/>
                    </a:cubicBezTo>
                    <a:cubicBezTo>
                      <a:pt x="150" y="47"/>
                      <a:pt x="147" y="47"/>
                      <a:pt x="143" y="47"/>
                    </a:cubicBezTo>
                    <a:cubicBezTo>
                      <a:pt x="138" y="47"/>
                      <a:pt x="132" y="48"/>
                      <a:pt x="130" y="49"/>
                    </a:cubicBezTo>
                    <a:cubicBezTo>
                      <a:pt x="132" y="51"/>
                      <a:pt x="134" y="55"/>
                      <a:pt x="134" y="59"/>
                    </a:cubicBezTo>
                    <a:cubicBezTo>
                      <a:pt x="135" y="63"/>
                      <a:pt x="134" y="66"/>
                      <a:pt x="133" y="68"/>
                    </a:cubicBezTo>
                    <a:cubicBezTo>
                      <a:pt x="132" y="69"/>
                      <a:pt x="131" y="70"/>
                      <a:pt x="129" y="70"/>
                    </a:cubicBezTo>
                    <a:cubicBezTo>
                      <a:pt x="126" y="70"/>
                      <a:pt x="124" y="69"/>
                      <a:pt x="121" y="68"/>
                    </a:cubicBezTo>
                    <a:cubicBezTo>
                      <a:pt x="117" y="67"/>
                      <a:pt x="113" y="66"/>
                      <a:pt x="110" y="66"/>
                    </a:cubicBezTo>
                    <a:cubicBezTo>
                      <a:pt x="100" y="67"/>
                      <a:pt x="61" y="86"/>
                      <a:pt x="60" y="91"/>
                    </a:cubicBezTo>
                    <a:cubicBezTo>
                      <a:pt x="61" y="93"/>
                      <a:pt x="68" y="93"/>
                      <a:pt x="70" y="93"/>
                    </a:cubicBezTo>
                    <a:cubicBezTo>
                      <a:pt x="71" y="93"/>
                      <a:pt x="72" y="93"/>
                      <a:pt x="73" y="93"/>
                    </a:cubicBezTo>
                    <a:cubicBezTo>
                      <a:pt x="74" y="93"/>
                      <a:pt x="75" y="93"/>
                      <a:pt x="76" y="93"/>
                    </a:cubicBezTo>
                    <a:cubicBezTo>
                      <a:pt x="81" y="93"/>
                      <a:pt x="85" y="93"/>
                      <a:pt x="87" y="94"/>
                    </a:cubicBezTo>
                    <a:cubicBezTo>
                      <a:pt x="89" y="95"/>
                      <a:pt x="90" y="97"/>
                      <a:pt x="90" y="99"/>
                    </a:cubicBezTo>
                    <a:cubicBezTo>
                      <a:pt x="90" y="105"/>
                      <a:pt x="84" y="114"/>
                      <a:pt x="78" y="118"/>
                    </a:cubicBezTo>
                    <a:cubicBezTo>
                      <a:pt x="74" y="121"/>
                      <a:pt x="66" y="121"/>
                      <a:pt x="58" y="121"/>
                    </a:cubicBezTo>
                    <a:cubicBezTo>
                      <a:pt x="53" y="121"/>
                      <a:pt x="44" y="122"/>
                      <a:pt x="43" y="123"/>
                    </a:cubicBezTo>
                    <a:cubicBezTo>
                      <a:pt x="43" y="127"/>
                      <a:pt x="36" y="129"/>
                      <a:pt x="24" y="131"/>
                    </a:cubicBezTo>
                    <a:cubicBezTo>
                      <a:pt x="15" y="133"/>
                      <a:pt x="0" y="136"/>
                      <a:pt x="0" y="140"/>
                    </a:cubicBezTo>
                    <a:cubicBezTo>
                      <a:pt x="0" y="141"/>
                      <a:pt x="1" y="145"/>
                      <a:pt x="5" y="146"/>
                    </a:cubicBezTo>
                    <a:cubicBezTo>
                      <a:pt x="7" y="146"/>
                      <a:pt x="9" y="146"/>
                      <a:pt x="11" y="146"/>
                    </a:cubicBezTo>
                    <a:cubicBezTo>
                      <a:pt x="15" y="147"/>
                      <a:pt x="21" y="147"/>
                      <a:pt x="25" y="152"/>
                    </a:cubicBezTo>
                    <a:cubicBezTo>
                      <a:pt x="28" y="155"/>
                      <a:pt x="33" y="156"/>
                      <a:pt x="40" y="156"/>
                    </a:cubicBezTo>
                    <a:cubicBezTo>
                      <a:pt x="44" y="156"/>
                      <a:pt x="49" y="155"/>
                      <a:pt x="54" y="154"/>
                    </a:cubicBezTo>
                    <a:cubicBezTo>
                      <a:pt x="61" y="151"/>
                      <a:pt x="68" y="152"/>
                      <a:pt x="72" y="156"/>
                    </a:cubicBezTo>
                    <a:cubicBezTo>
                      <a:pt x="73" y="158"/>
                      <a:pt x="74" y="160"/>
                      <a:pt x="74" y="162"/>
                    </a:cubicBezTo>
                    <a:cubicBezTo>
                      <a:pt x="74" y="165"/>
                      <a:pt x="72" y="167"/>
                      <a:pt x="67" y="167"/>
                    </a:cubicBezTo>
                    <a:cubicBezTo>
                      <a:pt x="65" y="167"/>
                      <a:pt x="62" y="166"/>
                      <a:pt x="58" y="166"/>
                    </a:cubicBezTo>
                    <a:cubicBezTo>
                      <a:pt x="55" y="165"/>
                      <a:pt x="51" y="165"/>
                      <a:pt x="48" y="165"/>
                    </a:cubicBezTo>
                    <a:cubicBezTo>
                      <a:pt x="46" y="165"/>
                      <a:pt x="44" y="165"/>
                      <a:pt x="43" y="166"/>
                    </a:cubicBezTo>
                    <a:cubicBezTo>
                      <a:pt x="39" y="168"/>
                      <a:pt x="32" y="169"/>
                      <a:pt x="26" y="169"/>
                    </a:cubicBezTo>
                    <a:cubicBezTo>
                      <a:pt x="22" y="169"/>
                      <a:pt x="18" y="169"/>
                      <a:pt x="16" y="170"/>
                    </a:cubicBezTo>
                    <a:cubicBezTo>
                      <a:pt x="17" y="171"/>
                      <a:pt x="22" y="172"/>
                      <a:pt x="26" y="172"/>
                    </a:cubicBezTo>
                    <a:cubicBezTo>
                      <a:pt x="29" y="172"/>
                      <a:pt x="32" y="172"/>
                      <a:pt x="35" y="173"/>
                    </a:cubicBezTo>
                    <a:cubicBezTo>
                      <a:pt x="37" y="173"/>
                      <a:pt x="39" y="174"/>
                      <a:pt x="40" y="176"/>
                    </a:cubicBezTo>
                    <a:cubicBezTo>
                      <a:pt x="41" y="178"/>
                      <a:pt x="40" y="180"/>
                      <a:pt x="38" y="182"/>
                    </a:cubicBezTo>
                    <a:cubicBezTo>
                      <a:pt x="38" y="182"/>
                      <a:pt x="37" y="183"/>
                      <a:pt x="37" y="184"/>
                    </a:cubicBezTo>
                    <a:cubicBezTo>
                      <a:pt x="37" y="185"/>
                      <a:pt x="37" y="185"/>
                      <a:pt x="40" y="186"/>
                    </a:cubicBezTo>
                    <a:cubicBezTo>
                      <a:pt x="43" y="187"/>
                      <a:pt x="46" y="188"/>
                      <a:pt x="49" y="189"/>
                    </a:cubicBezTo>
                    <a:cubicBezTo>
                      <a:pt x="54" y="192"/>
                      <a:pt x="61" y="194"/>
                      <a:pt x="64" y="194"/>
                    </a:cubicBezTo>
                    <a:cubicBezTo>
                      <a:pt x="63" y="192"/>
                      <a:pt x="63" y="191"/>
                      <a:pt x="64" y="190"/>
                    </a:cubicBezTo>
                    <a:cubicBezTo>
                      <a:pt x="64" y="188"/>
                      <a:pt x="67" y="188"/>
                      <a:pt x="70" y="188"/>
                    </a:cubicBezTo>
                    <a:cubicBezTo>
                      <a:pt x="72" y="188"/>
                      <a:pt x="77" y="188"/>
                      <a:pt x="79" y="191"/>
                    </a:cubicBezTo>
                    <a:cubicBezTo>
                      <a:pt x="80" y="191"/>
                      <a:pt x="81" y="190"/>
                      <a:pt x="83" y="189"/>
                    </a:cubicBezTo>
                    <a:cubicBezTo>
                      <a:pt x="86" y="188"/>
                      <a:pt x="90" y="186"/>
                      <a:pt x="93" y="187"/>
                    </a:cubicBezTo>
                    <a:cubicBezTo>
                      <a:pt x="95" y="188"/>
                      <a:pt x="97" y="187"/>
                      <a:pt x="99" y="186"/>
                    </a:cubicBezTo>
                    <a:cubicBezTo>
                      <a:pt x="100" y="185"/>
                      <a:pt x="102" y="184"/>
                      <a:pt x="104" y="184"/>
                    </a:cubicBezTo>
                    <a:cubicBezTo>
                      <a:pt x="105" y="184"/>
                      <a:pt x="106" y="184"/>
                      <a:pt x="108" y="185"/>
                    </a:cubicBezTo>
                    <a:cubicBezTo>
                      <a:pt x="110" y="186"/>
                      <a:pt x="116" y="188"/>
                      <a:pt x="123" y="189"/>
                    </a:cubicBezTo>
                    <a:cubicBezTo>
                      <a:pt x="131" y="190"/>
                      <a:pt x="139" y="192"/>
                      <a:pt x="144" y="194"/>
                    </a:cubicBezTo>
                    <a:cubicBezTo>
                      <a:pt x="146" y="196"/>
                      <a:pt x="149" y="197"/>
                      <a:pt x="151" y="198"/>
                    </a:cubicBezTo>
                    <a:cubicBezTo>
                      <a:pt x="157" y="200"/>
                      <a:pt x="164" y="202"/>
                      <a:pt x="163" y="208"/>
                    </a:cubicBezTo>
                    <a:cubicBezTo>
                      <a:pt x="162" y="212"/>
                      <a:pt x="167" y="216"/>
                      <a:pt x="177" y="221"/>
                    </a:cubicBezTo>
                    <a:cubicBezTo>
                      <a:pt x="189" y="226"/>
                      <a:pt x="189" y="238"/>
                      <a:pt x="189" y="241"/>
                    </a:cubicBezTo>
                    <a:cubicBezTo>
                      <a:pt x="189" y="243"/>
                      <a:pt x="191" y="246"/>
                      <a:pt x="193" y="248"/>
                    </a:cubicBezTo>
                    <a:cubicBezTo>
                      <a:pt x="195" y="250"/>
                      <a:pt x="198" y="252"/>
                      <a:pt x="196" y="255"/>
                    </a:cubicBezTo>
                    <a:cubicBezTo>
                      <a:pt x="195" y="257"/>
                      <a:pt x="199" y="261"/>
                      <a:pt x="202" y="264"/>
                    </a:cubicBezTo>
                    <a:cubicBezTo>
                      <a:pt x="203" y="265"/>
                      <a:pt x="204" y="266"/>
                      <a:pt x="204" y="268"/>
                    </a:cubicBezTo>
                    <a:cubicBezTo>
                      <a:pt x="204" y="271"/>
                      <a:pt x="201" y="273"/>
                      <a:pt x="199" y="275"/>
                    </a:cubicBezTo>
                    <a:cubicBezTo>
                      <a:pt x="197" y="276"/>
                      <a:pt x="196" y="277"/>
                      <a:pt x="196" y="278"/>
                    </a:cubicBezTo>
                    <a:cubicBezTo>
                      <a:pt x="198" y="281"/>
                      <a:pt x="198" y="284"/>
                      <a:pt x="197" y="286"/>
                    </a:cubicBezTo>
                    <a:cubicBezTo>
                      <a:pt x="197" y="288"/>
                      <a:pt x="196" y="290"/>
                      <a:pt x="197" y="291"/>
                    </a:cubicBezTo>
                    <a:cubicBezTo>
                      <a:pt x="198" y="292"/>
                      <a:pt x="199" y="292"/>
                      <a:pt x="200" y="293"/>
                    </a:cubicBezTo>
                    <a:cubicBezTo>
                      <a:pt x="205" y="293"/>
                      <a:pt x="207" y="292"/>
                      <a:pt x="209" y="290"/>
                    </a:cubicBezTo>
                    <a:cubicBezTo>
                      <a:pt x="210" y="288"/>
                      <a:pt x="213" y="285"/>
                      <a:pt x="217" y="285"/>
                    </a:cubicBezTo>
                    <a:cubicBezTo>
                      <a:pt x="219" y="285"/>
                      <a:pt x="221" y="285"/>
                      <a:pt x="222" y="287"/>
                    </a:cubicBezTo>
                    <a:cubicBezTo>
                      <a:pt x="223" y="289"/>
                      <a:pt x="223" y="291"/>
                      <a:pt x="222" y="292"/>
                    </a:cubicBezTo>
                    <a:cubicBezTo>
                      <a:pt x="222" y="295"/>
                      <a:pt x="221" y="296"/>
                      <a:pt x="222" y="297"/>
                    </a:cubicBezTo>
                    <a:cubicBezTo>
                      <a:pt x="224" y="299"/>
                      <a:pt x="227" y="300"/>
                      <a:pt x="230" y="300"/>
                    </a:cubicBezTo>
                    <a:cubicBezTo>
                      <a:pt x="234" y="302"/>
                      <a:pt x="239" y="303"/>
                      <a:pt x="244" y="307"/>
                    </a:cubicBezTo>
                    <a:cubicBezTo>
                      <a:pt x="249" y="312"/>
                      <a:pt x="249" y="314"/>
                      <a:pt x="249" y="316"/>
                    </a:cubicBezTo>
                    <a:cubicBezTo>
                      <a:pt x="248" y="319"/>
                      <a:pt x="242" y="319"/>
                      <a:pt x="237" y="315"/>
                    </a:cubicBezTo>
                    <a:cubicBezTo>
                      <a:pt x="234" y="313"/>
                      <a:pt x="227" y="312"/>
                      <a:pt x="219" y="312"/>
                    </a:cubicBezTo>
                    <a:cubicBezTo>
                      <a:pt x="216" y="312"/>
                      <a:pt x="213" y="312"/>
                      <a:pt x="212" y="312"/>
                    </a:cubicBezTo>
                    <a:cubicBezTo>
                      <a:pt x="217" y="316"/>
                      <a:pt x="232" y="323"/>
                      <a:pt x="237" y="323"/>
                    </a:cubicBezTo>
                    <a:cubicBezTo>
                      <a:pt x="237" y="323"/>
                      <a:pt x="238" y="323"/>
                      <a:pt x="238" y="323"/>
                    </a:cubicBezTo>
                    <a:cubicBezTo>
                      <a:pt x="238" y="323"/>
                      <a:pt x="239" y="323"/>
                      <a:pt x="240" y="323"/>
                    </a:cubicBezTo>
                    <a:cubicBezTo>
                      <a:pt x="244" y="323"/>
                      <a:pt x="249" y="327"/>
                      <a:pt x="250" y="331"/>
                    </a:cubicBezTo>
                    <a:cubicBezTo>
                      <a:pt x="252" y="334"/>
                      <a:pt x="251" y="337"/>
                      <a:pt x="250" y="338"/>
                    </a:cubicBezTo>
                    <a:cubicBezTo>
                      <a:pt x="248" y="340"/>
                      <a:pt x="248" y="344"/>
                      <a:pt x="248" y="348"/>
                    </a:cubicBezTo>
                    <a:cubicBezTo>
                      <a:pt x="248" y="350"/>
                      <a:pt x="248" y="351"/>
                      <a:pt x="248" y="353"/>
                    </a:cubicBezTo>
                    <a:cubicBezTo>
                      <a:pt x="248" y="354"/>
                      <a:pt x="247" y="356"/>
                      <a:pt x="243" y="356"/>
                    </a:cubicBezTo>
                    <a:cubicBezTo>
                      <a:pt x="242" y="356"/>
                      <a:pt x="240" y="356"/>
                      <a:pt x="238" y="356"/>
                    </a:cubicBezTo>
                    <a:cubicBezTo>
                      <a:pt x="236" y="355"/>
                      <a:pt x="234" y="355"/>
                      <a:pt x="232" y="355"/>
                    </a:cubicBezTo>
                    <a:cubicBezTo>
                      <a:pt x="227" y="356"/>
                      <a:pt x="225" y="357"/>
                      <a:pt x="225" y="361"/>
                    </a:cubicBezTo>
                    <a:cubicBezTo>
                      <a:pt x="225" y="365"/>
                      <a:pt x="222" y="368"/>
                      <a:pt x="220" y="370"/>
                    </a:cubicBezTo>
                    <a:cubicBezTo>
                      <a:pt x="218" y="373"/>
                      <a:pt x="216" y="375"/>
                      <a:pt x="215" y="378"/>
                    </a:cubicBezTo>
                    <a:cubicBezTo>
                      <a:pt x="215" y="381"/>
                      <a:pt x="216" y="382"/>
                      <a:pt x="221" y="384"/>
                    </a:cubicBezTo>
                    <a:cubicBezTo>
                      <a:pt x="222" y="384"/>
                      <a:pt x="224" y="385"/>
                      <a:pt x="226" y="386"/>
                    </a:cubicBezTo>
                    <a:cubicBezTo>
                      <a:pt x="227" y="387"/>
                      <a:pt x="227" y="388"/>
                      <a:pt x="227" y="389"/>
                    </a:cubicBezTo>
                    <a:cubicBezTo>
                      <a:pt x="227" y="391"/>
                      <a:pt x="225" y="392"/>
                      <a:pt x="223" y="394"/>
                    </a:cubicBezTo>
                    <a:cubicBezTo>
                      <a:pt x="221" y="395"/>
                      <a:pt x="218" y="396"/>
                      <a:pt x="218" y="398"/>
                    </a:cubicBezTo>
                    <a:cubicBezTo>
                      <a:pt x="217" y="401"/>
                      <a:pt x="227" y="409"/>
                      <a:pt x="232" y="412"/>
                    </a:cubicBezTo>
                    <a:cubicBezTo>
                      <a:pt x="236" y="414"/>
                      <a:pt x="236" y="420"/>
                      <a:pt x="235" y="425"/>
                    </a:cubicBezTo>
                    <a:cubicBezTo>
                      <a:pt x="235" y="428"/>
                      <a:pt x="235" y="431"/>
                      <a:pt x="235" y="433"/>
                    </a:cubicBezTo>
                    <a:cubicBezTo>
                      <a:pt x="236" y="434"/>
                      <a:pt x="236" y="434"/>
                      <a:pt x="237" y="434"/>
                    </a:cubicBezTo>
                    <a:cubicBezTo>
                      <a:pt x="238" y="434"/>
                      <a:pt x="238" y="434"/>
                      <a:pt x="238" y="434"/>
                    </a:cubicBezTo>
                    <a:cubicBezTo>
                      <a:pt x="239" y="434"/>
                      <a:pt x="240" y="434"/>
                      <a:pt x="241" y="435"/>
                    </a:cubicBezTo>
                    <a:cubicBezTo>
                      <a:pt x="242" y="436"/>
                      <a:pt x="242" y="438"/>
                      <a:pt x="242" y="439"/>
                    </a:cubicBezTo>
                    <a:cubicBezTo>
                      <a:pt x="242" y="443"/>
                      <a:pt x="243" y="444"/>
                      <a:pt x="245" y="445"/>
                    </a:cubicBezTo>
                    <a:cubicBezTo>
                      <a:pt x="246" y="446"/>
                      <a:pt x="248" y="448"/>
                      <a:pt x="248" y="450"/>
                    </a:cubicBezTo>
                    <a:cubicBezTo>
                      <a:pt x="248" y="451"/>
                      <a:pt x="250" y="452"/>
                      <a:pt x="251" y="453"/>
                    </a:cubicBezTo>
                    <a:cubicBezTo>
                      <a:pt x="254" y="454"/>
                      <a:pt x="258" y="456"/>
                      <a:pt x="256" y="461"/>
                    </a:cubicBezTo>
                    <a:cubicBezTo>
                      <a:pt x="255" y="465"/>
                      <a:pt x="257" y="468"/>
                      <a:pt x="260" y="471"/>
                    </a:cubicBezTo>
                    <a:cubicBezTo>
                      <a:pt x="260" y="471"/>
                      <a:pt x="261" y="472"/>
                      <a:pt x="261" y="473"/>
                    </a:cubicBezTo>
                    <a:cubicBezTo>
                      <a:pt x="262" y="474"/>
                      <a:pt x="264" y="476"/>
                      <a:pt x="266" y="477"/>
                    </a:cubicBezTo>
                    <a:cubicBezTo>
                      <a:pt x="270" y="480"/>
                      <a:pt x="273" y="483"/>
                      <a:pt x="274" y="487"/>
                    </a:cubicBezTo>
                    <a:cubicBezTo>
                      <a:pt x="276" y="490"/>
                      <a:pt x="280" y="495"/>
                      <a:pt x="285" y="494"/>
                    </a:cubicBezTo>
                    <a:cubicBezTo>
                      <a:pt x="285" y="493"/>
                      <a:pt x="286" y="493"/>
                      <a:pt x="287" y="493"/>
                    </a:cubicBezTo>
                    <a:cubicBezTo>
                      <a:pt x="290" y="493"/>
                      <a:pt x="291" y="495"/>
                      <a:pt x="293" y="496"/>
                    </a:cubicBezTo>
                    <a:cubicBezTo>
                      <a:pt x="294" y="497"/>
                      <a:pt x="295" y="497"/>
                      <a:pt x="296" y="497"/>
                    </a:cubicBezTo>
                    <a:cubicBezTo>
                      <a:pt x="296" y="497"/>
                      <a:pt x="297" y="497"/>
                      <a:pt x="298" y="497"/>
                    </a:cubicBezTo>
                    <a:cubicBezTo>
                      <a:pt x="303" y="497"/>
                      <a:pt x="310" y="500"/>
                      <a:pt x="311" y="504"/>
                    </a:cubicBezTo>
                    <a:cubicBezTo>
                      <a:pt x="312" y="506"/>
                      <a:pt x="322" y="509"/>
                      <a:pt x="329" y="510"/>
                    </a:cubicBezTo>
                    <a:cubicBezTo>
                      <a:pt x="330" y="510"/>
                      <a:pt x="330" y="510"/>
                      <a:pt x="330" y="510"/>
                    </a:cubicBezTo>
                    <a:cubicBezTo>
                      <a:pt x="330" y="510"/>
                      <a:pt x="331" y="509"/>
                      <a:pt x="332" y="507"/>
                    </a:cubicBezTo>
                    <a:cubicBezTo>
                      <a:pt x="333" y="505"/>
                      <a:pt x="334" y="503"/>
                      <a:pt x="336" y="502"/>
                    </a:cubicBezTo>
                    <a:cubicBezTo>
                      <a:pt x="337" y="501"/>
                      <a:pt x="338" y="496"/>
                      <a:pt x="338" y="494"/>
                    </a:cubicBezTo>
                    <a:cubicBezTo>
                      <a:pt x="339" y="489"/>
                      <a:pt x="340" y="485"/>
                      <a:pt x="342" y="484"/>
                    </a:cubicBezTo>
                    <a:cubicBezTo>
                      <a:pt x="343" y="484"/>
                      <a:pt x="343" y="481"/>
                      <a:pt x="343" y="477"/>
                    </a:cubicBezTo>
                    <a:cubicBezTo>
                      <a:pt x="343" y="473"/>
                      <a:pt x="342" y="470"/>
                      <a:pt x="341" y="470"/>
                    </a:cubicBezTo>
                    <a:cubicBezTo>
                      <a:pt x="339" y="469"/>
                      <a:pt x="338" y="467"/>
                      <a:pt x="338" y="465"/>
                    </a:cubicBezTo>
                    <a:cubicBezTo>
                      <a:pt x="339" y="463"/>
                      <a:pt x="342" y="460"/>
                      <a:pt x="348" y="461"/>
                    </a:cubicBezTo>
                    <a:cubicBezTo>
                      <a:pt x="351" y="461"/>
                      <a:pt x="351" y="460"/>
                      <a:pt x="352" y="458"/>
                    </a:cubicBezTo>
                    <a:cubicBezTo>
                      <a:pt x="353" y="456"/>
                      <a:pt x="353" y="454"/>
                      <a:pt x="356" y="453"/>
                    </a:cubicBezTo>
                    <a:cubicBezTo>
                      <a:pt x="357" y="453"/>
                      <a:pt x="357" y="451"/>
                      <a:pt x="357" y="450"/>
                    </a:cubicBezTo>
                    <a:cubicBezTo>
                      <a:pt x="358" y="448"/>
                      <a:pt x="358" y="445"/>
                      <a:pt x="361" y="444"/>
                    </a:cubicBezTo>
                    <a:cubicBezTo>
                      <a:pt x="361" y="444"/>
                      <a:pt x="361" y="444"/>
                      <a:pt x="361" y="444"/>
                    </a:cubicBezTo>
                    <a:cubicBezTo>
                      <a:pt x="361" y="443"/>
                      <a:pt x="361" y="441"/>
                      <a:pt x="360" y="439"/>
                    </a:cubicBezTo>
                    <a:cubicBezTo>
                      <a:pt x="358" y="437"/>
                      <a:pt x="359" y="436"/>
                      <a:pt x="359" y="435"/>
                    </a:cubicBezTo>
                    <a:cubicBezTo>
                      <a:pt x="360" y="433"/>
                      <a:pt x="362" y="432"/>
                      <a:pt x="365" y="431"/>
                    </a:cubicBezTo>
                    <a:cubicBezTo>
                      <a:pt x="366" y="431"/>
                      <a:pt x="366" y="431"/>
                      <a:pt x="366" y="430"/>
                    </a:cubicBezTo>
                    <a:cubicBezTo>
                      <a:pt x="366" y="429"/>
                      <a:pt x="365" y="427"/>
                      <a:pt x="363" y="426"/>
                    </a:cubicBezTo>
                    <a:cubicBezTo>
                      <a:pt x="359" y="425"/>
                      <a:pt x="358" y="422"/>
                      <a:pt x="358" y="420"/>
                    </a:cubicBezTo>
                    <a:cubicBezTo>
                      <a:pt x="359" y="417"/>
                      <a:pt x="363" y="416"/>
                      <a:pt x="366" y="419"/>
                    </a:cubicBezTo>
                    <a:cubicBezTo>
                      <a:pt x="367" y="419"/>
                      <a:pt x="369" y="420"/>
                      <a:pt x="370" y="420"/>
                    </a:cubicBezTo>
                    <a:cubicBezTo>
                      <a:pt x="370" y="420"/>
                      <a:pt x="370" y="420"/>
                      <a:pt x="370" y="420"/>
                    </a:cubicBezTo>
                    <a:cubicBezTo>
                      <a:pt x="370" y="420"/>
                      <a:pt x="370" y="419"/>
                      <a:pt x="370" y="418"/>
                    </a:cubicBezTo>
                    <a:cubicBezTo>
                      <a:pt x="368" y="416"/>
                      <a:pt x="369" y="415"/>
                      <a:pt x="369" y="414"/>
                    </a:cubicBezTo>
                    <a:cubicBezTo>
                      <a:pt x="370" y="411"/>
                      <a:pt x="375" y="409"/>
                      <a:pt x="382" y="409"/>
                    </a:cubicBezTo>
                    <a:cubicBezTo>
                      <a:pt x="385" y="408"/>
                      <a:pt x="388" y="407"/>
                      <a:pt x="389" y="406"/>
                    </a:cubicBezTo>
                    <a:cubicBezTo>
                      <a:pt x="390" y="404"/>
                      <a:pt x="390" y="403"/>
                      <a:pt x="389" y="401"/>
                    </a:cubicBezTo>
                    <a:cubicBezTo>
                      <a:pt x="389" y="400"/>
                      <a:pt x="389" y="398"/>
                      <a:pt x="390" y="397"/>
                    </a:cubicBezTo>
                    <a:cubicBezTo>
                      <a:pt x="392" y="394"/>
                      <a:pt x="397" y="395"/>
                      <a:pt x="399" y="397"/>
                    </a:cubicBezTo>
                    <a:cubicBezTo>
                      <a:pt x="399" y="398"/>
                      <a:pt x="400" y="399"/>
                      <a:pt x="399" y="401"/>
                    </a:cubicBezTo>
                    <a:cubicBezTo>
                      <a:pt x="398" y="403"/>
                      <a:pt x="398" y="404"/>
                      <a:pt x="398" y="405"/>
                    </a:cubicBezTo>
                    <a:cubicBezTo>
                      <a:pt x="398" y="405"/>
                      <a:pt x="398" y="405"/>
                      <a:pt x="398" y="405"/>
                    </a:cubicBezTo>
                    <a:cubicBezTo>
                      <a:pt x="400" y="403"/>
                      <a:pt x="403" y="403"/>
                      <a:pt x="407" y="402"/>
                    </a:cubicBezTo>
                    <a:cubicBezTo>
                      <a:pt x="411" y="402"/>
                      <a:pt x="415" y="402"/>
                      <a:pt x="420" y="400"/>
                    </a:cubicBezTo>
                    <a:cubicBezTo>
                      <a:pt x="431" y="397"/>
                      <a:pt x="441" y="388"/>
                      <a:pt x="443" y="380"/>
                    </a:cubicBezTo>
                    <a:cubicBezTo>
                      <a:pt x="445" y="375"/>
                      <a:pt x="450" y="372"/>
                      <a:pt x="453" y="371"/>
                    </a:cubicBezTo>
                    <a:cubicBezTo>
                      <a:pt x="457" y="369"/>
                      <a:pt x="458" y="368"/>
                      <a:pt x="457" y="367"/>
                    </a:cubicBezTo>
                    <a:cubicBezTo>
                      <a:pt x="457" y="364"/>
                      <a:pt x="457" y="362"/>
                      <a:pt x="458" y="360"/>
                    </a:cubicBezTo>
                    <a:cubicBezTo>
                      <a:pt x="459" y="359"/>
                      <a:pt x="460" y="358"/>
                      <a:pt x="463" y="358"/>
                    </a:cubicBezTo>
                    <a:cubicBezTo>
                      <a:pt x="465" y="358"/>
                      <a:pt x="468" y="359"/>
                      <a:pt x="471" y="360"/>
                    </a:cubicBezTo>
                    <a:cubicBezTo>
                      <a:pt x="472" y="361"/>
                      <a:pt x="473" y="361"/>
                      <a:pt x="473" y="361"/>
                    </a:cubicBezTo>
                    <a:cubicBezTo>
                      <a:pt x="474" y="359"/>
                      <a:pt x="476" y="358"/>
                      <a:pt x="481" y="358"/>
                    </a:cubicBezTo>
                    <a:cubicBezTo>
                      <a:pt x="485" y="358"/>
                      <a:pt x="487" y="357"/>
                      <a:pt x="489" y="356"/>
                    </a:cubicBezTo>
                    <a:cubicBezTo>
                      <a:pt x="491" y="355"/>
                      <a:pt x="493" y="354"/>
                      <a:pt x="498" y="354"/>
                    </a:cubicBezTo>
                    <a:cubicBezTo>
                      <a:pt x="507" y="354"/>
                      <a:pt x="529" y="350"/>
                      <a:pt x="537" y="343"/>
                    </a:cubicBezTo>
                    <a:cubicBezTo>
                      <a:pt x="542" y="339"/>
                      <a:pt x="550" y="335"/>
                      <a:pt x="558" y="332"/>
                    </a:cubicBezTo>
                    <a:cubicBezTo>
                      <a:pt x="562" y="330"/>
                      <a:pt x="566" y="328"/>
                      <a:pt x="569" y="327"/>
                    </a:cubicBezTo>
                    <a:cubicBezTo>
                      <a:pt x="569" y="326"/>
                      <a:pt x="569" y="326"/>
                      <a:pt x="570" y="326"/>
                    </a:cubicBezTo>
                    <a:cubicBezTo>
                      <a:pt x="565" y="327"/>
                      <a:pt x="559" y="327"/>
                      <a:pt x="554" y="3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>
                  <a:solidFill>
                    <a:srgbClr val="297F9D"/>
                  </a:solidFill>
                </a:endParaRPr>
              </a:p>
            </p:txBody>
          </p:sp>
          <p:sp>
            <p:nvSpPr>
              <p:cNvPr id="6" name="Freeform 2177">
                <a:extLst>
                  <a:ext uri="{FF2B5EF4-FFF2-40B4-BE49-F238E27FC236}">
                    <a16:creationId xmlns="" xmlns:a16="http://schemas.microsoft.com/office/drawing/2014/main" id="{DFF42619-FA6E-448A-8D49-E9A7E8755F57}"/>
                  </a:ext>
                </a:extLst>
              </p:cNvPr>
              <p:cNvSpPr/>
              <p:nvPr/>
            </p:nvSpPr>
            <p:spPr bwMode="auto">
              <a:xfrm>
                <a:off x="3222663" y="2425157"/>
                <a:ext cx="55752" cy="30574"/>
              </a:xfrm>
              <a:custGeom>
                <a:avLst/>
                <a:gdLst>
                  <a:gd name="T0" fmla="*/ 22 w 31"/>
                  <a:gd name="T1" fmla="*/ 6 h 18"/>
                  <a:gd name="T2" fmla="*/ 8 w 31"/>
                  <a:gd name="T3" fmla="*/ 0 h 18"/>
                  <a:gd name="T4" fmla="*/ 4 w 31"/>
                  <a:gd name="T5" fmla="*/ 1 h 18"/>
                  <a:gd name="T6" fmla="*/ 2 w 31"/>
                  <a:gd name="T7" fmla="*/ 4 h 18"/>
                  <a:gd name="T8" fmla="*/ 2 w 31"/>
                  <a:gd name="T9" fmla="*/ 9 h 18"/>
                  <a:gd name="T10" fmla="*/ 7 w 31"/>
                  <a:gd name="T11" fmla="*/ 12 h 18"/>
                  <a:gd name="T12" fmla="*/ 14 w 31"/>
                  <a:gd name="T13" fmla="*/ 16 h 18"/>
                  <a:gd name="T14" fmla="*/ 19 w 31"/>
                  <a:gd name="T15" fmla="*/ 18 h 18"/>
                  <a:gd name="T16" fmla="*/ 31 w 31"/>
                  <a:gd name="T17" fmla="*/ 13 h 18"/>
                  <a:gd name="T18" fmla="*/ 29 w 31"/>
                  <a:gd name="T19" fmla="*/ 11 h 18"/>
                  <a:gd name="T20" fmla="*/ 22 w 31"/>
                  <a:gd name="T21" fmla="*/ 6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18">
                    <a:moveTo>
                      <a:pt x="22" y="6"/>
                    </a:moveTo>
                    <a:cubicBezTo>
                      <a:pt x="20" y="2"/>
                      <a:pt x="13" y="0"/>
                      <a:pt x="8" y="0"/>
                    </a:cubicBezTo>
                    <a:cubicBezTo>
                      <a:pt x="5" y="0"/>
                      <a:pt x="4" y="1"/>
                      <a:pt x="4" y="1"/>
                    </a:cubicBezTo>
                    <a:cubicBezTo>
                      <a:pt x="3" y="2"/>
                      <a:pt x="3" y="3"/>
                      <a:pt x="2" y="4"/>
                    </a:cubicBezTo>
                    <a:cubicBezTo>
                      <a:pt x="0" y="6"/>
                      <a:pt x="0" y="7"/>
                      <a:pt x="2" y="9"/>
                    </a:cubicBezTo>
                    <a:cubicBezTo>
                      <a:pt x="3" y="11"/>
                      <a:pt x="5" y="11"/>
                      <a:pt x="7" y="12"/>
                    </a:cubicBezTo>
                    <a:cubicBezTo>
                      <a:pt x="9" y="13"/>
                      <a:pt x="11" y="14"/>
                      <a:pt x="14" y="16"/>
                    </a:cubicBezTo>
                    <a:cubicBezTo>
                      <a:pt x="15" y="17"/>
                      <a:pt x="17" y="18"/>
                      <a:pt x="19" y="18"/>
                    </a:cubicBezTo>
                    <a:cubicBezTo>
                      <a:pt x="25" y="18"/>
                      <a:pt x="31" y="15"/>
                      <a:pt x="31" y="13"/>
                    </a:cubicBezTo>
                    <a:cubicBezTo>
                      <a:pt x="31" y="12"/>
                      <a:pt x="31" y="12"/>
                      <a:pt x="29" y="11"/>
                    </a:cubicBezTo>
                    <a:cubicBezTo>
                      <a:pt x="27" y="10"/>
                      <a:pt x="24" y="9"/>
                      <a:pt x="2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7" name="Freeform 2224">
                <a:extLst>
                  <a:ext uri="{FF2B5EF4-FFF2-40B4-BE49-F238E27FC236}">
                    <a16:creationId xmlns="" xmlns:a16="http://schemas.microsoft.com/office/drawing/2014/main" id="{7F496FED-3DC9-43D4-9C36-37A55D144A8A}"/>
                  </a:ext>
                </a:extLst>
              </p:cNvPr>
              <p:cNvSpPr/>
              <p:nvPr/>
            </p:nvSpPr>
            <p:spPr bwMode="auto">
              <a:xfrm>
                <a:off x="3847084" y="2551051"/>
                <a:ext cx="204424" cy="93521"/>
              </a:xfrm>
              <a:custGeom>
                <a:avLst/>
                <a:gdLst>
                  <a:gd name="T0" fmla="*/ 108 w 115"/>
                  <a:gd name="T1" fmla="*/ 31 h 54"/>
                  <a:gd name="T2" fmla="*/ 115 w 115"/>
                  <a:gd name="T3" fmla="*/ 24 h 54"/>
                  <a:gd name="T4" fmla="*/ 111 w 115"/>
                  <a:gd name="T5" fmla="*/ 17 h 54"/>
                  <a:gd name="T6" fmla="*/ 103 w 115"/>
                  <a:gd name="T7" fmla="*/ 9 h 54"/>
                  <a:gd name="T8" fmla="*/ 101 w 115"/>
                  <a:gd name="T9" fmla="*/ 4 h 54"/>
                  <a:gd name="T10" fmla="*/ 95 w 115"/>
                  <a:gd name="T11" fmla="*/ 5 h 54"/>
                  <a:gd name="T12" fmla="*/ 85 w 115"/>
                  <a:gd name="T13" fmla="*/ 0 h 54"/>
                  <a:gd name="T14" fmla="*/ 85 w 115"/>
                  <a:gd name="T15" fmla="*/ 5 h 54"/>
                  <a:gd name="T16" fmla="*/ 79 w 115"/>
                  <a:gd name="T17" fmla="*/ 7 h 54"/>
                  <a:gd name="T18" fmla="*/ 70 w 115"/>
                  <a:gd name="T19" fmla="*/ 7 h 54"/>
                  <a:gd name="T20" fmla="*/ 67 w 115"/>
                  <a:gd name="T21" fmla="*/ 7 h 54"/>
                  <a:gd name="T22" fmla="*/ 66 w 115"/>
                  <a:gd name="T23" fmla="*/ 9 h 54"/>
                  <a:gd name="T24" fmla="*/ 60 w 115"/>
                  <a:gd name="T25" fmla="*/ 7 h 54"/>
                  <a:gd name="T26" fmla="*/ 55 w 115"/>
                  <a:gd name="T27" fmla="*/ 7 h 54"/>
                  <a:gd name="T28" fmla="*/ 53 w 115"/>
                  <a:gd name="T29" fmla="*/ 13 h 54"/>
                  <a:gd name="T30" fmla="*/ 46 w 115"/>
                  <a:gd name="T31" fmla="*/ 8 h 54"/>
                  <a:gd name="T32" fmla="*/ 44 w 115"/>
                  <a:gd name="T33" fmla="*/ 8 h 54"/>
                  <a:gd name="T34" fmla="*/ 45 w 115"/>
                  <a:gd name="T35" fmla="*/ 17 h 54"/>
                  <a:gd name="T36" fmla="*/ 35 w 115"/>
                  <a:gd name="T37" fmla="*/ 20 h 54"/>
                  <a:gd name="T38" fmla="*/ 27 w 115"/>
                  <a:gd name="T39" fmla="*/ 15 h 54"/>
                  <a:gd name="T40" fmla="*/ 13 w 115"/>
                  <a:gd name="T41" fmla="*/ 1 h 54"/>
                  <a:gd name="T42" fmla="*/ 16 w 115"/>
                  <a:gd name="T43" fmla="*/ 4 h 54"/>
                  <a:gd name="T44" fmla="*/ 15 w 115"/>
                  <a:gd name="T45" fmla="*/ 9 h 54"/>
                  <a:gd name="T46" fmla="*/ 9 w 115"/>
                  <a:gd name="T47" fmla="*/ 6 h 54"/>
                  <a:gd name="T48" fmla="*/ 2 w 115"/>
                  <a:gd name="T49" fmla="*/ 13 h 54"/>
                  <a:gd name="T50" fmla="*/ 4 w 115"/>
                  <a:gd name="T51" fmla="*/ 17 h 54"/>
                  <a:gd name="T52" fmla="*/ 24 w 115"/>
                  <a:gd name="T53" fmla="*/ 16 h 54"/>
                  <a:gd name="T54" fmla="*/ 22 w 115"/>
                  <a:gd name="T55" fmla="*/ 23 h 54"/>
                  <a:gd name="T56" fmla="*/ 23 w 115"/>
                  <a:gd name="T57" fmla="*/ 26 h 54"/>
                  <a:gd name="T58" fmla="*/ 20 w 115"/>
                  <a:gd name="T59" fmla="*/ 30 h 54"/>
                  <a:gd name="T60" fmla="*/ 20 w 115"/>
                  <a:gd name="T61" fmla="*/ 33 h 54"/>
                  <a:gd name="T62" fmla="*/ 26 w 115"/>
                  <a:gd name="T63" fmla="*/ 36 h 54"/>
                  <a:gd name="T64" fmla="*/ 28 w 115"/>
                  <a:gd name="T65" fmla="*/ 41 h 54"/>
                  <a:gd name="T66" fmla="*/ 17 w 115"/>
                  <a:gd name="T67" fmla="*/ 46 h 54"/>
                  <a:gd name="T68" fmla="*/ 29 w 115"/>
                  <a:gd name="T69" fmla="*/ 45 h 54"/>
                  <a:gd name="T70" fmla="*/ 44 w 115"/>
                  <a:gd name="T71" fmla="*/ 50 h 54"/>
                  <a:gd name="T72" fmla="*/ 56 w 115"/>
                  <a:gd name="T73" fmla="*/ 54 h 54"/>
                  <a:gd name="T74" fmla="*/ 68 w 115"/>
                  <a:gd name="T75" fmla="*/ 50 h 54"/>
                  <a:gd name="T76" fmla="*/ 83 w 115"/>
                  <a:gd name="T77" fmla="*/ 44 h 54"/>
                  <a:gd name="T78" fmla="*/ 104 w 115"/>
                  <a:gd name="T79" fmla="*/ 3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15" h="54">
                    <a:moveTo>
                      <a:pt x="104" y="34"/>
                    </a:moveTo>
                    <a:cubicBezTo>
                      <a:pt x="105" y="33"/>
                      <a:pt x="106" y="31"/>
                      <a:pt x="108" y="31"/>
                    </a:cubicBezTo>
                    <a:cubicBezTo>
                      <a:pt x="108" y="31"/>
                      <a:pt x="108" y="31"/>
                      <a:pt x="108" y="31"/>
                    </a:cubicBezTo>
                    <a:cubicBezTo>
                      <a:pt x="110" y="31"/>
                      <a:pt x="113" y="27"/>
                      <a:pt x="115" y="24"/>
                    </a:cubicBezTo>
                    <a:cubicBezTo>
                      <a:pt x="115" y="23"/>
                      <a:pt x="115" y="21"/>
                      <a:pt x="114" y="20"/>
                    </a:cubicBezTo>
                    <a:cubicBezTo>
                      <a:pt x="113" y="18"/>
                      <a:pt x="112" y="17"/>
                      <a:pt x="111" y="17"/>
                    </a:cubicBezTo>
                    <a:cubicBezTo>
                      <a:pt x="108" y="17"/>
                      <a:pt x="105" y="16"/>
                      <a:pt x="104" y="14"/>
                    </a:cubicBezTo>
                    <a:cubicBezTo>
                      <a:pt x="103" y="12"/>
                      <a:pt x="102" y="10"/>
                      <a:pt x="103" y="9"/>
                    </a:cubicBezTo>
                    <a:cubicBezTo>
                      <a:pt x="103" y="8"/>
                      <a:pt x="102" y="7"/>
                      <a:pt x="102" y="6"/>
                    </a:cubicBezTo>
                    <a:cubicBezTo>
                      <a:pt x="101" y="5"/>
                      <a:pt x="101" y="5"/>
                      <a:pt x="101" y="4"/>
                    </a:cubicBezTo>
                    <a:cubicBezTo>
                      <a:pt x="99" y="4"/>
                      <a:pt x="98" y="4"/>
                      <a:pt x="96" y="5"/>
                    </a:cubicBezTo>
                    <a:cubicBezTo>
                      <a:pt x="95" y="5"/>
                      <a:pt x="95" y="5"/>
                      <a:pt x="95" y="5"/>
                    </a:cubicBezTo>
                    <a:cubicBezTo>
                      <a:pt x="93" y="5"/>
                      <a:pt x="91" y="4"/>
                      <a:pt x="89" y="2"/>
                    </a:cubicBezTo>
                    <a:cubicBezTo>
                      <a:pt x="88" y="1"/>
                      <a:pt x="86" y="0"/>
                      <a:pt x="85" y="0"/>
                    </a:cubicBezTo>
                    <a:cubicBezTo>
                      <a:pt x="85" y="0"/>
                      <a:pt x="85" y="0"/>
                      <a:pt x="85" y="2"/>
                    </a:cubicBezTo>
                    <a:cubicBezTo>
                      <a:pt x="85" y="3"/>
                      <a:pt x="85" y="4"/>
                      <a:pt x="85" y="5"/>
                    </a:cubicBezTo>
                    <a:cubicBezTo>
                      <a:pt x="85" y="6"/>
                      <a:pt x="84" y="7"/>
                      <a:pt x="82" y="7"/>
                    </a:cubicBezTo>
                    <a:cubicBezTo>
                      <a:pt x="81" y="7"/>
                      <a:pt x="80" y="7"/>
                      <a:pt x="79" y="7"/>
                    </a:cubicBezTo>
                    <a:cubicBezTo>
                      <a:pt x="79" y="7"/>
                      <a:pt x="78" y="7"/>
                      <a:pt x="78" y="7"/>
                    </a:cubicBezTo>
                    <a:cubicBezTo>
                      <a:pt x="77" y="10"/>
                      <a:pt x="73" y="10"/>
                      <a:pt x="70" y="7"/>
                    </a:cubicBezTo>
                    <a:cubicBezTo>
                      <a:pt x="70" y="6"/>
                      <a:pt x="69" y="6"/>
                      <a:pt x="69" y="6"/>
                    </a:cubicBezTo>
                    <a:cubicBezTo>
                      <a:pt x="68" y="6"/>
                      <a:pt x="67" y="6"/>
                      <a:pt x="67" y="7"/>
                    </a:cubicBezTo>
                    <a:cubicBezTo>
                      <a:pt x="67" y="7"/>
                      <a:pt x="67" y="8"/>
                      <a:pt x="67" y="9"/>
                    </a:cubicBezTo>
                    <a:cubicBezTo>
                      <a:pt x="66" y="9"/>
                      <a:pt x="66" y="9"/>
                      <a:pt x="66" y="9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3" y="9"/>
                      <a:pt x="62" y="9"/>
                      <a:pt x="60" y="7"/>
                    </a:cubicBezTo>
                    <a:cubicBezTo>
                      <a:pt x="58" y="6"/>
                      <a:pt x="58" y="6"/>
                      <a:pt x="58" y="6"/>
                    </a:cubicBezTo>
                    <a:cubicBezTo>
                      <a:pt x="57" y="5"/>
                      <a:pt x="56" y="6"/>
                      <a:pt x="55" y="7"/>
                    </a:cubicBezTo>
                    <a:cubicBezTo>
                      <a:pt x="54" y="8"/>
                      <a:pt x="54" y="9"/>
                      <a:pt x="54" y="9"/>
                    </a:cubicBezTo>
                    <a:cubicBezTo>
                      <a:pt x="54" y="11"/>
                      <a:pt x="54" y="12"/>
                      <a:pt x="53" y="13"/>
                    </a:cubicBezTo>
                    <a:cubicBezTo>
                      <a:pt x="53" y="13"/>
                      <a:pt x="52" y="13"/>
                      <a:pt x="51" y="13"/>
                    </a:cubicBezTo>
                    <a:cubicBezTo>
                      <a:pt x="49" y="13"/>
                      <a:pt x="48" y="12"/>
                      <a:pt x="46" y="8"/>
                    </a:cubicBezTo>
                    <a:cubicBezTo>
                      <a:pt x="45" y="7"/>
                      <a:pt x="45" y="7"/>
                      <a:pt x="45" y="7"/>
                    </a:cubicBezTo>
                    <a:cubicBezTo>
                      <a:pt x="45" y="7"/>
                      <a:pt x="44" y="7"/>
                      <a:pt x="44" y="8"/>
                    </a:cubicBezTo>
                    <a:cubicBezTo>
                      <a:pt x="44" y="9"/>
                      <a:pt x="44" y="9"/>
                      <a:pt x="44" y="10"/>
                    </a:cubicBezTo>
                    <a:cubicBezTo>
                      <a:pt x="45" y="12"/>
                      <a:pt x="46" y="15"/>
                      <a:pt x="45" y="17"/>
                    </a:cubicBezTo>
                    <a:cubicBezTo>
                      <a:pt x="44" y="18"/>
                      <a:pt x="42" y="19"/>
                      <a:pt x="40" y="18"/>
                    </a:cubicBezTo>
                    <a:cubicBezTo>
                      <a:pt x="39" y="17"/>
                      <a:pt x="36" y="18"/>
                      <a:pt x="35" y="20"/>
                    </a:cubicBezTo>
                    <a:cubicBezTo>
                      <a:pt x="35" y="21"/>
                      <a:pt x="34" y="22"/>
                      <a:pt x="33" y="22"/>
                    </a:cubicBezTo>
                    <a:cubicBezTo>
                      <a:pt x="30" y="22"/>
                      <a:pt x="28" y="18"/>
                      <a:pt x="27" y="15"/>
                    </a:cubicBezTo>
                    <a:cubicBezTo>
                      <a:pt x="27" y="13"/>
                      <a:pt x="27" y="10"/>
                      <a:pt x="29" y="9"/>
                    </a:cubicBezTo>
                    <a:cubicBezTo>
                      <a:pt x="27" y="6"/>
                      <a:pt x="17" y="1"/>
                      <a:pt x="13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4" y="2"/>
                      <a:pt x="15" y="2"/>
                      <a:pt x="16" y="4"/>
                    </a:cubicBezTo>
                    <a:cubicBezTo>
                      <a:pt x="17" y="4"/>
                      <a:pt x="18" y="6"/>
                      <a:pt x="18" y="7"/>
                    </a:cubicBezTo>
                    <a:cubicBezTo>
                      <a:pt x="18" y="8"/>
                      <a:pt x="17" y="9"/>
                      <a:pt x="15" y="9"/>
                    </a:cubicBezTo>
                    <a:cubicBezTo>
                      <a:pt x="13" y="9"/>
                      <a:pt x="11" y="8"/>
                      <a:pt x="9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8" y="6"/>
                      <a:pt x="6" y="7"/>
                      <a:pt x="5" y="9"/>
                    </a:cubicBezTo>
                    <a:cubicBezTo>
                      <a:pt x="4" y="10"/>
                      <a:pt x="3" y="12"/>
                      <a:pt x="2" y="13"/>
                    </a:cubicBezTo>
                    <a:cubicBezTo>
                      <a:pt x="1" y="14"/>
                      <a:pt x="0" y="15"/>
                      <a:pt x="0" y="16"/>
                    </a:cubicBezTo>
                    <a:cubicBezTo>
                      <a:pt x="0" y="16"/>
                      <a:pt x="2" y="17"/>
                      <a:pt x="4" y="17"/>
                    </a:cubicBezTo>
                    <a:cubicBezTo>
                      <a:pt x="6" y="17"/>
                      <a:pt x="7" y="17"/>
                      <a:pt x="8" y="16"/>
                    </a:cubicBezTo>
                    <a:cubicBezTo>
                      <a:pt x="14" y="13"/>
                      <a:pt x="21" y="14"/>
                      <a:pt x="24" y="16"/>
                    </a:cubicBezTo>
                    <a:cubicBezTo>
                      <a:pt x="25" y="17"/>
                      <a:pt x="25" y="19"/>
                      <a:pt x="25" y="19"/>
                    </a:cubicBezTo>
                    <a:cubicBezTo>
                      <a:pt x="25" y="21"/>
                      <a:pt x="23" y="22"/>
                      <a:pt x="22" y="23"/>
                    </a:cubicBezTo>
                    <a:cubicBezTo>
                      <a:pt x="22" y="23"/>
                      <a:pt x="22" y="23"/>
                      <a:pt x="22" y="23"/>
                    </a:cubicBezTo>
                    <a:cubicBezTo>
                      <a:pt x="23" y="24"/>
                      <a:pt x="23" y="25"/>
                      <a:pt x="23" y="26"/>
                    </a:cubicBezTo>
                    <a:cubicBezTo>
                      <a:pt x="23" y="27"/>
                      <a:pt x="21" y="28"/>
                      <a:pt x="19" y="29"/>
                    </a:cubicBezTo>
                    <a:cubicBezTo>
                      <a:pt x="19" y="29"/>
                      <a:pt x="20" y="30"/>
                      <a:pt x="20" y="30"/>
                    </a:cubicBezTo>
                    <a:cubicBezTo>
                      <a:pt x="20" y="31"/>
                      <a:pt x="20" y="31"/>
                      <a:pt x="20" y="31"/>
                    </a:cubicBezTo>
                    <a:cubicBezTo>
                      <a:pt x="20" y="31"/>
                      <a:pt x="20" y="33"/>
                      <a:pt x="20" y="33"/>
                    </a:cubicBezTo>
                    <a:cubicBezTo>
                      <a:pt x="20" y="33"/>
                      <a:pt x="20" y="33"/>
                      <a:pt x="21" y="33"/>
                    </a:cubicBezTo>
                    <a:cubicBezTo>
                      <a:pt x="24" y="31"/>
                      <a:pt x="26" y="33"/>
                      <a:pt x="26" y="36"/>
                    </a:cubicBezTo>
                    <a:cubicBezTo>
                      <a:pt x="26" y="36"/>
                      <a:pt x="26" y="37"/>
                      <a:pt x="26" y="37"/>
                    </a:cubicBezTo>
                    <a:cubicBezTo>
                      <a:pt x="28" y="38"/>
                      <a:pt x="28" y="39"/>
                      <a:pt x="28" y="41"/>
                    </a:cubicBezTo>
                    <a:cubicBezTo>
                      <a:pt x="28" y="43"/>
                      <a:pt x="26" y="45"/>
                      <a:pt x="21" y="46"/>
                    </a:cubicBezTo>
                    <a:cubicBezTo>
                      <a:pt x="19" y="46"/>
                      <a:pt x="18" y="46"/>
                      <a:pt x="17" y="46"/>
                    </a:cubicBezTo>
                    <a:cubicBezTo>
                      <a:pt x="19" y="47"/>
                      <a:pt x="23" y="46"/>
                      <a:pt x="27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30" y="45"/>
                      <a:pt x="31" y="45"/>
                      <a:pt x="31" y="45"/>
                    </a:cubicBezTo>
                    <a:cubicBezTo>
                      <a:pt x="36" y="45"/>
                      <a:pt x="40" y="47"/>
                      <a:pt x="44" y="50"/>
                    </a:cubicBezTo>
                    <a:cubicBezTo>
                      <a:pt x="47" y="51"/>
                      <a:pt x="49" y="52"/>
                      <a:pt x="51" y="53"/>
                    </a:cubicBezTo>
                    <a:cubicBezTo>
                      <a:pt x="52" y="54"/>
                      <a:pt x="54" y="54"/>
                      <a:pt x="56" y="54"/>
                    </a:cubicBezTo>
                    <a:cubicBezTo>
                      <a:pt x="56" y="54"/>
                      <a:pt x="56" y="54"/>
                      <a:pt x="56" y="54"/>
                    </a:cubicBezTo>
                    <a:cubicBezTo>
                      <a:pt x="62" y="54"/>
                      <a:pt x="68" y="51"/>
                      <a:pt x="68" y="50"/>
                    </a:cubicBezTo>
                    <a:cubicBezTo>
                      <a:pt x="69" y="47"/>
                      <a:pt x="73" y="46"/>
                      <a:pt x="77" y="46"/>
                    </a:cubicBezTo>
                    <a:cubicBezTo>
                      <a:pt x="79" y="45"/>
                      <a:pt x="82" y="45"/>
                      <a:pt x="83" y="44"/>
                    </a:cubicBezTo>
                    <a:cubicBezTo>
                      <a:pt x="87" y="41"/>
                      <a:pt x="92" y="38"/>
                      <a:pt x="99" y="38"/>
                    </a:cubicBezTo>
                    <a:cubicBezTo>
                      <a:pt x="102" y="38"/>
                      <a:pt x="103" y="36"/>
                      <a:pt x="10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</p:grpSp>
      </p:grpSp>
      <p:grpSp>
        <p:nvGrpSpPr>
          <p:cNvPr id="1111" name="Group 1">
            <a:extLst>
              <a:ext uri="{FF2B5EF4-FFF2-40B4-BE49-F238E27FC236}">
                <a16:creationId xmlns="" xmlns:a16="http://schemas.microsoft.com/office/drawing/2014/main" id="{8910DEAB-D81D-4AE3-9382-D167539C1116}"/>
              </a:ext>
            </a:extLst>
          </p:cNvPr>
          <p:cNvGrpSpPr/>
          <p:nvPr/>
        </p:nvGrpSpPr>
        <p:grpSpPr>
          <a:xfrm>
            <a:off x="7826896" y="1811789"/>
            <a:ext cx="1482721" cy="1880146"/>
            <a:chOff x="8549004" y="2182108"/>
            <a:chExt cx="1976961" cy="2506861"/>
          </a:xfrm>
        </p:grpSpPr>
        <p:grpSp>
          <p:nvGrpSpPr>
            <p:cNvPr id="1112" name="Group 7">
              <a:extLst>
                <a:ext uri="{FF2B5EF4-FFF2-40B4-BE49-F238E27FC236}">
                  <a16:creationId xmlns="" xmlns:a16="http://schemas.microsoft.com/office/drawing/2014/main" id="{1C0C7EDA-82B6-4435-9576-8B01ABEE546B}"/>
                </a:ext>
              </a:extLst>
            </p:cNvPr>
            <p:cNvGrpSpPr/>
            <p:nvPr/>
          </p:nvGrpSpPr>
          <p:grpSpPr bwMode="auto">
            <a:xfrm>
              <a:off x="8549004" y="2182108"/>
              <a:ext cx="1976961" cy="325636"/>
              <a:chOff x="224" y="83"/>
              <a:chExt cx="3320" cy="547"/>
            </a:xfrm>
          </p:grpSpPr>
          <p:sp>
            <p:nvSpPr>
              <p:cNvPr id="1133" name="Rectangle 2">
                <a:extLst>
                  <a:ext uri="{FF2B5EF4-FFF2-40B4-BE49-F238E27FC236}">
                    <a16:creationId xmlns="" xmlns:a16="http://schemas.microsoft.com/office/drawing/2014/main" id="{B4750A60-F649-4791-8195-5DDA4432E0BA}"/>
                  </a:ext>
                </a:extLst>
              </p:cNvPr>
              <p:cNvSpPr/>
              <p:nvPr/>
            </p:nvSpPr>
            <p:spPr bwMode="auto">
              <a:xfrm>
                <a:off x="232" y="518"/>
                <a:ext cx="3312" cy="11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134" name="Group 6">
                <a:extLst>
                  <a:ext uri="{FF2B5EF4-FFF2-40B4-BE49-F238E27FC236}">
                    <a16:creationId xmlns="" xmlns:a16="http://schemas.microsoft.com/office/drawing/2014/main" id="{1D032426-FFC4-4E77-99D8-B65C1C7D42B2}"/>
                  </a:ext>
                </a:extLst>
              </p:cNvPr>
              <p:cNvGrpSpPr/>
              <p:nvPr/>
            </p:nvGrpSpPr>
            <p:grpSpPr bwMode="auto">
              <a:xfrm>
                <a:off x="224" y="83"/>
                <a:ext cx="2104" cy="320"/>
                <a:chOff x="0" y="0"/>
                <a:chExt cx="2104" cy="320"/>
              </a:xfrm>
            </p:grpSpPr>
            <p:sp>
              <p:nvSpPr>
                <p:cNvPr id="1135" name="Rectangle 4">
                  <a:extLst>
                    <a:ext uri="{FF2B5EF4-FFF2-40B4-BE49-F238E27FC236}">
                      <a16:creationId xmlns="" xmlns:a16="http://schemas.microsoft.com/office/drawing/2014/main" id="{F8F75F1C-0CF4-4228-9FBF-906EC64206B0}"/>
                    </a:ext>
                  </a:extLst>
                </p:cNvPr>
                <p:cNvSpPr/>
                <p:nvPr/>
              </p:nvSpPr>
              <p:spPr bwMode="auto">
                <a:xfrm>
                  <a:off x="208" y="0"/>
                  <a:ext cx="1896" cy="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pPr algn="l"/>
                  <a:r>
                    <a:rPr lang="en-US" sz="1050" dirty="0">
                      <a:solidFill>
                        <a:schemeClr val="bg1">
                          <a:lumMod val="50000"/>
                        </a:schemeClr>
                      </a:solidFill>
                      <a:latin typeface="Clear Sans" panose="020B0503030202020304" pitchFamily="34" charset="0"/>
                      <a:cs typeface="Clear Sans" panose="020B0503030202020304" pitchFamily="34" charset="0"/>
                      <a:sym typeface="U.S. 101" charset="0"/>
                    </a:rPr>
                    <a:t>Texas</a:t>
                  </a:r>
                </a:p>
              </p:txBody>
            </p:sp>
            <p:sp>
              <p:nvSpPr>
                <p:cNvPr id="1136" name="Rectangle 5">
                  <a:extLst>
                    <a:ext uri="{FF2B5EF4-FFF2-40B4-BE49-F238E27FC236}">
                      <a16:creationId xmlns="" xmlns:a16="http://schemas.microsoft.com/office/drawing/2014/main" id="{1DFAC2A0-9D6D-4CC2-B3A3-5EDEA98D2258}"/>
                    </a:ext>
                  </a:extLst>
                </p:cNvPr>
                <p:cNvSpPr/>
                <p:nvPr/>
              </p:nvSpPr>
              <p:spPr bwMode="auto">
                <a:xfrm>
                  <a:off x="0" y="55"/>
                  <a:ext cx="144" cy="168"/>
                </a:xfrm>
                <a:prstGeom prst="rect">
                  <a:avLst/>
                </a:prstGeom>
                <a:solidFill>
                  <a:schemeClr val="accent3">
                    <a:lumMod val="50000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</a:ln>
              </p:spPr>
              <p:txBody>
                <a:bodyPr lIns="0" tIns="0" rIns="0" bIns="0"/>
                <a:lstStyle/>
                <a:p>
                  <a:endParaRPr lang="en-US" sz="1013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13" name="Group 14">
              <a:extLst>
                <a:ext uri="{FF2B5EF4-FFF2-40B4-BE49-F238E27FC236}">
                  <a16:creationId xmlns="" xmlns:a16="http://schemas.microsoft.com/office/drawing/2014/main" id="{7E6B908A-4AE9-4F3E-9838-75BCC49AADF6}"/>
                </a:ext>
              </a:extLst>
            </p:cNvPr>
            <p:cNvGrpSpPr/>
            <p:nvPr/>
          </p:nvGrpSpPr>
          <p:grpSpPr bwMode="auto">
            <a:xfrm>
              <a:off x="8549004" y="2729796"/>
              <a:ext cx="1976961" cy="325636"/>
              <a:chOff x="224" y="83"/>
              <a:chExt cx="3320" cy="547"/>
            </a:xfrm>
          </p:grpSpPr>
          <p:sp>
            <p:nvSpPr>
              <p:cNvPr id="1129" name="Rectangle 9">
                <a:extLst>
                  <a:ext uri="{FF2B5EF4-FFF2-40B4-BE49-F238E27FC236}">
                    <a16:creationId xmlns="" xmlns:a16="http://schemas.microsoft.com/office/drawing/2014/main" id="{D45835A8-E50C-46A5-AEC0-2EA0F64D7D1B}"/>
                  </a:ext>
                </a:extLst>
              </p:cNvPr>
              <p:cNvSpPr/>
              <p:nvPr/>
            </p:nvSpPr>
            <p:spPr bwMode="auto">
              <a:xfrm>
                <a:off x="232" y="518"/>
                <a:ext cx="3312" cy="11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130" name="Group 13">
                <a:extLst>
                  <a:ext uri="{FF2B5EF4-FFF2-40B4-BE49-F238E27FC236}">
                    <a16:creationId xmlns="" xmlns:a16="http://schemas.microsoft.com/office/drawing/2014/main" id="{97CE4213-CC57-4E88-BAD6-FD2315E7E26C}"/>
                  </a:ext>
                </a:extLst>
              </p:cNvPr>
              <p:cNvGrpSpPr/>
              <p:nvPr/>
            </p:nvGrpSpPr>
            <p:grpSpPr bwMode="auto">
              <a:xfrm>
                <a:off x="224" y="83"/>
                <a:ext cx="2104" cy="320"/>
                <a:chOff x="0" y="0"/>
                <a:chExt cx="2104" cy="320"/>
              </a:xfrm>
            </p:grpSpPr>
            <p:sp>
              <p:nvSpPr>
                <p:cNvPr id="1131" name="Rectangle 11">
                  <a:extLst>
                    <a:ext uri="{FF2B5EF4-FFF2-40B4-BE49-F238E27FC236}">
                      <a16:creationId xmlns="" xmlns:a16="http://schemas.microsoft.com/office/drawing/2014/main" id="{FD8C7CF8-B04A-4B6F-AF60-83AED89E01FB}"/>
                    </a:ext>
                  </a:extLst>
                </p:cNvPr>
                <p:cNvSpPr/>
                <p:nvPr/>
              </p:nvSpPr>
              <p:spPr bwMode="auto">
                <a:xfrm>
                  <a:off x="208" y="0"/>
                  <a:ext cx="1896" cy="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en-US" sz="1050" dirty="0">
                      <a:solidFill>
                        <a:schemeClr val="bg1">
                          <a:lumMod val="50000"/>
                        </a:schemeClr>
                      </a:solidFill>
                      <a:latin typeface="Clear Sans" panose="020B0503030202020304" pitchFamily="34" charset="0"/>
                      <a:cs typeface="Clear Sans" panose="020B0503030202020304" pitchFamily="34" charset="0"/>
                      <a:sym typeface="U.S. 101" charset="0"/>
                    </a:rPr>
                    <a:t>Argentina</a:t>
                  </a:r>
                </a:p>
              </p:txBody>
            </p:sp>
            <p:sp>
              <p:nvSpPr>
                <p:cNvPr id="1132" name="Rectangle 12">
                  <a:extLst>
                    <a:ext uri="{FF2B5EF4-FFF2-40B4-BE49-F238E27FC236}">
                      <a16:creationId xmlns="" xmlns:a16="http://schemas.microsoft.com/office/drawing/2014/main" id="{A13ABBE0-AC3B-4034-AB2A-4A94A49DA6F0}"/>
                    </a:ext>
                  </a:extLst>
                </p:cNvPr>
                <p:cNvSpPr/>
                <p:nvPr/>
              </p:nvSpPr>
              <p:spPr bwMode="auto">
                <a:xfrm>
                  <a:off x="0" y="55"/>
                  <a:ext cx="144" cy="168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</a:ln>
              </p:spPr>
              <p:txBody>
                <a:bodyPr lIns="0" tIns="0" rIns="0" bIns="0"/>
                <a:lstStyle/>
                <a:p>
                  <a:endParaRPr lang="en-US" sz="1013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14" name="Group 21">
              <a:extLst>
                <a:ext uri="{FF2B5EF4-FFF2-40B4-BE49-F238E27FC236}">
                  <a16:creationId xmlns="" xmlns:a16="http://schemas.microsoft.com/office/drawing/2014/main" id="{5D161658-64FA-4B99-8B3C-F7DE657FD1F2}"/>
                </a:ext>
              </a:extLst>
            </p:cNvPr>
            <p:cNvGrpSpPr/>
            <p:nvPr/>
          </p:nvGrpSpPr>
          <p:grpSpPr bwMode="auto">
            <a:xfrm>
              <a:off x="8549004" y="3267958"/>
              <a:ext cx="1976961" cy="325636"/>
              <a:chOff x="224" y="83"/>
              <a:chExt cx="3320" cy="547"/>
            </a:xfrm>
          </p:grpSpPr>
          <p:sp>
            <p:nvSpPr>
              <p:cNvPr id="1125" name="Rectangle 16">
                <a:extLst>
                  <a:ext uri="{FF2B5EF4-FFF2-40B4-BE49-F238E27FC236}">
                    <a16:creationId xmlns="" xmlns:a16="http://schemas.microsoft.com/office/drawing/2014/main" id="{88631497-FF9A-4DD4-AC1D-BF2B9734C513}"/>
                  </a:ext>
                </a:extLst>
              </p:cNvPr>
              <p:cNvSpPr/>
              <p:nvPr/>
            </p:nvSpPr>
            <p:spPr bwMode="auto">
              <a:xfrm>
                <a:off x="232" y="518"/>
                <a:ext cx="3312" cy="11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126" name="Group 20">
                <a:extLst>
                  <a:ext uri="{FF2B5EF4-FFF2-40B4-BE49-F238E27FC236}">
                    <a16:creationId xmlns="" xmlns:a16="http://schemas.microsoft.com/office/drawing/2014/main" id="{525132BE-5373-4960-8329-11CEC22C7321}"/>
                  </a:ext>
                </a:extLst>
              </p:cNvPr>
              <p:cNvGrpSpPr/>
              <p:nvPr/>
            </p:nvGrpSpPr>
            <p:grpSpPr bwMode="auto">
              <a:xfrm>
                <a:off x="224" y="83"/>
                <a:ext cx="2104" cy="320"/>
                <a:chOff x="0" y="0"/>
                <a:chExt cx="2104" cy="320"/>
              </a:xfrm>
            </p:grpSpPr>
            <p:sp>
              <p:nvSpPr>
                <p:cNvPr id="1127" name="Rectangle 18">
                  <a:extLst>
                    <a:ext uri="{FF2B5EF4-FFF2-40B4-BE49-F238E27FC236}">
                      <a16:creationId xmlns="" xmlns:a16="http://schemas.microsoft.com/office/drawing/2014/main" id="{C0561B5B-5B84-4893-AEAC-570BED92A5F3}"/>
                    </a:ext>
                  </a:extLst>
                </p:cNvPr>
                <p:cNvSpPr/>
                <p:nvPr/>
              </p:nvSpPr>
              <p:spPr bwMode="auto">
                <a:xfrm>
                  <a:off x="208" y="0"/>
                  <a:ext cx="1896" cy="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en-US" sz="1050" dirty="0">
                      <a:solidFill>
                        <a:schemeClr val="bg1">
                          <a:lumMod val="50000"/>
                        </a:schemeClr>
                      </a:solidFill>
                      <a:latin typeface="Clear Sans" panose="020B0503030202020304" pitchFamily="34" charset="0"/>
                      <a:cs typeface="Clear Sans" panose="020B0503030202020304" pitchFamily="34" charset="0"/>
                      <a:sym typeface="U.S. 101" charset="0"/>
                    </a:rPr>
                    <a:t>Kenya</a:t>
                  </a:r>
                </a:p>
              </p:txBody>
            </p:sp>
            <p:sp>
              <p:nvSpPr>
                <p:cNvPr id="1128" name="Rectangle 19">
                  <a:extLst>
                    <a:ext uri="{FF2B5EF4-FFF2-40B4-BE49-F238E27FC236}">
                      <a16:creationId xmlns="" xmlns:a16="http://schemas.microsoft.com/office/drawing/2014/main" id="{6730296E-45B9-418C-9B6C-D30CE399BD86}"/>
                    </a:ext>
                  </a:extLst>
                </p:cNvPr>
                <p:cNvSpPr/>
                <p:nvPr/>
              </p:nvSpPr>
              <p:spPr bwMode="auto">
                <a:xfrm>
                  <a:off x="0" y="55"/>
                  <a:ext cx="144" cy="168"/>
                </a:xfrm>
                <a:prstGeom prst="rect">
                  <a:avLst/>
                </a:prstGeom>
                <a:solidFill>
                  <a:schemeClr val="accent3"/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</a:ln>
              </p:spPr>
              <p:txBody>
                <a:bodyPr lIns="0" tIns="0" rIns="0" bIns="0"/>
                <a:lstStyle/>
                <a:p>
                  <a:endParaRPr lang="en-US" sz="1013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15" name="Group 28">
              <a:extLst>
                <a:ext uri="{FF2B5EF4-FFF2-40B4-BE49-F238E27FC236}">
                  <a16:creationId xmlns="" xmlns:a16="http://schemas.microsoft.com/office/drawing/2014/main" id="{7F00B8B0-3BCA-410F-87E8-C0864DE562DE}"/>
                </a:ext>
              </a:extLst>
            </p:cNvPr>
            <p:cNvGrpSpPr/>
            <p:nvPr/>
          </p:nvGrpSpPr>
          <p:grpSpPr bwMode="auto">
            <a:xfrm>
              <a:off x="8549004" y="3815646"/>
              <a:ext cx="1976961" cy="325636"/>
              <a:chOff x="224" y="83"/>
              <a:chExt cx="3320" cy="547"/>
            </a:xfrm>
          </p:grpSpPr>
          <p:sp>
            <p:nvSpPr>
              <p:cNvPr id="1121" name="Rectangle 23">
                <a:extLst>
                  <a:ext uri="{FF2B5EF4-FFF2-40B4-BE49-F238E27FC236}">
                    <a16:creationId xmlns="" xmlns:a16="http://schemas.microsoft.com/office/drawing/2014/main" id="{13859196-21F2-4352-A7ED-8561227EAD07}"/>
                  </a:ext>
                </a:extLst>
              </p:cNvPr>
              <p:cNvSpPr/>
              <p:nvPr/>
            </p:nvSpPr>
            <p:spPr bwMode="auto">
              <a:xfrm>
                <a:off x="232" y="518"/>
                <a:ext cx="3312" cy="112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122" name="Group 27">
                <a:extLst>
                  <a:ext uri="{FF2B5EF4-FFF2-40B4-BE49-F238E27FC236}">
                    <a16:creationId xmlns="" xmlns:a16="http://schemas.microsoft.com/office/drawing/2014/main" id="{CE3B33B6-7346-434D-B472-BE5B8551C1AB}"/>
                  </a:ext>
                </a:extLst>
              </p:cNvPr>
              <p:cNvGrpSpPr/>
              <p:nvPr/>
            </p:nvGrpSpPr>
            <p:grpSpPr bwMode="auto">
              <a:xfrm>
                <a:off x="224" y="83"/>
                <a:ext cx="2104" cy="320"/>
                <a:chOff x="0" y="0"/>
                <a:chExt cx="2104" cy="320"/>
              </a:xfrm>
            </p:grpSpPr>
            <p:sp>
              <p:nvSpPr>
                <p:cNvPr id="1123" name="Rectangle 25">
                  <a:extLst>
                    <a:ext uri="{FF2B5EF4-FFF2-40B4-BE49-F238E27FC236}">
                      <a16:creationId xmlns="" xmlns:a16="http://schemas.microsoft.com/office/drawing/2014/main" id="{DBFA99CD-32A3-4089-9790-2A51236959CA}"/>
                    </a:ext>
                  </a:extLst>
                </p:cNvPr>
                <p:cNvSpPr/>
                <p:nvPr/>
              </p:nvSpPr>
              <p:spPr bwMode="auto">
                <a:xfrm>
                  <a:off x="208" y="0"/>
                  <a:ext cx="1896" cy="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en-US" sz="1050" dirty="0">
                      <a:solidFill>
                        <a:schemeClr val="bg1">
                          <a:lumMod val="50000"/>
                        </a:schemeClr>
                      </a:solidFill>
                      <a:latin typeface="Clear Sans" panose="020B0503030202020304" pitchFamily="34" charset="0"/>
                      <a:cs typeface="Clear Sans" panose="020B0503030202020304" pitchFamily="34" charset="0"/>
                      <a:sym typeface="U.S. 101" charset="0"/>
                    </a:rPr>
                    <a:t>Canberra</a:t>
                  </a:r>
                </a:p>
              </p:txBody>
            </p:sp>
            <p:sp>
              <p:nvSpPr>
                <p:cNvPr id="1124" name="Rectangle 26">
                  <a:extLst>
                    <a:ext uri="{FF2B5EF4-FFF2-40B4-BE49-F238E27FC236}">
                      <a16:creationId xmlns="" xmlns:a16="http://schemas.microsoft.com/office/drawing/2014/main" id="{6C93ED68-17B6-47DE-8889-C087377AF4BA}"/>
                    </a:ext>
                  </a:extLst>
                </p:cNvPr>
                <p:cNvSpPr/>
                <p:nvPr/>
              </p:nvSpPr>
              <p:spPr bwMode="auto">
                <a:xfrm>
                  <a:off x="0" y="55"/>
                  <a:ext cx="144" cy="168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</a:ln>
              </p:spPr>
              <p:txBody>
                <a:bodyPr lIns="0" tIns="0" rIns="0" bIns="0"/>
                <a:lstStyle/>
                <a:p>
                  <a:endParaRPr lang="en-US" sz="1013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16" name="Group 35">
              <a:extLst>
                <a:ext uri="{FF2B5EF4-FFF2-40B4-BE49-F238E27FC236}">
                  <a16:creationId xmlns="" xmlns:a16="http://schemas.microsoft.com/office/drawing/2014/main" id="{A8E3409B-51EA-42FF-B0FB-7ABC55632857}"/>
                </a:ext>
              </a:extLst>
            </p:cNvPr>
            <p:cNvGrpSpPr/>
            <p:nvPr/>
          </p:nvGrpSpPr>
          <p:grpSpPr bwMode="auto">
            <a:xfrm>
              <a:off x="8549004" y="4363333"/>
              <a:ext cx="1976961" cy="325636"/>
              <a:chOff x="224" y="83"/>
              <a:chExt cx="3320" cy="547"/>
            </a:xfrm>
          </p:grpSpPr>
          <p:sp>
            <p:nvSpPr>
              <p:cNvPr id="1117" name="Rectangle 30">
                <a:extLst>
                  <a:ext uri="{FF2B5EF4-FFF2-40B4-BE49-F238E27FC236}">
                    <a16:creationId xmlns="" xmlns:a16="http://schemas.microsoft.com/office/drawing/2014/main" id="{B1B65383-E1F8-42AF-BCF1-C8F3321B6493}"/>
                  </a:ext>
                </a:extLst>
              </p:cNvPr>
              <p:cNvSpPr/>
              <p:nvPr/>
            </p:nvSpPr>
            <p:spPr bwMode="auto">
              <a:xfrm>
                <a:off x="232" y="518"/>
                <a:ext cx="3312" cy="112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</a:ln>
            </p:spPr>
            <p:txBody>
              <a:bodyPr lIns="0" tIns="0" rIns="0" bIns="0"/>
              <a:lstStyle/>
              <a:p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grpSp>
            <p:nvGrpSpPr>
              <p:cNvPr id="1118" name="Group 34">
                <a:extLst>
                  <a:ext uri="{FF2B5EF4-FFF2-40B4-BE49-F238E27FC236}">
                    <a16:creationId xmlns="" xmlns:a16="http://schemas.microsoft.com/office/drawing/2014/main" id="{0AF8397E-7647-4E7D-BDA9-E7E88197C497}"/>
                  </a:ext>
                </a:extLst>
              </p:cNvPr>
              <p:cNvGrpSpPr/>
              <p:nvPr/>
            </p:nvGrpSpPr>
            <p:grpSpPr bwMode="auto">
              <a:xfrm>
                <a:off x="224" y="83"/>
                <a:ext cx="2104" cy="320"/>
                <a:chOff x="0" y="0"/>
                <a:chExt cx="2104" cy="320"/>
              </a:xfrm>
            </p:grpSpPr>
            <p:sp>
              <p:nvSpPr>
                <p:cNvPr id="1119" name="Rectangle 32">
                  <a:extLst>
                    <a:ext uri="{FF2B5EF4-FFF2-40B4-BE49-F238E27FC236}">
                      <a16:creationId xmlns="" xmlns:a16="http://schemas.microsoft.com/office/drawing/2014/main" id="{CAA8828B-6145-4C70-AE33-7200A30DA978}"/>
                    </a:ext>
                  </a:extLst>
                </p:cNvPr>
                <p:cNvSpPr/>
                <p:nvPr/>
              </p:nvSpPr>
              <p:spPr bwMode="auto">
                <a:xfrm>
                  <a:off x="208" y="0"/>
                  <a:ext cx="1896" cy="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round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r>
                    <a:rPr lang="en-US" sz="1050" dirty="0">
                      <a:solidFill>
                        <a:schemeClr val="bg1">
                          <a:lumMod val="50000"/>
                        </a:schemeClr>
                      </a:solidFill>
                      <a:latin typeface="Clear Sans" panose="020B0503030202020304" pitchFamily="34" charset="0"/>
                      <a:cs typeface="Clear Sans" panose="020B0503030202020304" pitchFamily="34" charset="0"/>
                      <a:sym typeface="U.S. 101" charset="0"/>
                    </a:rPr>
                    <a:t>Mongol</a:t>
                  </a:r>
                </a:p>
              </p:txBody>
            </p:sp>
            <p:sp>
              <p:nvSpPr>
                <p:cNvPr id="1120" name="Rectangle 33">
                  <a:extLst>
                    <a:ext uri="{FF2B5EF4-FFF2-40B4-BE49-F238E27FC236}">
                      <a16:creationId xmlns="" xmlns:a16="http://schemas.microsoft.com/office/drawing/2014/main" id="{E616B370-AC4E-445A-839B-D9E037FCB80D}"/>
                    </a:ext>
                  </a:extLst>
                </p:cNvPr>
                <p:cNvSpPr/>
                <p:nvPr/>
              </p:nvSpPr>
              <p:spPr bwMode="auto">
                <a:xfrm>
                  <a:off x="0" y="55"/>
                  <a:ext cx="144" cy="168"/>
                </a:xfrm>
                <a:prstGeom prst="rect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 w="25400">
                  <a:solidFill>
                    <a:schemeClr val="tx1">
                      <a:alpha val="0"/>
                    </a:schemeClr>
                  </a:solidFill>
                  <a:miter lim="800000"/>
                </a:ln>
              </p:spPr>
              <p:txBody>
                <a:bodyPr lIns="0" tIns="0" rIns="0" bIns="0"/>
                <a:lstStyle/>
                <a:p>
                  <a:endParaRPr lang="en-US" sz="1013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</p:grpSp>
      <p:sp>
        <p:nvSpPr>
          <p:cNvPr id="1137" name="Rectangle 45">
            <a:extLst>
              <a:ext uri="{FF2B5EF4-FFF2-40B4-BE49-F238E27FC236}">
                <a16:creationId xmlns="" xmlns:a16="http://schemas.microsoft.com/office/drawing/2014/main" id="{FE727ADC-320D-4703-AC00-30DBF6D499A1}"/>
              </a:ext>
            </a:extLst>
          </p:cNvPr>
          <p:cNvSpPr/>
          <p:nvPr/>
        </p:nvSpPr>
        <p:spPr bwMode="auto">
          <a:xfrm>
            <a:off x="7830442" y="2006457"/>
            <a:ext cx="1307306" cy="50006"/>
          </a:xfrm>
          <a:prstGeom prst="rect">
            <a:avLst/>
          </a:prstGeom>
          <a:solidFill>
            <a:srgbClr val="929A51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38" name="Rectangle 48">
            <a:extLst>
              <a:ext uri="{FF2B5EF4-FFF2-40B4-BE49-F238E27FC236}">
                <a16:creationId xmlns="" xmlns:a16="http://schemas.microsoft.com/office/drawing/2014/main" id="{A21EFB7C-BB5C-4B43-9034-E4ED87244C29}"/>
              </a:ext>
            </a:extLst>
          </p:cNvPr>
          <p:cNvSpPr/>
          <p:nvPr/>
        </p:nvSpPr>
        <p:spPr bwMode="auto">
          <a:xfrm>
            <a:off x="7830441" y="2417223"/>
            <a:ext cx="1479176" cy="50006"/>
          </a:xfrm>
          <a:prstGeom prst="rect">
            <a:avLst/>
          </a:prstGeom>
          <a:solidFill>
            <a:srgbClr val="929A51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39" name="Rectangle 50">
            <a:extLst>
              <a:ext uri="{FF2B5EF4-FFF2-40B4-BE49-F238E27FC236}">
                <a16:creationId xmlns="" xmlns:a16="http://schemas.microsoft.com/office/drawing/2014/main" id="{111A6C8B-0AE1-4301-B941-BC9EFF67715E}"/>
              </a:ext>
            </a:extLst>
          </p:cNvPr>
          <p:cNvSpPr/>
          <p:nvPr/>
        </p:nvSpPr>
        <p:spPr bwMode="auto">
          <a:xfrm>
            <a:off x="7830441" y="2820844"/>
            <a:ext cx="725091" cy="50006"/>
          </a:xfrm>
          <a:prstGeom prst="rect">
            <a:avLst/>
          </a:prstGeom>
          <a:solidFill>
            <a:srgbClr val="A58540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40" name="Rectangle 52">
            <a:extLst>
              <a:ext uri="{FF2B5EF4-FFF2-40B4-BE49-F238E27FC236}">
                <a16:creationId xmlns="" xmlns:a16="http://schemas.microsoft.com/office/drawing/2014/main" id="{F2ADA68A-1DF4-4566-8D18-575D6138750F}"/>
              </a:ext>
            </a:extLst>
          </p:cNvPr>
          <p:cNvSpPr/>
          <p:nvPr/>
        </p:nvSpPr>
        <p:spPr bwMode="auto">
          <a:xfrm>
            <a:off x="7830441" y="3231610"/>
            <a:ext cx="1100138" cy="50006"/>
          </a:xfrm>
          <a:prstGeom prst="rect">
            <a:avLst/>
          </a:prstGeom>
          <a:solidFill>
            <a:srgbClr val="929A51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41" name="Rectangle 54">
            <a:extLst>
              <a:ext uri="{FF2B5EF4-FFF2-40B4-BE49-F238E27FC236}">
                <a16:creationId xmlns="" xmlns:a16="http://schemas.microsoft.com/office/drawing/2014/main" id="{37D7C261-43B8-4501-9311-B08A1E35AF91}"/>
              </a:ext>
            </a:extLst>
          </p:cNvPr>
          <p:cNvSpPr/>
          <p:nvPr/>
        </p:nvSpPr>
        <p:spPr bwMode="auto">
          <a:xfrm>
            <a:off x="7830442" y="3642375"/>
            <a:ext cx="1307306" cy="50006"/>
          </a:xfrm>
          <a:prstGeom prst="rect">
            <a:avLst/>
          </a:prstGeom>
          <a:solidFill>
            <a:srgbClr val="A58540"/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endParaRPr lang="en-US" sz="1013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42" name="Shape 3156">
            <a:extLst>
              <a:ext uri="{FF2B5EF4-FFF2-40B4-BE49-F238E27FC236}">
                <a16:creationId xmlns="" xmlns:a16="http://schemas.microsoft.com/office/drawing/2014/main" id="{BB397AFF-B8E0-498D-A620-1802D84EE055}"/>
              </a:ext>
            </a:extLst>
          </p:cNvPr>
          <p:cNvSpPr/>
          <p:nvPr/>
        </p:nvSpPr>
        <p:spPr>
          <a:xfrm>
            <a:off x="2719247" y="1917186"/>
            <a:ext cx="276506" cy="41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A58540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/>
          </a:p>
        </p:txBody>
      </p:sp>
      <p:sp>
        <p:nvSpPr>
          <p:cNvPr id="1143" name="Shape 3156">
            <a:extLst>
              <a:ext uri="{FF2B5EF4-FFF2-40B4-BE49-F238E27FC236}">
                <a16:creationId xmlns="" xmlns:a16="http://schemas.microsoft.com/office/drawing/2014/main" id="{BEB74612-9B55-4C90-9D98-D2F7EC54A1D4}"/>
              </a:ext>
            </a:extLst>
          </p:cNvPr>
          <p:cNvSpPr/>
          <p:nvPr/>
        </p:nvSpPr>
        <p:spPr>
          <a:xfrm>
            <a:off x="3597040" y="3198057"/>
            <a:ext cx="276506" cy="41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929A51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/>
          </a:p>
        </p:txBody>
      </p:sp>
      <p:sp>
        <p:nvSpPr>
          <p:cNvPr id="1144" name="Shape 3156">
            <a:extLst>
              <a:ext uri="{FF2B5EF4-FFF2-40B4-BE49-F238E27FC236}">
                <a16:creationId xmlns="" xmlns:a16="http://schemas.microsoft.com/office/drawing/2014/main" id="{89578A0C-2FF6-462B-91F3-111A2A228C99}"/>
              </a:ext>
            </a:extLst>
          </p:cNvPr>
          <p:cNvSpPr/>
          <p:nvPr/>
        </p:nvSpPr>
        <p:spPr>
          <a:xfrm>
            <a:off x="4918062" y="3198057"/>
            <a:ext cx="276506" cy="41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A58540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/>
          </a:p>
        </p:txBody>
      </p:sp>
      <p:sp>
        <p:nvSpPr>
          <p:cNvPr id="1145" name="Shape 3156">
            <a:extLst>
              <a:ext uri="{FF2B5EF4-FFF2-40B4-BE49-F238E27FC236}">
                <a16:creationId xmlns="" xmlns:a16="http://schemas.microsoft.com/office/drawing/2014/main" id="{000CEAC3-EAC0-4217-B01F-DB560A98944C}"/>
              </a:ext>
            </a:extLst>
          </p:cNvPr>
          <p:cNvSpPr/>
          <p:nvPr/>
        </p:nvSpPr>
        <p:spPr>
          <a:xfrm>
            <a:off x="6502728" y="3563581"/>
            <a:ext cx="276506" cy="41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929A51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/>
          </a:p>
        </p:txBody>
      </p:sp>
      <p:sp>
        <p:nvSpPr>
          <p:cNvPr id="1146" name="Shape 3156">
            <a:extLst>
              <a:ext uri="{FF2B5EF4-FFF2-40B4-BE49-F238E27FC236}">
                <a16:creationId xmlns="" xmlns:a16="http://schemas.microsoft.com/office/drawing/2014/main" id="{F179C878-215D-44CF-9674-A39EF3FDF315}"/>
              </a:ext>
            </a:extLst>
          </p:cNvPr>
          <p:cNvSpPr/>
          <p:nvPr/>
        </p:nvSpPr>
        <p:spPr>
          <a:xfrm>
            <a:off x="5615260" y="2473368"/>
            <a:ext cx="276506" cy="4147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200"/>
                </a:moveTo>
                <a:cubicBezTo>
                  <a:pt x="21600" y="3224"/>
                  <a:pt x="16765" y="0"/>
                  <a:pt x="10801" y="0"/>
                </a:cubicBezTo>
                <a:cubicBezTo>
                  <a:pt x="4836" y="0"/>
                  <a:pt x="0" y="3224"/>
                  <a:pt x="0" y="7200"/>
                </a:cubicBezTo>
                <a:cubicBezTo>
                  <a:pt x="0" y="8512"/>
                  <a:pt x="480" y="9741"/>
                  <a:pt x="1400" y="10800"/>
                </a:cubicBezTo>
                <a:lnTo>
                  <a:pt x="1400" y="10800"/>
                </a:lnTo>
                <a:cubicBezTo>
                  <a:pt x="10850" y="21600"/>
                  <a:pt x="10801" y="21600"/>
                  <a:pt x="10801" y="21600"/>
                </a:cubicBezTo>
                <a:lnTo>
                  <a:pt x="20201" y="10800"/>
                </a:lnTo>
                <a:lnTo>
                  <a:pt x="20201" y="10800"/>
                </a:lnTo>
                <a:cubicBezTo>
                  <a:pt x="21119" y="9741"/>
                  <a:pt x="21600" y="8512"/>
                  <a:pt x="21600" y="7200"/>
                </a:cubicBezTo>
                <a:close/>
              </a:path>
            </a:pathLst>
          </a:custGeom>
          <a:solidFill>
            <a:srgbClr val="929A51"/>
          </a:solidFill>
          <a:ln w="12700" cap="flat">
            <a:noFill/>
            <a:miter lim="400000"/>
          </a:ln>
          <a:effectLst/>
        </p:spPr>
        <p:txBody>
          <a:bodyPr wrap="square" lIns="28575" tIns="28575" rIns="28575" bIns="28575" numCol="1" anchor="ctr">
            <a:noAutofit/>
          </a:bodyPr>
          <a:lstStyle/>
          <a:p>
            <a:pPr lvl="0" algn="l">
              <a:defRPr sz="3100" b="1">
                <a:latin typeface="Kontrapunkt Bob Bold"/>
                <a:ea typeface="Kontrapunkt Bob Bold"/>
                <a:cs typeface="Kontrapunkt Bob Bold"/>
                <a:sym typeface="Kontrapunkt Bob Bold"/>
              </a:defRPr>
            </a:pPr>
            <a:endParaRPr sz="2325"/>
          </a:p>
        </p:txBody>
      </p:sp>
      <p:sp>
        <p:nvSpPr>
          <p:cNvPr id="1147" name="TextBox 1373">
            <a:extLst>
              <a:ext uri="{FF2B5EF4-FFF2-40B4-BE49-F238E27FC236}">
                <a16:creationId xmlns="" xmlns:a16="http://schemas.microsoft.com/office/drawing/2014/main" id="{FF86064C-B951-45BE-A836-87B519B9407B}"/>
              </a:ext>
            </a:extLst>
          </p:cNvPr>
          <p:cNvSpPr txBox="1"/>
          <p:nvPr/>
        </p:nvSpPr>
        <p:spPr>
          <a:xfrm>
            <a:off x="2569070" y="4169938"/>
            <a:ext cx="6858000" cy="9925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75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cs typeface="Clear Sans Light" panose="020B0303030202020304" pitchFamily="34" charset="0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  <a:endParaRPr lang="id-ID" sz="975" dirty="0">
              <a:solidFill>
                <a:schemeClr val="bg1">
                  <a:lumMod val="50000"/>
                </a:schemeClr>
              </a:solidFill>
              <a:latin typeface="Lato Light" panose="020F0302020204030203" pitchFamily="34" charset="0"/>
              <a:cs typeface="Clear Sans Light" panose="020B0303030202020304" pitchFamily="34" charset="0"/>
            </a:endParaRPr>
          </a:p>
        </p:txBody>
      </p:sp>
      <p:sp>
        <p:nvSpPr>
          <p:cNvPr id="1148" name="TextBox 1374">
            <a:extLst>
              <a:ext uri="{FF2B5EF4-FFF2-40B4-BE49-F238E27FC236}">
                <a16:creationId xmlns="" xmlns:a16="http://schemas.microsoft.com/office/drawing/2014/main" id="{4F264EC9-EFAD-4E85-98B2-99629790A079}"/>
              </a:ext>
            </a:extLst>
          </p:cNvPr>
          <p:cNvSpPr txBox="1"/>
          <p:nvPr/>
        </p:nvSpPr>
        <p:spPr>
          <a:xfrm>
            <a:off x="9338200" y="1919877"/>
            <a:ext cx="4440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Lato Black" panose="020F0A02020204030203" pitchFamily="34" charset="0"/>
              </a:rPr>
              <a:t>80%</a:t>
            </a:r>
          </a:p>
        </p:txBody>
      </p:sp>
      <p:sp>
        <p:nvSpPr>
          <p:cNvPr id="1149" name="TextBox 1375">
            <a:extLst>
              <a:ext uri="{FF2B5EF4-FFF2-40B4-BE49-F238E27FC236}">
                <a16:creationId xmlns="" xmlns:a16="http://schemas.microsoft.com/office/drawing/2014/main" id="{7BB7DF6D-05BC-4F1E-8416-14F10D719BD0}"/>
              </a:ext>
            </a:extLst>
          </p:cNvPr>
          <p:cNvSpPr txBox="1"/>
          <p:nvPr/>
        </p:nvSpPr>
        <p:spPr>
          <a:xfrm>
            <a:off x="9338199" y="2329855"/>
            <a:ext cx="58086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Lato Black" panose="020F0A02020204030203" pitchFamily="34" charset="0"/>
              </a:rPr>
              <a:t>100%</a:t>
            </a:r>
          </a:p>
        </p:txBody>
      </p:sp>
      <p:sp>
        <p:nvSpPr>
          <p:cNvPr id="1150" name="TextBox 1376">
            <a:extLst>
              <a:ext uri="{FF2B5EF4-FFF2-40B4-BE49-F238E27FC236}">
                <a16:creationId xmlns="" xmlns:a16="http://schemas.microsoft.com/office/drawing/2014/main" id="{5592C390-04F2-4D32-9539-42EA291A0D16}"/>
              </a:ext>
            </a:extLst>
          </p:cNvPr>
          <p:cNvSpPr txBox="1"/>
          <p:nvPr/>
        </p:nvSpPr>
        <p:spPr>
          <a:xfrm>
            <a:off x="9338200" y="2724161"/>
            <a:ext cx="4440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Lato Black" panose="020F0A02020204030203" pitchFamily="34" charset="0"/>
              </a:rPr>
              <a:t>45%</a:t>
            </a:r>
          </a:p>
        </p:txBody>
      </p:sp>
      <p:sp>
        <p:nvSpPr>
          <p:cNvPr id="1151" name="TextBox 1377">
            <a:extLst>
              <a:ext uri="{FF2B5EF4-FFF2-40B4-BE49-F238E27FC236}">
                <a16:creationId xmlns="" xmlns:a16="http://schemas.microsoft.com/office/drawing/2014/main" id="{768E17A0-B5E4-4391-88D0-02A8521DF995}"/>
              </a:ext>
            </a:extLst>
          </p:cNvPr>
          <p:cNvSpPr txBox="1"/>
          <p:nvPr/>
        </p:nvSpPr>
        <p:spPr>
          <a:xfrm>
            <a:off x="9338200" y="3134519"/>
            <a:ext cx="4440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Lato Black" panose="020F0A02020204030203" pitchFamily="34" charset="0"/>
              </a:rPr>
              <a:t>70%</a:t>
            </a:r>
          </a:p>
        </p:txBody>
      </p:sp>
      <p:sp>
        <p:nvSpPr>
          <p:cNvPr id="1152" name="TextBox 1378">
            <a:extLst>
              <a:ext uri="{FF2B5EF4-FFF2-40B4-BE49-F238E27FC236}">
                <a16:creationId xmlns="" xmlns:a16="http://schemas.microsoft.com/office/drawing/2014/main" id="{85200954-8CB9-4C5E-BFD7-794F0554AD4D}"/>
              </a:ext>
            </a:extLst>
          </p:cNvPr>
          <p:cNvSpPr txBox="1"/>
          <p:nvPr/>
        </p:nvSpPr>
        <p:spPr>
          <a:xfrm>
            <a:off x="9338200" y="3556645"/>
            <a:ext cx="44400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bg1">
                    <a:lumMod val="50000"/>
                  </a:schemeClr>
                </a:solidFill>
                <a:latin typeface="Lato Black" panose="020F0A02020204030203" pitchFamily="34" charset="0"/>
              </a:rPr>
              <a:t>80%</a:t>
            </a:r>
          </a:p>
        </p:txBody>
      </p:sp>
    </p:spTree>
    <p:extLst>
      <p:ext uri="{BB962C8B-B14F-4D97-AF65-F5344CB8AC3E}">
        <p14:creationId xmlns:p14="http://schemas.microsoft.com/office/powerpoint/2010/main" val="197566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7" grpId="0" animBg="1"/>
      <p:bldP spid="1138" grpId="0" animBg="1"/>
      <p:bldP spid="1139" grpId="0" animBg="1"/>
      <p:bldP spid="1140" grpId="0" animBg="1"/>
      <p:bldP spid="1141" grpId="0" animBg="1"/>
      <p:bldP spid="1142" grpId="0" animBg="1"/>
      <p:bldP spid="1143" grpId="0" animBg="1"/>
      <p:bldP spid="1144" grpId="0" animBg="1"/>
      <p:bldP spid="1145" grpId="0" animBg="1"/>
      <p:bldP spid="1146" grpId="0" animBg="1"/>
      <p:bldP spid="1147" grpId="0"/>
      <p:bldP spid="1148" grpId="0"/>
      <p:bldP spid="1149" grpId="0"/>
      <p:bldP spid="1150" grpId="0"/>
      <p:bldP spid="1151" grpId="0"/>
      <p:bldP spid="115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="" xmlns:a16="http://schemas.microsoft.com/office/drawing/2014/main" id="{5642EBB9-2202-43E8-BADC-4AC09C4895A5}"/>
              </a:ext>
            </a:extLst>
          </p:cNvPr>
          <p:cNvCxnSpPr/>
          <p:nvPr/>
        </p:nvCxnSpPr>
        <p:spPr>
          <a:xfrm>
            <a:off x="2496914" y="3220338"/>
            <a:ext cx="7376073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Arrow Connector 7">
            <a:extLst>
              <a:ext uri="{FF2B5EF4-FFF2-40B4-BE49-F238E27FC236}">
                <a16:creationId xmlns="" xmlns:a16="http://schemas.microsoft.com/office/drawing/2014/main" id="{E3300383-AA7D-4B19-8CDC-ABE97CE19FFA}"/>
              </a:ext>
            </a:extLst>
          </p:cNvPr>
          <p:cNvCxnSpPr>
            <a:endCxn id="39" idx="2"/>
          </p:cNvCxnSpPr>
          <p:nvPr/>
        </p:nvCxnSpPr>
        <p:spPr>
          <a:xfrm flipV="1">
            <a:off x="3069064" y="2595480"/>
            <a:ext cx="0" cy="51073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8">
            <a:extLst>
              <a:ext uri="{FF2B5EF4-FFF2-40B4-BE49-F238E27FC236}">
                <a16:creationId xmlns="" xmlns:a16="http://schemas.microsoft.com/office/drawing/2014/main" id="{71666962-944D-454C-BFB9-07FC42E6B6F3}"/>
              </a:ext>
            </a:extLst>
          </p:cNvPr>
          <p:cNvCxnSpPr>
            <a:endCxn id="49" idx="0"/>
          </p:cNvCxnSpPr>
          <p:nvPr/>
        </p:nvCxnSpPr>
        <p:spPr>
          <a:xfrm>
            <a:off x="4684404" y="3376605"/>
            <a:ext cx="0" cy="49454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9">
            <a:extLst>
              <a:ext uri="{FF2B5EF4-FFF2-40B4-BE49-F238E27FC236}">
                <a16:creationId xmlns="" xmlns:a16="http://schemas.microsoft.com/office/drawing/2014/main" id="{DB503434-D7C5-4873-A3C4-A7CE43F1042A}"/>
              </a:ext>
            </a:extLst>
          </p:cNvPr>
          <p:cNvCxnSpPr>
            <a:endCxn id="29" idx="2"/>
          </p:cNvCxnSpPr>
          <p:nvPr/>
        </p:nvCxnSpPr>
        <p:spPr>
          <a:xfrm flipV="1">
            <a:off x="6254334" y="2593258"/>
            <a:ext cx="0" cy="512956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10">
            <a:extLst>
              <a:ext uri="{FF2B5EF4-FFF2-40B4-BE49-F238E27FC236}">
                <a16:creationId xmlns="" xmlns:a16="http://schemas.microsoft.com/office/drawing/2014/main" id="{3ABC9475-E964-4651-944C-E0324E2F088D}"/>
              </a:ext>
            </a:extLst>
          </p:cNvPr>
          <p:cNvCxnSpPr>
            <a:endCxn id="46" idx="0"/>
          </p:cNvCxnSpPr>
          <p:nvPr/>
        </p:nvCxnSpPr>
        <p:spPr>
          <a:xfrm>
            <a:off x="7720466" y="3355533"/>
            <a:ext cx="0" cy="5156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11">
            <a:extLst>
              <a:ext uri="{FF2B5EF4-FFF2-40B4-BE49-F238E27FC236}">
                <a16:creationId xmlns="" xmlns:a16="http://schemas.microsoft.com/office/drawing/2014/main" id="{F4F8D7B3-A33E-41DD-841C-2417B927CA75}"/>
              </a:ext>
            </a:extLst>
          </p:cNvPr>
          <p:cNvCxnSpPr>
            <a:endCxn id="52" idx="2"/>
          </p:cNvCxnSpPr>
          <p:nvPr/>
        </p:nvCxnSpPr>
        <p:spPr>
          <a:xfrm flipH="1" flipV="1">
            <a:off x="9259107" y="2593258"/>
            <a:ext cx="1" cy="491884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2">
            <a:extLst>
              <a:ext uri="{FF2B5EF4-FFF2-40B4-BE49-F238E27FC236}">
                <a16:creationId xmlns="" xmlns:a16="http://schemas.microsoft.com/office/drawing/2014/main" id="{777653CD-2592-4048-BE8F-978501C2E24F}"/>
              </a:ext>
            </a:extLst>
          </p:cNvPr>
          <p:cNvGrpSpPr/>
          <p:nvPr/>
        </p:nvGrpSpPr>
        <p:grpSpPr>
          <a:xfrm>
            <a:off x="2253335" y="3580706"/>
            <a:ext cx="1637929" cy="859198"/>
            <a:chOff x="5408083" y="2933595"/>
            <a:chExt cx="2183905" cy="1145596"/>
          </a:xfrm>
        </p:grpSpPr>
        <p:sp>
          <p:nvSpPr>
            <p:cNvPr id="9" name="TextBox 73">
              <a:extLst>
                <a:ext uri="{FF2B5EF4-FFF2-40B4-BE49-F238E27FC236}">
                  <a16:creationId xmlns="" xmlns:a16="http://schemas.microsoft.com/office/drawing/2014/main" id="{4E7748A8-B689-4F39-8873-09C3361F26E0}"/>
                </a:ext>
              </a:extLst>
            </p:cNvPr>
            <p:cNvSpPr txBox="1"/>
            <p:nvPr/>
          </p:nvSpPr>
          <p:spPr>
            <a:xfrm>
              <a:off x="6036299" y="2933595"/>
              <a:ext cx="9417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Analysis</a:t>
              </a:r>
            </a:p>
          </p:txBody>
        </p:sp>
        <p:sp>
          <p:nvSpPr>
            <p:cNvPr id="10" name="Rectangle 74">
              <a:extLst>
                <a:ext uri="{FF2B5EF4-FFF2-40B4-BE49-F238E27FC236}">
                  <a16:creationId xmlns="" xmlns:a16="http://schemas.microsoft.com/office/drawing/2014/main" id="{38BEF208-130A-4310-9DF8-0EE8EE79A3E3}"/>
                </a:ext>
              </a:extLst>
            </p:cNvPr>
            <p:cNvSpPr/>
            <p:nvPr/>
          </p:nvSpPr>
          <p:spPr>
            <a:xfrm>
              <a:off x="5408083" y="3217417"/>
              <a:ext cx="218390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1" name="Group 75">
            <a:extLst>
              <a:ext uri="{FF2B5EF4-FFF2-40B4-BE49-F238E27FC236}">
                <a16:creationId xmlns="" xmlns:a16="http://schemas.microsoft.com/office/drawing/2014/main" id="{73790B39-44F7-499C-BB45-15DF55C98645}"/>
              </a:ext>
            </a:extLst>
          </p:cNvPr>
          <p:cNvGrpSpPr/>
          <p:nvPr/>
        </p:nvGrpSpPr>
        <p:grpSpPr>
          <a:xfrm>
            <a:off x="5439429" y="3580706"/>
            <a:ext cx="1637929" cy="859198"/>
            <a:chOff x="5408083" y="2933595"/>
            <a:chExt cx="2183905" cy="1145596"/>
          </a:xfrm>
        </p:grpSpPr>
        <p:sp>
          <p:nvSpPr>
            <p:cNvPr id="12" name="TextBox 76">
              <a:extLst>
                <a:ext uri="{FF2B5EF4-FFF2-40B4-BE49-F238E27FC236}">
                  <a16:creationId xmlns="" xmlns:a16="http://schemas.microsoft.com/office/drawing/2014/main" id="{FE8F30B2-53CE-4159-825D-F48293ECDCDE}"/>
                </a:ext>
              </a:extLst>
            </p:cNvPr>
            <p:cNvSpPr txBox="1"/>
            <p:nvPr/>
          </p:nvSpPr>
          <p:spPr>
            <a:xfrm>
              <a:off x="6034762" y="2933595"/>
              <a:ext cx="9447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Strategy</a:t>
              </a:r>
            </a:p>
          </p:txBody>
        </p:sp>
        <p:sp>
          <p:nvSpPr>
            <p:cNvPr id="13" name="Rectangle 77">
              <a:extLst>
                <a:ext uri="{FF2B5EF4-FFF2-40B4-BE49-F238E27FC236}">
                  <a16:creationId xmlns="" xmlns:a16="http://schemas.microsoft.com/office/drawing/2014/main" id="{C4F1B9A5-3472-4416-B139-B6EF7ACAADB4}"/>
                </a:ext>
              </a:extLst>
            </p:cNvPr>
            <p:cNvSpPr/>
            <p:nvPr/>
          </p:nvSpPr>
          <p:spPr>
            <a:xfrm>
              <a:off x="5408083" y="3217417"/>
              <a:ext cx="218390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78">
            <a:extLst>
              <a:ext uri="{FF2B5EF4-FFF2-40B4-BE49-F238E27FC236}">
                <a16:creationId xmlns="" xmlns:a16="http://schemas.microsoft.com/office/drawing/2014/main" id="{210AFF0A-6AC1-4BAE-9DAD-FF88685E120C}"/>
              </a:ext>
            </a:extLst>
          </p:cNvPr>
          <p:cNvGrpSpPr/>
          <p:nvPr/>
        </p:nvGrpSpPr>
        <p:grpSpPr>
          <a:xfrm>
            <a:off x="8456225" y="3580706"/>
            <a:ext cx="1637929" cy="859198"/>
            <a:chOff x="5408083" y="2933595"/>
            <a:chExt cx="2183905" cy="1145596"/>
          </a:xfrm>
        </p:grpSpPr>
        <p:sp>
          <p:nvSpPr>
            <p:cNvPr id="15" name="TextBox 79">
              <a:extLst>
                <a:ext uri="{FF2B5EF4-FFF2-40B4-BE49-F238E27FC236}">
                  <a16:creationId xmlns="" xmlns:a16="http://schemas.microsoft.com/office/drawing/2014/main" id="{F1E35A4A-3DCA-4953-9E5D-79568C8BE872}"/>
                </a:ext>
              </a:extLst>
            </p:cNvPr>
            <p:cNvSpPr txBox="1"/>
            <p:nvPr/>
          </p:nvSpPr>
          <p:spPr>
            <a:xfrm>
              <a:off x="6109482" y="2933595"/>
              <a:ext cx="79534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Adjust</a:t>
              </a:r>
            </a:p>
          </p:txBody>
        </p:sp>
        <p:sp>
          <p:nvSpPr>
            <p:cNvPr id="16" name="Rectangle 80">
              <a:extLst>
                <a:ext uri="{FF2B5EF4-FFF2-40B4-BE49-F238E27FC236}">
                  <a16:creationId xmlns="" xmlns:a16="http://schemas.microsoft.com/office/drawing/2014/main" id="{0D68126D-E6C7-4379-87AE-9CFAAE396E13}"/>
                </a:ext>
              </a:extLst>
            </p:cNvPr>
            <p:cNvSpPr/>
            <p:nvPr/>
          </p:nvSpPr>
          <p:spPr>
            <a:xfrm>
              <a:off x="5408083" y="3217417"/>
              <a:ext cx="218390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7" name="Group 81">
            <a:extLst>
              <a:ext uri="{FF2B5EF4-FFF2-40B4-BE49-F238E27FC236}">
                <a16:creationId xmlns="" xmlns:a16="http://schemas.microsoft.com/office/drawing/2014/main" id="{FCB69B69-37A2-4476-9297-3B7590327968}"/>
              </a:ext>
            </a:extLst>
          </p:cNvPr>
          <p:cNvGrpSpPr/>
          <p:nvPr/>
        </p:nvGrpSpPr>
        <p:grpSpPr>
          <a:xfrm>
            <a:off x="3871010" y="2066992"/>
            <a:ext cx="1637929" cy="859198"/>
            <a:chOff x="5408083" y="2933595"/>
            <a:chExt cx="2183905" cy="1145596"/>
          </a:xfrm>
        </p:grpSpPr>
        <p:sp>
          <p:nvSpPr>
            <p:cNvPr id="18" name="TextBox 82">
              <a:extLst>
                <a:ext uri="{FF2B5EF4-FFF2-40B4-BE49-F238E27FC236}">
                  <a16:creationId xmlns="" xmlns:a16="http://schemas.microsoft.com/office/drawing/2014/main" id="{6140E68B-D2B6-4E17-88D0-625DF7C71321}"/>
                </a:ext>
              </a:extLst>
            </p:cNvPr>
            <p:cNvSpPr txBox="1"/>
            <p:nvPr/>
          </p:nvSpPr>
          <p:spPr>
            <a:xfrm>
              <a:off x="6146796" y="2933595"/>
              <a:ext cx="72071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Goals</a:t>
              </a:r>
            </a:p>
          </p:txBody>
        </p:sp>
        <p:sp>
          <p:nvSpPr>
            <p:cNvPr id="19" name="Rectangle 83">
              <a:extLst>
                <a:ext uri="{FF2B5EF4-FFF2-40B4-BE49-F238E27FC236}">
                  <a16:creationId xmlns="" xmlns:a16="http://schemas.microsoft.com/office/drawing/2014/main" id="{D36173DD-8443-4023-8CA1-F83F08E7C1B9}"/>
                </a:ext>
              </a:extLst>
            </p:cNvPr>
            <p:cNvSpPr/>
            <p:nvPr/>
          </p:nvSpPr>
          <p:spPr>
            <a:xfrm>
              <a:off x="5408083" y="3217417"/>
              <a:ext cx="218390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20" name="Group 84">
            <a:extLst>
              <a:ext uri="{FF2B5EF4-FFF2-40B4-BE49-F238E27FC236}">
                <a16:creationId xmlns="" xmlns:a16="http://schemas.microsoft.com/office/drawing/2014/main" id="{B79320C2-2EDC-4ABA-BD1D-45D177D67FFE}"/>
              </a:ext>
            </a:extLst>
          </p:cNvPr>
          <p:cNvGrpSpPr/>
          <p:nvPr/>
        </p:nvGrpSpPr>
        <p:grpSpPr>
          <a:xfrm>
            <a:off x="6887783" y="2066992"/>
            <a:ext cx="1637929" cy="859198"/>
            <a:chOff x="5408083" y="2933595"/>
            <a:chExt cx="2183905" cy="1145596"/>
          </a:xfrm>
        </p:grpSpPr>
        <p:sp>
          <p:nvSpPr>
            <p:cNvPr id="21" name="TextBox 85">
              <a:extLst>
                <a:ext uri="{FF2B5EF4-FFF2-40B4-BE49-F238E27FC236}">
                  <a16:creationId xmlns="" xmlns:a16="http://schemas.microsoft.com/office/drawing/2014/main" id="{5F4B6A55-FB6F-42DE-9881-151D04BF63E0}"/>
                </a:ext>
              </a:extLst>
            </p:cNvPr>
            <p:cNvSpPr txBox="1"/>
            <p:nvPr/>
          </p:nvSpPr>
          <p:spPr>
            <a:xfrm>
              <a:off x="6081268" y="2933595"/>
              <a:ext cx="851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Budget</a:t>
              </a:r>
            </a:p>
          </p:txBody>
        </p:sp>
        <p:sp>
          <p:nvSpPr>
            <p:cNvPr id="22" name="Rectangle 86">
              <a:extLst>
                <a:ext uri="{FF2B5EF4-FFF2-40B4-BE49-F238E27FC236}">
                  <a16:creationId xmlns="" xmlns:a16="http://schemas.microsoft.com/office/drawing/2014/main" id="{5E7F5943-6924-4C96-B0D3-725B3964C4BC}"/>
                </a:ext>
              </a:extLst>
            </p:cNvPr>
            <p:cNvSpPr/>
            <p:nvPr/>
          </p:nvSpPr>
          <p:spPr>
            <a:xfrm>
              <a:off x="5408083" y="3217417"/>
              <a:ext cx="2183905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zh-CN" altLang="en-US" sz="9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3" name="Oval 87">
            <a:extLst>
              <a:ext uri="{FF2B5EF4-FFF2-40B4-BE49-F238E27FC236}">
                <a16:creationId xmlns="" xmlns:a16="http://schemas.microsoft.com/office/drawing/2014/main" id="{6BF7ACF8-ACA5-42C4-9321-952309189B44}"/>
              </a:ext>
            </a:extLst>
          </p:cNvPr>
          <p:cNvSpPr/>
          <p:nvPr/>
        </p:nvSpPr>
        <p:spPr>
          <a:xfrm>
            <a:off x="2951903" y="3083442"/>
            <a:ext cx="264868" cy="264868"/>
          </a:xfrm>
          <a:prstGeom prst="ellipse">
            <a:avLst/>
          </a:prstGeom>
          <a:solidFill>
            <a:srgbClr val="A585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4" name="Oval 88">
            <a:extLst>
              <a:ext uri="{FF2B5EF4-FFF2-40B4-BE49-F238E27FC236}">
                <a16:creationId xmlns="" xmlns:a16="http://schemas.microsoft.com/office/drawing/2014/main" id="{0437EE6F-8FE5-4AFD-BF76-850DFA3C9DCA}"/>
              </a:ext>
            </a:extLst>
          </p:cNvPr>
          <p:cNvSpPr/>
          <p:nvPr/>
        </p:nvSpPr>
        <p:spPr>
          <a:xfrm>
            <a:off x="4562878" y="3083442"/>
            <a:ext cx="264868" cy="264868"/>
          </a:xfrm>
          <a:prstGeom prst="ellipse">
            <a:avLst/>
          </a:prstGeom>
          <a:solidFill>
            <a:srgbClr val="D5BA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5" name="Oval 89">
            <a:extLst>
              <a:ext uri="{FF2B5EF4-FFF2-40B4-BE49-F238E27FC236}">
                <a16:creationId xmlns="" xmlns:a16="http://schemas.microsoft.com/office/drawing/2014/main" id="{EC9D7EA5-9F12-4D65-8921-C61B3555AE3E}"/>
              </a:ext>
            </a:extLst>
          </p:cNvPr>
          <p:cNvSpPr/>
          <p:nvPr/>
        </p:nvSpPr>
        <p:spPr>
          <a:xfrm>
            <a:off x="6131297" y="3083442"/>
            <a:ext cx="264868" cy="264868"/>
          </a:xfrm>
          <a:prstGeom prst="ellipse">
            <a:avLst/>
          </a:prstGeom>
          <a:solidFill>
            <a:srgbClr val="DACA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6" name="Oval 90">
            <a:extLst>
              <a:ext uri="{FF2B5EF4-FFF2-40B4-BE49-F238E27FC236}">
                <a16:creationId xmlns="" xmlns:a16="http://schemas.microsoft.com/office/drawing/2014/main" id="{C1D84A73-3D0C-4154-9035-01BCE21387C5}"/>
              </a:ext>
            </a:extLst>
          </p:cNvPr>
          <p:cNvSpPr/>
          <p:nvPr/>
        </p:nvSpPr>
        <p:spPr>
          <a:xfrm>
            <a:off x="7588032" y="3083442"/>
            <a:ext cx="264868" cy="264868"/>
          </a:xfrm>
          <a:prstGeom prst="ellipse">
            <a:avLst/>
          </a:prstGeom>
          <a:solidFill>
            <a:srgbClr val="AEAD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sp>
        <p:nvSpPr>
          <p:cNvPr id="27" name="Oval 91">
            <a:extLst>
              <a:ext uri="{FF2B5EF4-FFF2-40B4-BE49-F238E27FC236}">
                <a16:creationId xmlns="" xmlns:a16="http://schemas.microsoft.com/office/drawing/2014/main" id="{A4E2444D-4724-44D8-82D0-69980F9306B8}"/>
              </a:ext>
            </a:extLst>
          </p:cNvPr>
          <p:cNvSpPr/>
          <p:nvPr/>
        </p:nvSpPr>
        <p:spPr>
          <a:xfrm>
            <a:off x="9122123" y="3083442"/>
            <a:ext cx="264868" cy="264868"/>
          </a:xfrm>
          <a:prstGeom prst="ellipse">
            <a:avLst/>
          </a:prstGeom>
          <a:solidFill>
            <a:srgbClr val="929A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grpSp>
        <p:nvGrpSpPr>
          <p:cNvPr id="28" name="Group 4">
            <a:extLst>
              <a:ext uri="{FF2B5EF4-FFF2-40B4-BE49-F238E27FC236}">
                <a16:creationId xmlns="" xmlns:a16="http://schemas.microsoft.com/office/drawing/2014/main" id="{B4DE7151-94CC-4BDF-A603-A18CC9749A83}"/>
              </a:ext>
            </a:extLst>
          </p:cNvPr>
          <p:cNvGrpSpPr/>
          <p:nvPr/>
        </p:nvGrpSpPr>
        <p:grpSpPr>
          <a:xfrm>
            <a:off x="5837939" y="1760468"/>
            <a:ext cx="832790" cy="832790"/>
            <a:chOff x="5662068" y="1799896"/>
            <a:chExt cx="1110386" cy="1110386"/>
          </a:xfrm>
        </p:grpSpPr>
        <p:sp>
          <p:nvSpPr>
            <p:cNvPr id="29" name="Rounded Rectangle 24">
              <a:extLst>
                <a:ext uri="{FF2B5EF4-FFF2-40B4-BE49-F238E27FC236}">
                  <a16:creationId xmlns="" xmlns:a16="http://schemas.microsoft.com/office/drawing/2014/main" id="{98FDD9E5-5E2D-48D5-AB1C-85D102ED2A65}"/>
                </a:ext>
              </a:extLst>
            </p:cNvPr>
            <p:cNvSpPr/>
            <p:nvPr/>
          </p:nvSpPr>
          <p:spPr>
            <a:xfrm>
              <a:off x="5662068" y="1799896"/>
              <a:ext cx="1110386" cy="1110386"/>
            </a:xfrm>
            <a:prstGeom prst="roundRect">
              <a:avLst/>
            </a:prstGeom>
            <a:solidFill>
              <a:srgbClr val="DAC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30" name="Group 69">
              <a:extLst>
                <a:ext uri="{FF2B5EF4-FFF2-40B4-BE49-F238E27FC236}">
                  <a16:creationId xmlns="" xmlns:a16="http://schemas.microsoft.com/office/drawing/2014/main" id="{CAC45571-D780-4814-8077-A12E55CFCE1C}"/>
                </a:ext>
              </a:extLst>
            </p:cNvPr>
            <p:cNvGrpSpPr/>
            <p:nvPr/>
          </p:nvGrpSpPr>
          <p:grpSpPr>
            <a:xfrm>
              <a:off x="6005181" y="2102968"/>
              <a:ext cx="416011" cy="515998"/>
              <a:chOff x="6429376" y="766763"/>
              <a:chExt cx="369888" cy="458788"/>
            </a:xfrm>
            <a:solidFill>
              <a:schemeClr val="bg1"/>
            </a:solidFill>
          </p:grpSpPr>
          <p:sp>
            <p:nvSpPr>
              <p:cNvPr id="31" name="Freeform 9">
                <a:extLst>
                  <a:ext uri="{FF2B5EF4-FFF2-40B4-BE49-F238E27FC236}">
                    <a16:creationId xmlns="" xmlns:a16="http://schemas.microsoft.com/office/drawing/2014/main" id="{6231EC08-542E-4180-BC57-5DD1B792F17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29376" y="766763"/>
                <a:ext cx="369888" cy="458788"/>
              </a:xfrm>
              <a:custGeom>
                <a:avLst/>
                <a:gdLst>
                  <a:gd name="T0" fmla="*/ 0 w 233"/>
                  <a:gd name="T1" fmla="*/ 0 h 289"/>
                  <a:gd name="T2" fmla="*/ 0 w 233"/>
                  <a:gd name="T3" fmla="*/ 289 h 289"/>
                  <a:gd name="T4" fmla="*/ 233 w 233"/>
                  <a:gd name="T5" fmla="*/ 289 h 289"/>
                  <a:gd name="T6" fmla="*/ 233 w 233"/>
                  <a:gd name="T7" fmla="*/ 0 h 289"/>
                  <a:gd name="T8" fmla="*/ 0 w 233"/>
                  <a:gd name="T9" fmla="*/ 0 h 289"/>
                  <a:gd name="T10" fmla="*/ 210 w 233"/>
                  <a:gd name="T11" fmla="*/ 260 h 289"/>
                  <a:gd name="T12" fmla="*/ 19 w 233"/>
                  <a:gd name="T13" fmla="*/ 260 h 289"/>
                  <a:gd name="T14" fmla="*/ 19 w 233"/>
                  <a:gd name="T15" fmla="*/ 28 h 289"/>
                  <a:gd name="T16" fmla="*/ 210 w 233"/>
                  <a:gd name="T17" fmla="*/ 28 h 289"/>
                  <a:gd name="T18" fmla="*/ 210 w 233"/>
                  <a:gd name="T19" fmla="*/ 260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3" h="289">
                    <a:moveTo>
                      <a:pt x="0" y="0"/>
                    </a:moveTo>
                    <a:lnTo>
                      <a:pt x="0" y="289"/>
                    </a:lnTo>
                    <a:lnTo>
                      <a:pt x="233" y="289"/>
                    </a:lnTo>
                    <a:lnTo>
                      <a:pt x="233" y="0"/>
                    </a:lnTo>
                    <a:lnTo>
                      <a:pt x="0" y="0"/>
                    </a:lnTo>
                    <a:close/>
                    <a:moveTo>
                      <a:pt x="210" y="260"/>
                    </a:moveTo>
                    <a:lnTo>
                      <a:pt x="19" y="260"/>
                    </a:lnTo>
                    <a:lnTo>
                      <a:pt x="19" y="28"/>
                    </a:lnTo>
                    <a:lnTo>
                      <a:pt x="210" y="28"/>
                    </a:lnTo>
                    <a:lnTo>
                      <a:pt x="210" y="26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2" name="Rectangle 10">
                <a:extLst>
                  <a:ext uri="{FF2B5EF4-FFF2-40B4-BE49-F238E27FC236}">
                    <a16:creationId xmlns="" xmlns:a16="http://schemas.microsoft.com/office/drawing/2014/main" id="{63C04903-A758-40C7-BA72-41C83CFD74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8588" y="830263"/>
                <a:ext cx="49213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3" name="Rectangle 11">
                <a:extLst>
                  <a:ext uri="{FF2B5EF4-FFF2-40B4-BE49-F238E27FC236}">
                    <a16:creationId xmlns="" xmlns:a16="http://schemas.microsoft.com/office/drawing/2014/main" id="{FA3620B6-D591-41E7-B5EF-A1DA85D7D1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9726" y="830263"/>
                <a:ext cx="49213" cy="492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4" name="Rectangle 12">
                <a:extLst>
                  <a:ext uri="{FF2B5EF4-FFF2-40B4-BE49-F238E27FC236}">
                    <a16:creationId xmlns="" xmlns:a16="http://schemas.microsoft.com/office/drawing/2014/main" id="{523B5A0E-5BA4-4C64-81B3-C45462650B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78588" y="1114426"/>
                <a:ext cx="49213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5" name="Rectangle 13">
                <a:extLst>
                  <a:ext uri="{FF2B5EF4-FFF2-40B4-BE49-F238E27FC236}">
                    <a16:creationId xmlns="" xmlns:a16="http://schemas.microsoft.com/office/drawing/2014/main" id="{345FE8C0-6755-4BB6-B7AA-3006C38593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89726" y="1114426"/>
                <a:ext cx="49213" cy="508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6" name="Freeform 14">
                <a:extLst>
                  <a:ext uri="{FF2B5EF4-FFF2-40B4-BE49-F238E27FC236}">
                    <a16:creationId xmlns="" xmlns:a16="http://schemas.microsoft.com/office/drawing/2014/main" id="{7A6540E0-3B9B-4EB4-8544-C1D0AC25978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497638" y="884238"/>
                <a:ext cx="222250" cy="223838"/>
              </a:xfrm>
              <a:custGeom>
                <a:avLst/>
                <a:gdLst>
                  <a:gd name="T0" fmla="*/ 30 w 59"/>
                  <a:gd name="T1" fmla="*/ 0 h 59"/>
                  <a:gd name="T2" fmla="*/ 16 w 59"/>
                  <a:gd name="T3" fmla="*/ 4 h 59"/>
                  <a:gd name="T4" fmla="*/ 24 w 59"/>
                  <a:gd name="T5" fmla="*/ 23 h 59"/>
                  <a:gd name="T6" fmla="*/ 9 w 59"/>
                  <a:gd name="T7" fmla="*/ 8 h 59"/>
                  <a:gd name="T8" fmla="*/ 0 w 59"/>
                  <a:gd name="T9" fmla="*/ 30 h 59"/>
                  <a:gd name="T10" fmla="*/ 30 w 59"/>
                  <a:gd name="T11" fmla="*/ 59 h 59"/>
                  <a:gd name="T12" fmla="*/ 59 w 59"/>
                  <a:gd name="T13" fmla="*/ 30 h 59"/>
                  <a:gd name="T14" fmla="*/ 30 w 59"/>
                  <a:gd name="T15" fmla="*/ 0 h 59"/>
                  <a:gd name="T16" fmla="*/ 30 w 59"/>
                  <a:gd name="T17" fmla="*/ 36 h 59"/>
                  <a:gd name="T18" fmla="*/ 23 w 59"/>
                  <a:gd name="T19" fmla="*/ 30 h 59"/>
                  <a:gd name="T20" fmla="*/ 30 w 59"/>
                  <a:gd name="T21" fmla="*/ 23 h 59"/>
                  <a:gd name="T22" fmla="*/ 36 w 59"/>
                  <a:gd name="T23" fmla="*/ 30 h 59"/>
                  <a:gd name="T24" fmla="*/ 30 w 59"/>
                  <a:gd name="T25" fmla="*/ 3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9" h="59">
                    <a:moveTo>
                      <a:pt x="30" y="0"/>
                    </a:moveTo>
                    <a:cubicBezTo>
                      <a:pt x="25" y="0"/>
                      <a:pt x="20" y="1"/>
                      <a:pt x="16" y="4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4" y="14"/>
                      <a:pt x="0" y="21"/>
                      <a:pt x="0" y="30"/>
                    </a:cubicBezTo>
                    <a:cubicBezTo>
                      <a:pt x="0" y="46"/>
                      <a:pt x="13" y="59"/>
                      <a:pt x="30" y="59"/>
                    </a:cubicBezTo>
                    <a:cubicBezTo>
                      <a:pt x="46" y="59"/>
                      <a:pt x="59" y="46"/>
                      <a:pt x="59" y="30"/>
                    </a:cubicBezTo>
                    <a:cubicBezTo>
                      <a:pt x="59" y="13"/>
                      <a:pt x="46" y="0"/>
                      <a:pt x="30" y="0"/>
                    </a:cubicBezTo>
                    <a:close/>
                    <a:moveTo>
                      <a:pt x="30" y="36"/>
                    </a:moveTo>
                    <a:cubicBezTo>
                      <a:pt x="26" y="36"/>
                      <a:pt x="23" y="33"/>
                      <a:pt x="23" y="30"/>
                    </a:cubicBezTo>
                    <a:cubicBezTo>
                      <a:pt x="23" y="26"/>
                      <a:pt x="26" y="23"/>
                      <a:pt x="30" y="23"/>
                    </a:cubicBezTo>
                    <a:cubicBezTo>
                      <a:pt x="33" y="23"/>
                      <a:pt x="36" y="26"/>
                      <a:pt x="36" y="30"/>
                    </a:cubicBezTo>
                    <a:cubicBezTo>
                      <a:pt x="36" y="33"/>
                      <a:pt x="33" y="36"/>
                      <a:pt x="30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  <p:sp>
            <p:nvSpPr>
              <p:cNvPr id="37" name="Freeform 15">
                <a:extLst>
                  <a:ext uri="{FF2B5EF4-FFF2-40B4-BE49-F238E27FC236}">
                    <a16:creationId xmlns="" xmlns:a16="http://schemas.microsoft.com/office/drawing/2014/main" id="{AA30E210-B051-4F31-82B1-CDD1F83AFEBE}"/>
                  </a:ext>
                </a:extLst>
              </p:cNvPr>
              <p:cNvSpPr/>
              <p:nvPr/>
            </p:nvSpPr>
            <p:spPr bwMode="auto">
              <a:xfrm>
                <a:off x="6505576" y="841376"/>
                <a:ext cx="71438" cy="106363"/>
              </a:xfrm>
              <a:custGeom>
                <a:avLst/>
                <a:gdLst>
                  <a:gd name="T0" fmla="*/ 0 w 45"/>
                  <a:gd name="T1" fmla="*/ 24 h 67"/>
                  <a:gd name="T2" fmla="*/ 45 w 45"/>
                  <a:gd name="T3" fmla="*/ 67 h 67"/>
                  <a:gd name="T4" fmla="*/ 14 w 45"/>
                  <a:gd name="T5" fmla="*/ 0 h 67"/>
                  <a:gd name="T6" fmla="*/ 0 w 45"/>
                  <a:gd name="T7" fmla="*/ 24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67">
                    <a:moveTo>
                      <a:pt x="0" y="24"/>
                    </a:moveTo>
                    <a:lnTo>
                      <a:pt x="45" y="67"/>
                    </a:lnTo>
                    <a:lnTo>
                      <a:pt x="14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 sz="1800"/>
              </a:p>
            </p:txBody>
          </p:sp>
        </p:grpSp>
      </p:grpSp>
      <p:grpSp>
        <p:nvGrpSpPr>
          <p:cNvPr id="38" name="Group 2">
            <a:extLst>
              <a:ext uri="{FF2B5EF4-FFF2-40B4-BE49-F238E27FC236}">
                <a16:creationId xmlns="" xmlns:a16="http://schemas.microsoft.com/office/drawing/2014/main" id="{92D843D8-BA98-4060-B597-612EB99F3C90}"/>
              </a:ext>
            </a:extLst>
          </p:cNvPr>
          <p:cNvGrpSpPr/>
          <p:nvPr/>
        </p:nvGrpSpPr>
        <p:grpSpPr>
          <a:xfrm>
            <a:off x="2652669" y="1762691"/>
            <a:ext cx="832790" cy="832790"/>
            <a:chOff x="1415041" y="1802860"/>
            <a:chExt cx="1110386" cy="1110386"/>
          </a:xfrm>
        </p:grpSpPr>
        <p:sp>
          <p:nvSpPr>
            <p:cNvPr id="39" name="Rounded Rectangle 18">
              <a:extLst>
                <a:ext uri="{FF2B5EF4-FFF2-40B4-BE49-F238E27FC236}">
                  <a16:creationId xmlns="" xmlns:a16="http://schemas.microsoft.com/office/drawing/2014/main" id="{B16978B7-EEDD-4716-B1B6-3C29C7B7B79E}"/>
                </a:ext>
              </a:extLst>
            </p:cNvPr>
            <p:cNvSpPr/>
            <p:nvPr/>
          </p:nvSpPr>
          <p:spPr>
            <a:xfrm>
              <a:off x="1415041" y="1802860"/>
              <a:ext cx="1110386" cy="1110386"/>
            </a:xfrm>
            <a:prstGeom prst="roundRect">
              <a:avLst/>
            </a:prstGeom>
            <a:solidFill>
              <a:srgbClr val="A585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40" name="Group 97">
              <a:extLst>
                <a:ext uri="{FF2B5EF4-FFF2-40B4-BE49-F238E27FC236}">
                  <a16:creationId xmlns="" xmlns:a16="http://schemas.microsoft.com/office/drawing/2014/main" id="{87520C28-AACA-42D3-BF08-8F813B94DCDC}"/>
                </a:ext>
              </a:extLst>
            </p:cNvPr>
            <p:cNvGrpSpPr/>
            <p:nvPr/>
          </p:nvGrpSpPr>
          <p:grpSpPr>
            <a:xfrm>
              <a:off x="1713363" y="2100099"/>
              <a:ext cx="492769" cy="492769"/>
              <a:chOff x="2522538" y="2108200"/>
              <a:chExt cx="376238" cy="376238"/>
            </a:xfrm>
            <a:solidFill>
              <a:schemeClr val="bg1"/>
            </a:solidFill>
          </p:grpSpPr>
          <p:sp>
            <p:nvSpPr>
              <p:cNvPr id="41" name="Freeform 54">
                <a:extLst>
                  <a:ext uri="{FF2B5EF4-FFF2-40B4-BE49-F238E27FC236}">
                    <a16:creationId xmlns="" xmlns:a16="http://schemas.microsoft.com/office/drawing/2014/main" id="{B8E42B73-0CD7-458D-8CCB-F9AD9901CFED}"/>
                  </a:ext>
                </a:extLst>
              </p:cNvPr>
              <p:cNvSpPr/>
              <p:nvPr/>
            </p:nvSpPr>
            <p:spPr bwMode="auto">
              <a:xfrm>
                <a:off x="2522538" y="2319338"/>
                <a:ext cx="163513" cy="71438"/>
              </a:xfrm>
              <a:custGeom>
                <a:avLst/>
                <a:gdLst>
                  <a:gd name="T0" fmla="*/ 3 w 28"/>
                  <a:gd name="T1" fmla="*/ 10 h 12"/>
                  <a:gd name="T2" fmla="*/ 10 w 28"/>
                  <a:gd name="T3" fmla="*/ 12 h 12"/>
                  <a:gd name="T4" fmla="*/ 28 w 28"/>
                  <a:gd name="T5" fmla="*/ 8 h 12"/>
                  <a:gd name="T6" fmla="*/ 5 w 28"/>
                  <a:gd name="T7" fmla="*/ 1 h 12"/>
                  <a:gd name="T8" fmla="*/ 2 w 28"/>
                  <a:gd name="T9" fmla="*/ 1 h 12"/>
                  <a:gd name="T10" fmla="*/ 0 w 28"/>
                  <a:gd name="T11" fmla="*/ 5 h 12"/>
                  <a:gd name="T12" fmla="*/ 0 w 28"/>
                  <a:gd name="T13" fmla="*/ 6 h 12"/>
                  <a:gd name="T14" fmla="*/ 3 w 28"/>
                  <a:gd name="T15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2">
                    <a:moveTo>
                      <a:pt x="3" y="10"/>
                    </a:moveTo>
                    <a:cubicBezTo>
                      <a:pt x="10" y="12"/>
                      <a:pt x="10" y="12"/>
                      <a:pt x="10" y="12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4" y="0"/>
                      <a:pt x="3" y="1"/>
                      <a:pt x="2" y="1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1" y="9"/>
                      <a:pt x="3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42" name="Freeform 55">
                <a:extLst>
                  <a:ext uri="{FF2B5EF4-FFF2-40B4-BE49-F238E27FC236}">
                    <a16:creationId xmlns="" xmlns:a16="http://schemas.microsoft.com/office/drawing/2014/main" id="{DDCBB257-D106-4744-8223-4BB9F8A2AF5C}"/>
                  </a:ext>
                </a:extLst>
              </p:cNvPr>
              <p:cNvSpPr/>
              <p:nvPr/>
            </p:nvSpPr>
            <p:spPr bwMode="auto">
              <a:xfrm>
                <a:off x="2774950" y="2425700"/>
                <a:ext cx="123825" cy="58738"/>
              </a:xfrm>
              <a:custGeom>
                <a:avLst/>
                <a:gdLst>
                  <a:gd name="T0" fmla="*/ 18 w 21"/>
                  <a:gd name="T1" fmla="*/ 0 h 10"/>
                  <a:gd name="T2" fmla="*/ 18 w 21"/>
                  <a:gd name="T3" fmla="*/ 0 h 10"/>
                  <a:gd name="T4" fmla="*/ 0 w 21"/>
                  <a:gd name="T5" fmla="*/ 5 h 10"/>
                  <a:gd name="T6" fmla="*/ 16 w 21"/>
                  <a:gd name="T7" fmla="*/ 10 h 10"/>
                  <a:gd name="T8" fmla="*/ 19 w 21"/>
                  <a:gd name="T9" fmla="*/ 9 h 10"/>
                  <a:gd name="T10" fmla="*/ 21 w 21"/>
                  <a:gd name="T11" fmla="*/ 6 h 10"/>
                  <a:gd name="T12" fmla="*/ 21 w 21"/>
                  <a:gd name="T13" fmla="*/ 4 h 10"/>
                  <a:gd name="T14" fmla="*/ 18 w 21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1" h="10">
                    <a:moveTo>
                      <a:pt x="18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10"/>
                      <a:pt x="19" y="9"/>
                    </a:cubicBezTo>
                    <a:cubicBezTo>
                      <a:pt x="20" y="8"/>
                      <a:pt x="21" y="7"/>
                      <a:pt x="21" y="6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2"/>
                      <a:pt x="20" y="1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43" name="Freeform 56">
                <a:extLst>
                  <a:ext uri="{FF2B5EF4-FFF2-40B4-BE49-F238E27FC236}">
                    <a16:creationId xmlns="" xmlns:a16="http://schemas.microsoft.com/office/drawing/2014/main" id="{99FD9A97-4032-4E14-BB10-F4E2058EA9E1}"/>
                  </a:ext>
                </a:extLst>
              </p:cNvPr>
              <p:cNvSpPr/>
              <p:nvPr/>
            </p:nvSpPr>
            <p:spPr bwMode="auto">
              <a:xfrm>
                <a:off x="2522538" y="2343150"/>
                <a:ext cx="376238" cy="141288"/>
              </a:xfrm>
              <a:custGeom>
                <a:avLst/>
                <a:gdLst>
                  <a:gd name="T0" fmla="*/ 62 w 64"/>
                  <a:gd name="T1" fmla="*/ 1 h 24"/>
                  <a:gd name="T2" fmla="*/ 60 w 64"/>
                  <a:gd name="T3" fmla="*/ 0 h 24"/>
                  <a:gd name="T4" fmla="*/ 59 w 64"/>
                  <a:gd name="T5" fmla="*/ 0 h 24"/>
                  <a:gd name="T6" fmla="*/ 3 w 64"/>
                  <a:gd name="T7" fmla="*/ 14 h 24"/>
                  <a:gd name="T8" fmla="*/ 0 w 64"/>
                  <a:gd name="T9" fmla="*/ 18 h 24"/>
                  <a:gd name="T10" fmla="*/ 0 w 64"/>
                  <a:gd name="T11" fmla="*/ 20 h 24"/>
                  <a:gd name="T12" fmla="*/ 2 w 64"/>
                  <a:gd name="T13" fmla="*/ 23 h 24"/>
                  <a:gd name="T14" fmla="*/ 4 w 64"/>
                  <a:gd name="T15" fmla="*/ 24 h 24"/>
                  <a:gd name="T16" fmla="*/ 5 w 64"/>
                  <a:gd name="T17" fmla="*/ 24 h 24"/>
                  <a:gd name="T18" fmla="*/ 61 w 64"/>
                  <a:gd name="T19" fmla="*/ 10 h 24"/>
                  <a:gd name="T20" fmla="*/ 64 w 64"/>
                  <a:gd name="T21" fmla="*/ 6 h 24"/>
                  <a:gd name="T22" fmla="*/ 64 w 64"/>
                  <a:gd name="T23" fmla="*/ 4 h 24"/>
                  <a:gd name="T24" fmla="*/ 62 w 64"/>
                  <a:gd name="T25" fmla="*/ 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4" h="24">
                    <a:moveTo>
                      <a:pt x="62" y="1"/>
                    </a:moveTo>
                    <a:cubicBezTo>
                      <a:pt x="62" y="1"/>
                      <a:pt x="61" y="0"/>
                      <a:pt x="60" y="0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1" y="15"/>
                      <a:pt x="0" y="16"/>
                      <a:pt x="0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1"/>
                      <a:pt x="1" y="22"/>
                      <a:pt x="2" y="23"/>
                    </a:cubicBezTo>
                    <a:cubicBezTo>
                      <a:pt x="2" y="24"/>
                      <a:pt x="3" y="24"/>
                      <a:pt x="4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3" y="9"/>
                      <a:pt x="64" y="8"/>
                      <a:pt x="6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4" y="3"/>
                      <a:pt x="63" y="2"/>
                      <a:pt x="6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  <p:sp>
            <p:nvSpPr>
              <p:cNvPr id="44" name="Freeform 57">
                <a:extLst>
                  <a:ext uri="{FF2B5EF4-FFF2-40B4-BE49-F238E27FC236}">
                    <a16:creationId xmlns="" xmlns:a16="http://schemas.microsoft.com/office/drawing/2014/main" id="{B482A0EE-6444-458C-A43C-B46356FF46A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605088" y="2108200"/>
                <a:ext cx="217488" cy="258763"/>
              </a:xfrm>
              <a:custGeom>
                <a:avLst/>
                <a:gdLst>
                  <a:gd name="T0" fmla="*/ 8 w 37"/>
                  <a:gd name="T1" fmla="*/ 32 h 44"/>
                  <a:gd name="T2" fmla="*/ 31 w 37"/>
                  <a:gd name="T3" fmla="*/ 35 h 44"/>
                  <a:gd name="T4" fmla="*/ 20 w 37"/>
                  <a:gd name="T5" fmla="*/ 0 h 44"/>
                  <a:gd name="T6" fmla="*/ 8 w 37"/>
                  <a:gd name="T7" fmla="*/ 32 h 44"/>
                  <a:gd name="T8" fmla="*/ 15 w 37"/>
                  <a:gd name="T9" fmla="*/ 28 h 44"/>
                  <a:gd name="T10" fmla="*/ 21 w 37"/>
                  <a:gd name="T11" fmla="*/ 16 h 44"/>
                  <a:gd name="T12" fmla="*/ 20 w 37"/>
                  <a:gd name="T13" fmla="*/ 36 h 44"/>
                  <a:gd name="T14" fmla="*/ 15 w 37"/>
                  <a:gd name="T15" fmla="*/ 2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" h="44">
                    <a:moveTo>
                      <a:pt x="8" y="32"/>
                    </a:moveTo>
                    <a:cubicBezTo>
                      <a:pt x="11" y="40"/>
                      <a:pt x="24" y="44"/>
                      <a:pt x="31" y="35"/>
                    </a:cubicBezTo>
                    <a:cubicBezTo>
                      <a:pt x="37" y="25"/>
                      <a:pt x="31" y="10"/>
                      <a:pt x="20" y="0"/>
                    </a:cubicBezTo>
                    <a:cubicBezTo>
                      <a:pt x="22" y="11"/>
                      <a:pt x="0" y="15"/>
                      <a:pt x="8" y="32"/>
                    </a:cubicBezTo>
                    <a:close/>
                    <a:moveTo>
                      <a:pt x="15" y="28"/>
                    </a:moveTo>
                    <a:cubicBezTo>
                      <a:pt x="17" y="26"/>
                      <a:pt x="21" y="24"/>
                      <a:pt x="21" y="16"/>
                    </a:cubicBezTo>
                    <a:cubicBezTo>
                      <a:pt x="31" y="22"/>
                      <a:pt x="27" y="38"/>
                      <a:pt x="20" y="36"/>
                    </a:cubicBezTo>
                    <a:cubicBezTo>
                      <a:pt x="13" y="35"/>
                      <a:pt x="13" y="30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endParaRPr lang="id-ID" sz="1013"/>
              </a:p>
            </p:txBody>
          </p:sp>
        </p:grpSp>
      </p:grpSp>
      <p:grpSp>
        <p:nvGrpSpPr>
          <p:cNvPr id="45" name="Group 6">
            <a:extLst>
              <a:ext uri="{FF2B5EF4-FFF2-40B4-BE49-F238E27FC236}">
                <a16:creationId xmlns="" xmlns:a16="http://schemas.microsoft.com/office/drawing/2014/main" id="{6E0B833B-50CA-4F32-B146-2977276DD16B}"/>
              </a:ext>
            </a:extLst>
          </p:cNvPr>
          <p:cNvGrpSpPr/>
          <p:nvPr/>
        </p:nvGrpSpPr>
        <p:grpSpPr>
          <a:xfrm>
            <a:off x="7304071" y="3871145"/>
            <a:ext cx="832790" cy="832790"/>
            <a:chOff x="7616911" y="4614132"/>
            <a:chExt cx="1110386" cy="1110386"/>
          </a:xfrm>
        </p:grpSpPr>
        <p:sp>
          <p:nvSpPr>
            <p:cNvPr id="46" name="Rounded Rectangle 30">
              <a:extLst>
                <a:ext uri="{FF2B5EF4-FFF2-40B4-BE49-F238E27FC236}">
                  <a16:creationId xmlns="" xmlns:a16="http://schemas.microsoft.com/office/drawing/2014/main" id="{C25D02D2-DB68-41E2-8719-C33CEB190406}"/>
                </a:ext>
              </a:extLst>
            </p:cNvPr>
            <p:cNvSpPr/>
            <p:nvPr/>
          </p:nvSpPr>
          <p:spPr>
            <a:xfrm>
              <a:off x="7616911" y="4614132"/>
              <a:ext cx="1110386" cy="1110386"/>
            </a:xfrm>
            <a:prstGeom prst="roundRect">
              <a:avLst/>
            </a:prstGeom>
            <a:solidFill>
              <a:srgbClr val="AEA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47" name="Freeform 102">
              <a:extLst>
                <a:ext uri="{FF2B5EF4-FFF2-40B4-BE49-F238E27FC236}">
                  <a16:creationId xmlns="" xmlns:a16="http://schemas.microsoft.com/office/drawing/2014/main" id="{E4F84A5E-FB7A-424A-90A3-FA8E13E2214C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7970700" y="4921250"/>
              <a:ext cx="401199" cy="480175"/>
            </a:xfrm>
            <a:custGeom>
              <a:avLst/>
              <a:gdLst>
                <a:gd name="connsiteX0" fmla="*/ 206367 w 449768"/>
                <a:gd name="connsiteY0" fmla="*/ 423375 h 538305"/>
                <a:gd name="connsiteX1" fmla="*/ 208536 w 449768"/>
                <a:gd name="connsiteY1" fmla="*/ 434347 h 538305"/>
                <a:gd name="connsiteX2" fmla="*/ 136133 w 449768"/>
                <a:gd name="connsiteY2" fmla="*/ 527584 h 538305"/>
                <a:gd name="connsiteX3" fmla="*/ 120760 w 449768"/>
                <a:gd name="connsiteY3" fmla="*/ 517169 h 538305"/>
                <a:gd name="connsiteX4" fmla="*/ 192667 w 449768"/>
                <a:gd name="connsiteY4" fmla="*/ 423933 h 538305"/>
                <a:gd name="connsiteX5" fmla="*/ 206367 w 449768"/>
                <a:gd name="connsiteY5" fmla="*/ 423375 h 538305"/>
                <a:gd name="connsiteX6" fmla="*/ 158371 w 449768"/>
                <a:gd name="connsiteY6" fmla="*/ 386315 h 538305"/>
                <a:gd name="connsiteX7" fmla="*/ 160292 w 449768"/>
                <a:gd name="connsiteY7" fmla="*/ 397002 h 538305"/>
                <a:gd name="connsiteX8" fmla="*/ 51725 w 449768"/>
                <a:gd name="connsiteY8" fmla="*/ 536376 h 538305"/>
                <a:gd name="connsiteX9" fmla="*/ 41315 w 449768"/>
                <a:gd name="connsiteY9" fmla="*/ 525997 h 538305"/>
                <a:gd name="connsiteX10" fmla="*/ 144924 w 449768"/>
                <a:gd name="connsiteY10" fmla="*/ 387118 h 538305"/>
                <a:gd name="connsiteX11" fmla="*/ 158371 w 449768"/>
                <a:gd name="connsiteY11" fmla="*/ 386315 h 538305"/>
                <a:gd name="connsiteX12" fmla="*/ 112005 w 449768"/>
                <a:gd name="connsiteY12" fmla="*/ 349971 h 538305"/>
                <a:gd name="connsiteX13" fmla="*/ 113740 w 449768"/>
                <a:gd name="connsiteY13" fmla="*/ 362927 h 538305"/>
                <a:gd name="connsiteX14" fmla="*/ 41338 w 449768"/>
                <a:gd name="connsiteY14" fmla="*/ 455221 h 538305"/>
                <a:gd name="connsiteX15" fmla="*/ 25965 w 449768"/>
                <a:gd name="connsiteY15" fmla="*/ 444857 h 538305"/>
                <a:gd name="connsiteX16" fmla="*/ 98367 w 449768"/>
                <a:gd name="connsiteY16" fmla="*/ 352562 h 538305"/>
                <a:gd name="connsiteX17" fmla="*/ 112005 w 449768"/>
                <a:gd name="connsiteY17" fmla="*/ 349971 h 538305"/>
                <a:gd name="connsiteX18" fmla="*/ 287508 w 449768"/>
                <a:gd name="connsiteY18" fmla="*/ 153269 h 538305"/>
                <a:gd name="connsiteX19" fmla="*/ 261020 w 449768"/>
                <a:gd name="connsiteY19" fmla="*/ 165441 h 538305"/>
                <a:gd name="connsiteX20" fmla="*/ 255548 w 449768"/>
                <a:gd name="connsiteY20" fmla="*/ 175874 h 538305"/>
                <a:gd name="connsiteX21" fmla="*/ 276441 w 449768"/>
                <a:gd name="connsiteY21" fmla="*/ 232511 h 538305"/>
                <a:gd name="connsiteX22" fmla="*/ 328174 w 449768"/>
                <a:gd name="connsiteY22" fmla="*/ 227543 h 538305"/>
                <a:gd name="connsiteX23" fmla="*/ 333645 w 449768"/>
                <a:gd name="connsiteY23" fmla="*/ 217110 h 538305"/>
                <a:gd name="connsiteX24" fmla="*/ 317727 w 449768"/>
                <a:gd name="connsiteY24" fmla="*/ 160472 h 538305"/>
                <a:gd name="connsiteX25" fmla="*/ 287508 w 449768"/>
                <a:gd name="connsiteY25" fmla="*/ 153269 h 538305"/>
                <a:gd name="connsiteX26" fmla="*/ 437111 w 449768"/>
                <a:gd name="connsiteY26" fmla="*/ 0 h 538305"/>
                <a:gd name="connsiteX27" fmla="*/ 442086 w 449768"/>
                <a:gd name="connsiteY27" fmla="*/ 0 h 538305"/>
                <a:gd name="connsiteX28" fmla="*/ 447557 w 449768"/>
                <a:gd name="connsiteY28" fmla="*/ 4968 h 538305"/>
                <a:gd name="connsiteX29" fmla="*/ 447557 w 449768"/>
                <a:gd name="connsiteY29" fmla="*/ 9937 h 538305"/>
                <a:gd name="connsiteX30" fmla="*/ 447557 w 449768"/>
                <a:gd name="connsiteY30" fmla="*/ 20370 h 538305"/>
                <a:gd name="connsiteX31" fmla="*/ 447557 w 449768"/>
                <a:gd name="connsiteY31" fmla="*/ 46204 h 538305"/>
                <a:gd name="connsiteX32" fmla="*/ 442086 w 449768"/>
                <a:gd name="connsiteY32" fmla="*/ 103338 h 538305"/>
                <a:gd name="connsiteX33" fmla="*/ 442086 w 449768"/>
                <a:gd name="connsiteY33" fmla="*/ 113771 h 538305"/>
                <a:gd name="connsiteX34" fmla="*/ 437111 w 449768"/>
                <a:gd name="connsiteY34" fmla="*/ 134141 h 538305"/>
                <a:gd name="connsiteX35" fmla="*/ 421194 w 449768"/>
                <a:gd name="connsiteY35" fmla="*/ 175874 h 538305"/>
                <a:gd name="connsiteX36" fmla="*/ 354040 w 449768"/>
                <a:gd name="connsiteY36" fmla="*/ 289645 h 538305"/>
                <a:gd name="connsiteX37" fmla="*/ 344091 w 449768"/>
                <a:gd name="connsiteY37" fmla="*/ 325913 h 538305"/>
                <a:gd name="connsiteX38" fmla="*/ 276441 w 449768"/>
                <a:gd name="connsiteY38" fmla="*/ 506754 h 538305"/>
                <a:gd name="connsiteX39" fmla="*/ 261020 w 449768"/>
                <a:gd name="connsiteY39" fmla="*/ 496321 h 538305"/>
                <a:gd name="connsiteX40" fmla="*/ 17278 w 449768"/>
                <a:gd name="connsiteY40" fmla="*/ 310511 h 538305"/>
                <a:gd name="connsiteX41" fmla="*/ 1858 w 449768"/>
                <a:gd name="connsiteY41" fmla="*/ 289645 h 538305"/>
                <a:gd name="connsiteX42" fmla="*/ 162528 w 449768"/>
                <a:gd name="connsiteY42" fmla="*/ 186307 h 538305"/>
                <a:gd name="connsiteX43" fmla="*/ 193369 w 449768"/>
                <a:gd name="connsiteY43" fmla="*/ 165441 h 538305"/>
                <a:gd name="connsiteX44" fmla="*/ 312753 w 449768"/>
                <a:gd name="connsiteY44" fmla="*/ 51669 h 538305"/>
                <a:gd name="connsiteX45" fmla="*/ 400799 w 449768"/>
                <a:gd name="connsiteY45" fmla="*/ 9937 h 538305"/>
                <a:gd name="connsiteX46" fmla="*/ 426665 w 449768"/>
                <a:gd name="connsiteY46" fmla="*/ 4968 h 538305"/>
                <a:gd name="connsiteX47" fmla="*/ 437111 w 449768"/>
                <a:gd name="connsiteY47" fmla="*/ 0 h 53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449768" h="538305">
                  <a:moveTo>
                    <a:pt x="206367" y="423375"/>
                  </a:moveTo>
                  <a:cubicBezTo>
                    <a:pt x="209652" y="425297"/>
                    <a:pt x="211016" y="429140"/>
                    <a:pt x="208536" y="434347"/>
                  </a:cubicBezTo>
                  <a:cubicBezTo>
                    <a:pt x="198122" y="460136"/>
                    <a:pt x="172335" y="506754"/>
                    <a:pt x="136133" y="527584"/>
                  </a:cubicBezTo>
                  <a:cubicBezTo>
                    <a:pt x="125719" y="532543"/>
                    <a:pt x="115305" y="527584"/>
                    <a:pt x="120760" y="517169"/>
                  </a:cubicBezTo>
                  <a:cubicBezTo>
                    <a:pt x="130678" y="491380"/>
                    <a:pt x="151507" y="450217"/>
                    <a:pt x="192667" y="423933"/>
                  </a:cubicBezTo>
                  <a:cubicBezTo>
                    <a:pt x="197874" y="421453"/>
                    <a:pt x="203081" y="421453"/>
                    <a:pt x="206367" y="423375"/>
                  </a:cubicBezTo>
                  <a:close/>
                  <a:moveTo>
                    <a:pt x="158371" y="386315"/>
                  </a:moveTo>
                  <a:cubicBezTo>
                    <a:pt x="161532" y="388230"/>
                    <a:pt x="162771" y="392060"/>
                    <a:pt x="160292" y="397002"/>
                  </a:cubicBezTo>
                  <a:cubicBezTo>
                    <a:pt x="144924" y="433081"/>
                    <a:pt x="113693" y="500297"/>
                    <a:pt x="51725" y="536376"/>
                  </a:cubicBezTo>
                  <a:cubicBezTo>
                    <a:pt x="41315" y="541318"/>
                    <a:pt x="36357" y="536376"/>
                    <a:pt x="41315" y="525997"/>
                  </a:cubicBezTo>
                  <a:cubicBezTo>
                    <a:pt x="51725" y="489918"/>
                    <a:pt x="82957" y="422702"/>
                    <a:pt x="144924" y="387118"/>
                  </a:cubicBezTo>
                  <a:cubicBezTo>
                    <a:pt x="150130" y="384399"/>
                    <a:pt x="155211" y="384399"/>
                    <a:pt x="158371" y="386315"/>
                  </a:cubicBezTo>
                  <a:close/>
                  <a:moveTo>
                    <a:pt x="112005" y="349971"/>
                  </a:moveTo>
                  <a:cubicBezTo>
                    <a:pt x="115228" y="352562"/>
                    <a:pt x="116468" y="357744"/>
                    <a:pt x="113740" y="362927"/>
                  </a:cubicBezTo>
                  <a:cubicBezTo>
                    <a:pt x="103326" y="388591"/>
                    <a:pt x="77539" y="429556"/>
                    <a:pt x="41338" y="455221"/>
                  </a:cubicBezTo>
                  <a:cubicBezTo>
                    <a:pt x="25965" y="460157"/>
                    <a:pt x="21006" y="455221"/>
                    <a:pt x="25965" y="444857"/>
                  </a:cubicBezTo>
                  <a:cubicBezTo>
                    <a:pt x="36379" y="419192"/>
                    <a:pt x="57207" y="378227"/>
                    <a:pt x="98367" y="352562"/>
                  </a:cubicBezTo>
                  <a:cubicBezTo>
                    <a:pt x="103574" y="347380"/>
                    <a:pt x="108781" y="347380"/>
                    <a:pt x="112005" y="349971"/>
                  </a:cubicBezTo>
                  <a:close/>
                  <a:moveTo>
                    <a:pt x="287508" y="153269"/>
                  </a:moveTo>
                  <a:cubicBezTo>
                    <a:pt x="277809" y="153890"/>
                    <a:pt x="268730" y="157740"/>
                    <a:pt x="261020" y="165441"/>
                  </a:cubicBezTo>
                  <a:cubicBezTo>
                    <a:pt x="261020" y="170409"/>
                    <a:pt x="261020" y="170409"/>
                    <a:pt x="255548" y="175874"/>
                  </a:cubicBezTo>
                  <a:cubicBezTo>
                    <a:pt x="245600" y="196243"/>
                    <a:pt x="250574" y="222575"/>
                    <a:pt x="276441" y="232511"/>
                  </a:cubicBezTo>
                  <a:cubicBezTo>
                    <a:pt x="291861" y="242944"/>
                    <a:pt x="317727" y="242944"/>
                    <a:pt x="328174" y="227543"/>
                  </a:cubicBezTo>
                  <a:cubicBezTo>
                    <a:pt x="333645" y="222575"/>
                    <a:pt x="333645" y="222575"/>
                    <a:pt x="333645" y="217110"/>
                  </a:cubicBezTo>
                  <a:cubicBezTo>
                    <a:pt x="349066" y="196243"/>
                    <a:pt x="338620" y="170409"/>
                    <a:pt x="317727" y="160472"/>
                  </a:cubicBezTo>
                  <a:cubicBezTo>
                    <a:pt x="307530" y="155256"/>
                    <a:pt x="297208" y="152648"/>
                    <a:pt x="287508" y="153269"/>
                  </a:cubicBezTo>
                  <a:close/>
                  <a:moveTo>
                    <a:pt x="437111" y="0"/>
                  </a:moveTo>
                  <a:lnTo>
                    <a:pt x="442086" y="0"/>
                  </a:lnTo>
                  <a:cubicBezTo>
                    <a:pt x="447557" y="0"/>
                    <a:pt x="452532" y="0"/>
                    <a:pt x="447557" y="4968"/>
                  </a:cubicBezTo>
                  <a:lnTo>
                    <a:pt x="447557" y="9937"/>
                  </a:lnTo>
                  <a:cubicBezTo>
                    <a:pt x="452532" y="15402"/>
                    <a:pt x="447557" y="15402"/>
                    <a:pt x="447557" y="20370"/>
                  </a:cubicBezTo>
                  <a:cubicBezTo>
                    <a:pt x="447557" y="25835"/>
                    <a:pt x="447557" y="36268"/>
                    <a:pt x="447557" y="46204"/>
                  </a:cubicBezTo>
                  <a:cubicBezTo>
                    <a:pt x="447557" y="62102"/>
                    <a:pt x="447557" y="82472"/>
                    <a:pt x="442086" y="103338"/>
                  </a:cubicBezTo>
                  <a:cubicBezTo>
                    <a:pt x="442086" y="108306"/>
                    <a:pt x="442086" y="108306"/>
                    <a:pt x="442086" y="113771"/>
                  </a:cubicBezTo>
                  <a:cubicBezTo>
                    <a:pt x="437111" y="124205"/>
                    <a:pt x="437111" y="129173"/>
                    <a:pt x="437111" y="134141"/>
                  </a:cubicBezTo>
                  <a:cubicBezTo>
                    <a:pt x="431640" y="150039"/>
                    <a:pt x="426665" y="165441"/>
                    <a:pt x="421194" y="175874"/>
                  </a:cubicBezTo>
                  <a:cubicBezTo>
                    <a:pt x="406271" y="212141"/>
                    <a:pt x="385378" y="248409"/>
                    <a:pt x="354040" y="289645"/>
                  </a:cubicBezTo>
                  <a:cubicBezTo>
                    <a:pt x="349066" y="294613"/>
                    <a:pt x="344091" y="315479"/>
                    <a:pt x="344091" y="325913"/>
                  </a:cubicBezTo>
                  <a:cubicBezTo>
                    <a:pt x="354040" y="367148"/>
                    <a:pt x="359512" y="460053"/>
                    <a:pt x="276441" y="506754"/>
                  </a:cubicBezTo>
                  <a:cubicBezTo>
                    <a:pt x="265994" y="517187"/>
                    <a:pt x="255548" y="512219"/>
                    <a:pt x="261020" y="496321"/>
                  </a:cubicBezTo>
                  <a:cubicBezTo>
                    <a:pt x="261020" y="439684"/>
                    <a:pt x="240128" y="305046"/>
                    <a:pt x="17278" y="310511"/>
                  </a:cubicBezTo>
                  <a:cubicBezTo>
                    <a:pt x="1858" y="310511"/>
                    <a:pt x="-3117" y="300078"/>
                    <a:pt x="1858" y="289645"/>
                  </a:cubicBezTo>
                  <a:cubicBezTo>
                    <a:pt x="17278" y="253377"/>
                    <a:pt x="59062" y="180842"/>
                    <a:pt x="162528" y="186307"/>
                  </a:cubicBezTo>
                  <a:cubicBezTo>
                    <a:pt x="172975" y="186307"/>
                    <a:pt x="188395" y="175874"/>
                    <a:pt x="193369" y="165441"/>
                  </a:cubicBezTo>
                  <a:cubicBezTo>
                    <a:pt x="214261" y="139606"/>
                    <a:pt x="250574" y="87937"/>
                    <a:pt x="312753" y="51669"/>
                  </a:cubicBezTo>
                  <a:cubicBezTo>
                    <a:pt x="349066" y="25835"/>
                    <a:pt x="379907" y="15402"/>
                    <a:pt x="400799" y="9937"/>
                  </a:cubicBezTo>
                  <a:cubicBezTo>
                    <a:pt x="416219" y="9937"/>
                    <a:pt x="426665" y="9937"/>
                    <a:pt x="426665" y="4968"/>
                  </a:cubicBezTo>
                  <a:cubicBezTo>
                    <a:pt x="431640" y="4968"/>
                    <a:pt x="431640" y="0"/>
                    <a:pt x="4371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1800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48" name="Group 3">
            <a:extLst>
              <a:ext uri="{FF2B5EF4-FFF2-40B4-BE49-F238E27FC236}">
                <a16:creationId xmlns="" xmlns:a16="http://schemas.microsoft.com/office/drawing/2014/main" id="{D121FBBE-5B2E-40CD-AD91-B43A37B78F5B}"/>
              </a:ext>
            </a:extLst>
          </p:cNvPr>
          <p:cNvGrpSpPr/>
          <p:nvPr/>
        </p:nvGrpSpPr>
        <p:grpSpPr>
          <a:xfrm>
            <a:off x="4268009" y="3871145"/>
            <a:ext cx="832790" cy="832790"/>
            <a:chOff x="3568828" y="4614132"/>
            <a:chExt cx="1110386" cy="1110386"/>
          </a:xfrm>
        </p:grpSpPr>
        <p:sp>
          <p:nvSpPr>
            <p:cNvPr id="49" name="Rounded Rectangle 27">
              <a:extLst>
                <a:ext uri="{FF2B5EF4-FFF2-40B4-BE49-F238E27FC236}">
                  <a16:creationId xmlns="" xmlns:a16="http://schemas.microsoft.com/office/drawing/2014/main" id="{30B9E27A-9B90-4E5B-91B4-E07267DB752D}"/>
                </a:ext>
              </a:extLst>
            </p:cNvPr>
            <p:cNvSpPr/>
            <p:nvPr/>
          </p:nvSpPr>
          <p:spPr>
            <a:xfrm>
              <a:off x="3568828" y="4614132"/>
              <a:ext cx="1110386" cy="1110386"/>
            </a:xfrm>
            <a:prstGeom prst="roundRect">
              <a:avLst/>
            </a:prstGeom>
            <a:solidFill>
              <a:srgbClr val="D5BA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50" name="Freeform 328">
              <a:extLst>
                <a:ext uri="{FF2B5EF4-FFF2-40B4-BE49-F238E27FC236}">
                  <a16:creationId xmlns="" xmlns:a16="http://schemas.microsoft.com/office/drawing/2014/main" id="{EDA2D9FC-8884-4E75-8A5E-8640B19F5E4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797484" y="4996545"/>
              <a:ext cx="652824" cy="364204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82839" tIns="91419" rIns="182839" bIns="91419" anchor="ctr"/>
            <a:lstStyle/>
            <a:p>
              <a:pPr>
                <a:defRPr/>
              </a:pPr>
              <a:endParaRPr lang="en-US" sz="1800" dirty="0">
                <a:ea typeface="宋体" panose="02010600030101010101" pitchFamily="2" charset="-122"/>
              </a:endParaRPr>
            </a:p>
          </p:txBody>
        </p:sp>
      </p:grpSp>
      <p:grpSp>
        <p:nvGrpSpPr>
          <p:cNvPr id="51" name="Group 5">
            <a:extLst>
              <a:ext uri="{FF2B5EF4-FFF2-40B4-BE49-F238E27FC236}">
                <a16:creationId xmlns="" xmlns:a16="http://schemas.microsoft.com/office/drawing/2014/main" id="{C0497591-C2A8-437D-8E1E-A3A7118C252D}"/>
              </a:ext>
            </a:extLst>
          </p:cNvPr>
          <p:cNvGrpSpPr/>
          <p:nvPr/>
        </p:nvGrpSpPr>
        <p:grpSpPr>
          <a:xfrm>
            <a:off x="8842711" y="1760468"/>
            <a:ext cx="832790" cy="832790"/>
            <a:chOff x="9668431" y="1799896"/>
            <a:chExt cx="1110386" cy="1110386"/>
          </a:xfrm>
        </p:grpSpPr>
        <p:sp>
          <p:nvSpPr>
            <p:cNvPr id="52" name="Rounded Rectangle 37">
              <a:extLst>
                <a:ext uri="{FF2B5EF4-FFF2-40B4-BE49-F238E27FC236}">
                  <a16:creationId xmlns="" xmlns:a16="http://schemas.microsoft.com/office/drawing/2014/main" id="{2723DF44-F7A1-4214-96BB-8AC039DBF0B2}"/>
                </a:ext>
              </a:extLst>
            </p:cNvPr>
            <p:cNvSpPr/>
            <p:nvPr/>
          </p:nvSpPr>
          <p:spPr>
            <a:xfrm>
              <a:off x="9668431" y="1799896"/>
              <a:ext cx="1110386" cy="1110386"/>
            </a:xfrm>
            <a:prstGeom prst="roundRect">
              <a:avLst/>
            </a:prstGeom>
            <a:solidFill>
              <a:srgbClr val="929A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grpSp>
          <p:nvGrpSpPr>
            <p:cNvPr id="53" name="Group 447">
              <a:extLst>
                <a:ext uri="{FF2B5EF4-FFF2-40B4-BE49-F238E27FC236}">
                  <a16:creationId xmlns="" xmlns:a16="http://schemas.microsoft.com/office/drawing/2014/main" id="{4995A9D1-AB2E-4493-8D47-9C09F644E908}"/>
                </a:ext>
              </a:extLst>
            </p:cNvPr>
            <p:cNvGrpSpPr/>
            <p:nvPr/>
          </p:nvGrpSpPr>
          <p:grpSpPr bwMode="auto">
            <a:xfrm>
              <a:off x="9999831" y="2124709"/>
              <a:ext cx="468159" cy="468159"/>
              <a:chOff x="0" y="0"/>
              <a:chExt cx="575" cy="575"/>
            </a:xfrm>
            <a:solidFill>
              <a:schemeClr val="bg1"/>
            </a:solidFill>
          </p:grpSpPr>
          <p:sp>
            <p:nvSpPr>
              <p:cNvPr id="54" name="AutoShape 443">
                <a:extLst>
                  <a:ext uri="{FF2B5EF4-FFF2-40B4-BE49-F238E27FC236}">
                    <a16:creationId xmlns="" xmlns:a16="http://schemas.microsoft.com/office/drawing/2014/main" id="{13CCA9B7-F8DD-45FF-A394-C89673087A1A}"/>
                  </a:ext>
                </a:extLst>
              </p:cNvPr>
              <p:cNvSpPr/>
              <p:nvPr/>
            </p:nvSpPr>
            <p:spPr bwMode="auto">
              <a:xfrm>
                <a:off x="0" y="296"/>
                <a:ext cx="279" cy="279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1600" h="21600">
                    <a:moveTo>
                      <a:pt x="16948" y="3429"/>
                    </a:moveTo>
                    <a:lnTo>
                      <a:pt x="9450" y="10928"/>
                    </a:lnTo>
                    <a:lnTo>
                      <a:pt x="8117" y="9596"/>
                    </a:lnTo>
                    <a:lnTo>
                      <a:pt x="15616" y="2098"/>
                    </a:lnTo>
                    <a:lnTo>
                      <a:pt x="13520" y="0"/>
                    </a:lnTo>
                    <a:lnTo>
                      <a:pt x="3894" y="9626"/>
                    </a:lnTo>
                    <a:lnTo>
                      <a:pt x="3890" y="9626"/>
                    </a:lnTo>
                    <a:lnTo>
                      <a:pt x="3890" y="9630"/>
                    </a:lnTo>
                    <a:lnTo>
                      <a:pt x="3889" y="9630"/>
                    </a:lnTo>
                    <a:lnTo>
                      <a:pt x="3890" y="9630"/>
                    </a:lnTo>
                    <a:lnTo>
                      <a:pt x="0" y="21600"/>
                    </a:lnTo>
                    <a:lnTo>
                      <a:pt x="11971" y="17712"/>
                    </a:lnTo>
                    <a:lnTo>
                      <a:pt x="11972" y="17712"/>
                    </a:lnTo>
                    <a:lnTo>
                      <a:pt x="11975" y="17711"/>
                    </a:lnTo>
                    <a:lnTo>
                      <a:pt x="11975" y="17709"/>
                    </a:lnTo>
                    <a:lnTo>
                      <a:pt x="21600" y="8083"/>
                    </a:lnTo>
                    <a:lnTo>
                      <a:pt x="16948" y="3429"/>
                    </a:lnTo>
                    <a:close/>
                    <a:moveTo>
                      <a:pt x="16948" y="3429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1800">
                  <a:solidFill>
                    <a:schemeClr val="bg2"/>
                  </a:solidFill>
                </a:endParaRPr>
              </a:p>
            </p:txBody>
          </p:sp>
          <p:sp>
            <p:nvSpPr>
              <p:cNvPr id="55" name="AutoShape 444">
                <a:extLst>
                  <a:ext uri="{FF2B5EF4-FFF2-40B4-BE49-F238E27FC236}">
                    <a16:creationId xmlns="" xmlns:a16="http://schemas.microsoft.com/office/drawing/2014/main" id="{0BC0C975-6C1D-47DA-BECB-AC0302A471AF}"/>
                  </a:ext>
                </a:extLst>
              </p:cNvPr>
              <p:cNvSpPr/>
              <p:nvPr/>
            </p:nvSpPr>
            <p:spPr bwMode="auto">
              <a:xfrm>
                <a:off x="296" y="104"/>
                <a:ext cx="176" cy="17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00" h="21600">
                    <a:moveTo>
                      <a:pt x="3324" y="12115"/>
                    </a:moveTo>
                    <a:lnTo>
                      <a:pt x="8825" y="6614"/>
                    </a:lnTo>
                    <a:lnTo>
                      <a:pt x="10935" y="8723"/>
                    </a:lnTo>
                    <a:lnTo>
                      <a:pt x="5434" y="14225"/>
                    </a:lnTo>
                    <a:lnTo>
                      <a:pt x="12808" y="21600"/>
                    </a:lnTo>
                    <a:lnTo>
                      <a:pt x="21600" y="12807"/>
                    </a:lnTo>
                    <a:lnTo>
                      <a:pt x="8790" y="0"/>
                    </a:lnTo>
                    <a:lnTo>
                      <a:pt x="0" y="8791"/>
                    </a:lnTo>
                    <a:lnTo>
                      <a:pt x="3324" y="12115"/>
                    </a:lnTo>
                    <a:close/>
                    <a:moveTo>
                      <a:pt x="3324" y="12115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1800">
                  <a:solidFill>
                    <a:schemeClr val="bg2"/>
                  </a:solidFill>
                </a:endParaRPr>
              </a:p>
            </p:txBody>
          </p:sp>
          <p:sp>
            <p:nvSpPr>
              <p:cNvPr id="56" name="AutoShape 445">
                <a:extLst>
                  <a:ext uri="{FF2B5EF4-FFF2-40B4-BE49-F238E27FC236}">
                    <a16:creationId xmlns="" xmlns:a16="http://schemas.microsoft.com/office/drawing/2014/main" id="{F8B10712-7ABC-4E43-8DC0-A24BDAA71511}"/>
                  </a:ext>
                </a:extLst>
              </p:cNvPr>
              <p:cNvSpPr/>
              <p:nvPr/>
            </p:nvSpPr>
            <p:spPr bwMode="auto">
              <a:xfrm>
                <a:off x="400" y="0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1600" h="21600">
                    <a:moveTo>
                      <a:pt x="0" y="8576"/>
                    </a:moveTo>
                    <a:lnTo>
                      <a:pt x="8573" y="0"/>
                    </a:lnTo>
                    <a:lnTo>
                      <a:pt x="21600" y="13024"/>
                    </a:lnTo>
                    <a:lnTo>
                      <a:pt x="13027" y="21600"/>
                    </a:lnTo>
                    <a:lnTo>
                      <a:pt x="0" y="8576"/>
                    </a:lnTo>
                    <a:close/>
                    <a:moveTo>
                      <a:pt x="0" y="8576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1800">
                  <a:solidFill>
                    <a:schemeClr val="bg2"/>
                  </a:solidFill>
                </a:endParaRPr>
              </a:p>
            </p:txBody>
          </p:sp>
          <p:sp>
            <p:nvSpPr>
              <p:cNvPr id="57" name="AutoShape 446">
                <a:extLst>
                  <a:ext uri="{FF2B5EF4-FFF2-40B4-BE49-F238E27FC236}">
                    <a16:creationId xmlns="" xmlns:a16="http://schemas.microsoft.com/office/drawing/2014/main" id="{9F9A2F15-72D5-4487-BF18-10CC912C2AEE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575" cy="57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w 21600"/>
                  <a:gd name="T35" fmla="*/ 0 h 21600"/>
                  <a:gd name="T36" fmla="*/ 0 w 21600"/>
                  <a:gd name="T37" fmla="*/ 0 h 21600"/>
                  <a:gd name="T38" fmla="*/ 0 w 21600"/>
                  <a:gd name="T39" fmla="*/ 0 h 21600"/>
                  <a:gd name="T40" fmla="*/ 0 w 21600"/>
                  <a:gd name="T41" fmla="*/ 0 h 21600"/>
                  <a:gd name="T42" fmla="*/ 0 w 21600"/>
                  <a:gd name="T43" fmla="*/ 0 h 21600"/>
                  <a:gd name="T44" fmla="*/ 0 w 21600"/>
                  <a:gd name="T45" fmla="*/ 0 h 21600"/>
                  <a:gd name="T46" fmla="*/ 0 w 21600"/>
                  <a:gd name="T47" fmla="*/ 0 h 21600"/>
                  <a:gd name="T48" fmla="*/ 0 w 21600"/>
                  <a:gd name="T49" fmla="*/ 0 h 21600"/>
                  <a:gd name="T50" fmla="*/ 0 w 21600"/>
                  <a:gd name="T51" fmla="*/ 0 h 2160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21600" h="21600">
                    <a:moveTo>
                      <a:pt x="16712" y="12177"/>
                    </a:moveTo>
                    <a:cubicBezTo>
                      <a:pt x="16247" y="12177"/>
                      <a:pt x="15748" y="12329"/>
                      <a:pt x="15257" y="12582"/>
                    </a:cubicBezTo>
                    <a:lnTo>
                      <a:pt x="9013" y="6331"/>
                    </a:lnTo>
                    <a:cubicBezTo>
                      <a:pt x="9263" y="5840"/>
                      <a:pt x="9413" y="5346"/>
                      <a:pt x="9413" y="4893"/>
                    </a:cubicBezTo>
                    <a:cubicBezTo>
                      <a:pt x="9413" y="2407"/>
                      <a:pt x="7052" y="0"/>
                      <a:pt x="4571" y="0"/>
                    </a:cubicBezTo>
                    <a:cubicBezTo>
                      <a:pt x="4555" y="0"/>
                      <a:pt x="4540" y="0"/>
                      <a:pt x="4525" y="0"/>
                    </a:cubicBezTo>
                    <a:cubicBezTo>
                      <a:pt x="4515" y="0"/>
                      <a:pt x="4233" y="287"/>
                      <a:pt x="4079" y="441"/>
                    </a:cubicBezTo>
                    <a:cubicBezTo>
                      <a:pt x="6081" y="2445"/>
                      <a:pt x="5916" y="2120"/>
                      <a:pt x="5916" y="3349"/>
                    </a:cubicBezTo>
                    <a:cubicBezTo>
                      <a:pt x="5916" y="4347"/>
                      <a:pt x="4320" y="5922"/>
                      <a:pt x="3346" y="5922"/>
                    </a:cubicBezTo>
                    <a:cubicBezTo>
                      <a:pt x="3132" y="5922"/>
                      <a:pt x="2966" y="5928"/>
                      <a:pt x="2828" y="5928"/>
                    </a:cubicBezTo>
                    <a:cubicBezTo>
                      <a:pt x="2150" y="5928"/>
                      <a:pt x="2140" y="5784"/>
                      <a:pt x="441" y="4083"/>
                    </a:cubicBezTo>
                    <a:cubicBezTo>
                      <a:pt x="282" y="4242"/>
                      <a:pt x="0" y="4520"/>
                      <a:pt x="0" y="4529"/>
                    </a:cubicBezTo>
                    <a:cubicBezTo>
                      <a:pt x="31" y="7031"/>
                      <a:pt x="2390" y="9422"/>
                      <a:pt x="4888" y="9422"/>
                    </a:cubicBezTo>
                    <a:cubicBezTo>
                      <a:pt x="5341" y="9422"/>
                      <a:pt x="5824" y="9278"/>
                      <a:pt x="6302" y="9038"/>
                    </a:cubicBezTo>
                    <a:lnTo>
                      <a:pt x="12567" y="15310"/>
                    </a:lnTo>
                    <a:cubicBezTo>
                      <a:pt x="12329" y="15787"/>
                      <a:pt x="12187" y="16267"/>
                      <a:pt x="12187" y="16706"/>
                    </a:cubicBezTo>
                    <a:cubicBezTo>
                      <a:pt x="12187" y="19193"/>
                      <a:pt x="14548" y="21600"/>
                      <a:pt x="17030" y="21600"/>
                    </a:cubicBezTo>
                    <a:cubicBezTo>
                      <a:pt x="17045" y="21600"/>
                      <a:pt x="17060" y="21600"/>
                      <a:pt x="17075" y="21600"/>
                    </a:cubicBezTo>
                    <a:cubicBezTo>
                      <a:pt x="17085" y="21600"/>
                      <a:pt x="17367" y="21313"/>
                      <a:pt x="17521" y="21159"/>
                    </a:cubicBezTo>
                    <a:cubicBezTo>
                      <a:pt x="15519" y="19155"/>
                      <a:pt x="15684" y="19480"/>
                      <a:pt x="15684" y="18251"/>
                    </a:cubicBezTo>
                    <a:cubicBezTo>
                      <a:pt x="15684" y="17253"/>
                      <a:pt x="17280" y="15678"/>
                      <a:pt x="18254" y="15678"/>
                    </a:cubicBezTo>
                    <a:cubicBezTo>
                      <a:pt x="18467" y="15678"/>
                      <a:pt x="18633" y="15672"/>
                      <a:pt x="18771" y="15672"/>
                    </a:cubicBezTo>
                    <a:cubicBezTo>
                      <a:pt x="19449" y="15672"/>
                      <a:pt x="19460" y="15816"/>
                      <a:pt x="21159" y="17517"/>
                    </a:cubicBezTo>
                    <a:cubicBezTo>
                      <a:pt x="21318" y="17358"/>
                      <a:pt x="21599" y="17080"/>
                      <a:pt x="21600" y="17071"/>
                    </a:cubicBezTo>
                    <a:cubicBezTo>
                      <a:pt x="21570" y="14569"/>
                      <a:pt x="19210" y="12177"/>
                      <a:pt x="16712" y="12177"/>
                    </a:cubicBezTo>
                    <a:close/>
                    <a:moveTo>
                      <a:pt x="16712" y="12177"/>
                    </a:moveTo>
                  </a:path>
                </a:pathLst>
              </a:custGeom>
              <a:grpFill/>
              <a:ln>
                <a:noFill/>
              </a:ln>
            </p:spPr>
            <p:txBody>
              <a:bodyPr lIns="0" tIns="0" rIns="0" bIns="0"/>
              <a:lstStyle/>
              <a:p>
                <a:endParaRPr lang="en-US" sz="1800">
                  <a:solidFill>
                    <a:schemeClr val="bg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34358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0"/>
                            </p:stCondLst>
                            <p:childTnLst>
                              <p:par>
                                <p:cTn id="9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2B74E87F-88AF-4AE2-B09F-30C3A0448E00}"/>
              </a:ext>
            </a:extLst>
          </p:cNvPr>
          <p:cNvGrpSpPr/>
          <p:nvPr/>
        </p:nvGrpSpPr>
        <p:grpSpPr>
          <a:xfrm>
            <a:off x="2685411" y="1578063"/>
            <a:ext cx="2782208" cy="2994926"/>
            <a:chOff x="1519519" y="1764034"/>
            <a:chExt cx="3709610" cy="3993235"/>
          </a:xfrm>
        </p:grpSpPr>
        <p:sp>
          <p:nvSpPr>
            <p:cNvPr id="3" name="Rectangle 3">
              <a:extLst>
                <a:ext uri="{FF2B5EF4-FFF2-40B4-BE49-F238E27FC236}">
                  <a16:creationId xmlns="" xmlns:a16="http://schemas.microsoft.com/office/drawing/2014/main" id="{FC66D0CD-850C-4268-A12C-4C2CFABBEB9A}"/>
                </a:ext>
              </a:extLst>
            </p:cNvPr>
            <p:cNvSpPr/>
            <p:nvPr/>
          </p:nvSpPr>
          <p:spPr>
            <a:xfrm>
              <a:off x="1519519" y="1764034"/>
              <a:ext cx="3709610" cy="317713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grpSp>
          <p:nvGrpSpPr>
            <p:cNvPr id="4" name="Group 4">
              <a:extLst>
                <a:ext uri="{FF2B5EF4-FFF2-40B4-BE49-F238E27FC236}">
                  <a16:creationId xmlns="" xmlns:a16="http://schemas.microsoft.com/office/drawing/2014/main" id="{C0D104CC-272A-461B-A149-2C01D598EE3C}"/>
                </a:ext>
              </a:extLst>
            </p:cNvPr>
            <p:cNvGrpSpPr/>
            <p:nvPr/>
          </p:nvGrpSpPr>
          <p:grpSpPr>
            <a:xfrm>
              <a:off x="1519520" y="4941172"/>
              <a:ext cx="3709609" cy="816097"/>
              <a:chOff x="976691" y="5009708"/>
              <a:chExt cx="3280255" cy="771160"/>
            </a:xfrm>
          </p:grpSpPr>
          <p:sp>
            <p:nvSpPr>
              <p:cNvPr id="5" name="Rectangle 5">
                <a:extLst>
                  <a:ext uri="{FF2B5EF4-FFF2-40B4-BE49-F238E27FC236}">
                    <a16:creationId xmlns="" xmlns:a16="http://schemas.microsoft.com/office/drawing/2014/main" id="{34F0694D-CE9E-4851-91E9-82CEC4BA8987}"/>
                  </a:ext>
                </a:extLst>
              </p:cNvPr>
              <p:cNvSpPr/>
              <p:nvPr/>
            </p:nvSpPr>
            <p:spPr>
              <a:xfrm>
                <a:off x="976691" y="5009708"/>
                <a:ext cx="3280255" cy="771160"/>
              </a:xfrm>
              <a:prstGeom prst="rect">
                <a:avLst/>
              </a:prstGeom>
              <a:solidFill>
                <a:srgbClr val="BDBC8F">
                  <a:alpha val="7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013"/>
              </a:p>
            </p:txBody>
          </p:sp>
          <p:sp>
            <p:nvSpPr>
              <p:cNvPr id="6" name="Text Placeholder 8">
                <a:extLst>
                  <a:ext uri="{FF2B5EF4-FFF2-40B4-BE49-F238E27FC236}">
                    <a16:creationId xmlns="" xmlns:a16="http://schemas.microsoft.com/office/drawing/2014/main" id="{DAB8C57D-2BA0-4BAF-9A67-2732B1E9060C}"/>
                  </a:ext>
                </a:extLst>
              </p:cNvPr>
              <p:cNvSpPr txBox="1"/>
              <p:nvPr/>
            </p:nvSpPr>
            <p:spPr>
              <a:xfrm>
                <a:off x="1027226" y="5199108"/>
                <a:ext cx="1093478" cy="281179"/>
              </a:xfrm>
              <a:prstGeom prst="rect">
                <a:avLst/>
              </a:prstGeom>
            </p:spPr>
            <p:txBody>
              <a:bodyPr vert="horz" lIns="68580" tIns="34290" rIns="68580" bIns="34290" rtlCol="0" anchor="ctr">
                <a:noAutofit/>
              </a:bodyPr>
              <a:lstStyle>
                <a:defPPr>
                  <a:defRPr lang="en-US"/>
                </a:defPPr>
                <a:lvl1pPr marL="0" algn="ct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l"/>
                <a:r>
                  <a:rPr lang="en-GB" sz="900" dirty="0">
                    <a:solidFill>
                      <a:schemeClr val="bg1"/>
                    </a:solidFill>
                    <a:latin typeface="Clear Sans" panose="020B0503030202020304" pitchFamily="34" charset="0"/>
                    <a:ea typeface="Fira Sans Book" panose="00000400000000000000" pitchFamily="50" charset="0"/>
                    <a:cs typeface="Clear Sans" panose="020B0503030202020304" pitchFamily="34" charset="0"/>
                  </a:rPr>
                  <a:t>Product Detail :</a:t>
                </a:r>
              </a:p>
            </p:txBody>
          </p:sp>
          <p:sp>
            <p:nvSpPr>
              <p:cNvPr id="7" name="TextBox 7">
                <a:extLst>
                  <a:ext uri="{FF2B5EF4-FFF2-40B4-BE49-F238E27FC236}">
                    <a16:creationId xmlns="" xmlns:a16="http://schemas.microsoft.com/office/drawing/2014/main" id="{E98151B7-3BC8-4378-A531-5A9B41AD5FFE}"/>
                  </a:ext>
                </a:extLst>
              </p:cNvPr>
              <p:cNvSpPr txBox="1"/>
              <p:nvPr/>
            </p:nvSpPr>
            <p:spPr>
              <a:xfrm>
                <a:off x="2120705" y="5102801"/>
                <a:ext cx="2107042" cy="5961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defRPr/>
                </a:pP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Date : Oct 22 2014, Photo by : </a:t>
                </a:r>
                <a:r>
                  <a:rPr lang="en-US" sz="825" dirty="0" err="1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Jhon</a:t>
                </a: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 </a:t>
                </a:r>
                <a:r>
                  <a:rPr lang="en-US" sz="825" dirty="0" err="1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poe</a:t>
                </a:r>
                <a:r>
                  <a:rPr lang="en-US" sz="825" dirty="0">
                    <a:solidFill>
                      <a:schemeClr val="bg1"/>
                    </a:solidFill>
                    <a:latin typeface="Lato Light" panose="020F0302020204030203" pitchFamily="34" charset="0"/>
                    <a:cs typeface="Clear Sans Light" panose="020B0303030202020304" pitchFamily="34" charset="0"/>
                  </a:rPr>
                  <a:t>, Category : Interior Design, Client : Angela Monica</a:t>
                </a:r>
              </a:p>
            </p:txBody>
          </p:sp>
        </p:grpSp>
      </p:grpSp>
      <p:sp>
        <p:nvSpPr>
          <p:cNvPr id="8" name="TextBox 34">
            <a:extLst>
              <a:ext uri="{FF2B5EF4-FFF2-40B4-BE49-F238E27FC236}">
                <a16:creationId xmlns="" xmlns:a16="http://schemas.microsoft.com/office/drawing/2014/main" id="{88076597-F510-4FD8-AB66-A014BC2A498F}"/>
              </a:ext>
            </a:extLst>
          </p:cNvPr>
          <p:cNvSpPr txBox="1"/>
          <p:nvPr/>
        </p:nvSpPr>
        <p:spPr>
          <a:xfrm>
            <a:off x="6534786" y="1675353"/>
            <a:ext cx="1242648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13" b="1" dirty="0">
                <a:solidFill>
                  <a:schemeClr val="tx1">
                    <a:lumMod val="65000"/>
                    <a:lumOff val="35000"/>
                  </a:schemeClr>
                </a:solidFill>
                <a:latin typeface="Clear Sans" panose="020B0503030202020304" pitchFamily="34" charset="0"/>
                <a:ea typeface="Fira Sans SemiBold Italic" panose="00000700000000000000" pitchFamily="50" charset="0"/>
                <a:cs typeface="Clear Sans" panose="020B0503030202020304" pitchFamily="34" charset="0"/>
              </a:rPr>
              <a:t>Project in this years</a:t>
            </a:r>
            <a:endParaRPr lang="id-ID" sz="1013" b="1" dirty="0">
              <a:solidFill>
                <a:schemeClr val="tx1">
                  <a:lumMod val="65000"/>
                  <a:lumOff val="35000"/>
                </a:schemeClr>
              </a:solidFill>
              <a:latin typeface="Clear Sans" panose="020B0503030202020304" pitchFamily="34" charset="0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grpSp>
        <p:nvGrpSpPr>
          <p:cNvPr id="9" name="Group 35">
            <a:extLst>
              <a:ext uri="{FF2B5EF4-FFF2-40B4-BE49-F238E27FC236}">
                <a16:creationId xmlns="" xmlns:a16="http://schemas.microsoft.com/office/drawing/2014/main" id="{3D289612-98F6-4A30-AD02-6BF341857695}"/>
              </a:ext>
            </a:extLst>
          </p:cNvPr>
          <p:cNvGrpSpPr/>
          <p:nvPr/>
        </p:nvGrpSpPr>
        <p:grpSpPr>
          <a:xfrm>
            <a:off x="6538368" y="2008713"/>
            <a:ext cx="3005043" cy="2334714"/>
            <a:chOff x="1778126" y="2699881"/>
            <a:chExt cx="4006724" cy="3112951"/>
          </a:xfrm>
        </p:grpSpPr>
        <p:sp>
          <p:nvSpPr>
            <p:cNvPr id="10" name="TextBox 36">
              <a:extLst>
                <a:ext uri="{FF2B5EF4-FFF2-40B4-BE49-F238E27FC236}">
                  <a16:creationId xmlns="" xmlns:a16="http://schemas.microsoft.com/office/drawing/2014/main" id="{319FE654-87A9-49C1-B7DB-7C22AD4EBC52}"/>
                </a:ext>
              </a:extLst>
            </p:cNvPr>
            <p:cNvSpPr txBox="1"/>
            <p:nvPr/>
          </p:nvSpPr>
          <p:spPr>
            <a:xfrm>
              <a:off x="1778126" y="3750730"/>
              <a:ext cx="4006724" cy="2062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id-ID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37">
              <a:extLst>
                <a:ext uri="{FF2B5EF4-FFF2-40B4-BE49-F238E27FC236}">
                  <a16:creationId xmlns="" xmlns:a16="http://schemas.microsoft.com/office/drawing/2014/main" id="{81FCBE91-EC65-41EC-ABEA-43AF781BD936}"/>
                </a:ext>
              </a:extLst>
            </p:cNvPr>
            <p:cNvSpPr txBox="1"/>
            <p:nvPr/>
          </p:nvSpPr>
          <p:spPr>
            <a:xfrm>
              <a:off x="3165077" y="2699881"/>
              <a:ext cx="2619773" cy="954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请在此处添加详细描述文本，尽量与标题文本语言风格相符合，语言描述尽量简洁生动。</a:t>
              </a:r>
              <a:endParaRPr lang="en-US" sz="900" dirty="0">
                <a:solidFill>
                  <a:schemeClr val="bg1">
                    <a:lumMod val="50000"/>
                  </a:schemeClr>
                </a:solidFill>
                <a:latin typeface="Lato Light" panose="020F0302020204030203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2" name="TextBox 38">
            <a:extLst>
              <a:ext uri="{FF2B5EF4-FFF2-40B4-BE49-F238E27FC236}">
                <a16:creationId xmlns="" xmlns:a16="http://schemas.microsoft.com/office/drawing/2014/main" id="{E7AD4E4F-B748-467E-B859-CE57511BBF1D}"/>
              </a:ext>
            </a:extLst>
          </p:cNvPr>
          <p:cNvSpPr txBox="1"/>
          <p:nvPr/>
        </p:nvSpPr>
        <p:spPr>
          <a:xfrm>
            <a:off x="6534786" y="2056338"/>
            <a:ext cx="922047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3300" b="1" dirty="0">
                <a:solidFill>
                  <a:schemeClr val="accent3">
                    <a:lumMod val="75000"/>
                  </a:schemeClr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9</a:t>
            </a:r>
            <a:r>
              <a:rPr lang="en-US" sz="3300" b="1" dirty="0">
                <a:solidFill>
                  <a:schemeClr val="accent3">
                    <a:lumMod val="75000"/>
                  </a:schemeClr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0</a:t>
            </a:r>
            <a:r>
              <a:rPr lang="id-ID" sz="3300" b="1" dirty="0">
                <a:solidFill>
                  <a:schemeClr val="accent3">
                    <a:lumMod val="75000"/>
                  </a:schemeClr>
                </a:solidFill>
                <a:latin typeface="Clear Sans" panose="020B0503030202020304" pitchFamily="34" charset="0"/>
                <a:ea typeface="Open Sans Extrabold" panose="020B0906030804020204" pitchFamily="34" charset="0"/>
                <a:cs typeface="Clear Sans" panose="020B0503030202020304" pitchFamily="34" charset="0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3804713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="" xmlns:a16="http://schemas.microsoft.com/office/drawing/2014/main" id="{AFB7E8A3-551C-4D5E-9400-1258E60F2675}"/>
              </a:ext>
            </a:extLst>
          </p:cNvPr>
          <p:cNvGrpSpPr/>
          <p:nvPr/>
        </p:nvGrpSpPr>
        <p:grpSpPr>
          <a:xfrm>
            <a:off x="1845987" y="0"/>
            <a:ext cx="8720414" cy="3583140"/>
            <a:chOff x="1845987" y="0"/>
            <a:chExt cx="8720414" cy="358314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0EC55D21-FC87-4A40-A019-5D7929672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8231"/>
            <a:stretch/>
          </p:blipFill>
          <p:spPr>
            <a:xfrm>
              <a:off x="1845987" y="0"/>
              <a:ext cx="8720414" cy="3583140"/>
            </a:xfrm>
            <a:prstGeom prst="rect">
              <a:avLst/>
            </a:prstGeom>
          </p:spPr>
        </p:pic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D4274B83-EB32-4F5C-8E24-E770AA45C3C8}"/>
                </a:ext>
              </a:extLst>
            </p:cNvPr>
            <p:cNvSpPr/>
            <p:nvPr/>
          </p:nvSpPr>
          <p:spPr>
            <a:xfrm>
              <a:off x="4484553" y="254392"/>
              <a:ext cx="3057247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200" b="1" dirty="0">
                  <a:solidFill>
                    <a:schemeClr val="accent2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AC792E8B-B14A-4D2F-989B-C3FCEC702804}"/>
              </a:ext>
            </a:extLst>
          </p:cNvPr>
          <p:cNvSpPr/>
          <p:nvPr/>
        </p:nvSpPr>
        <p:spPr>
          <a:xfrm>
            <a:off x="3158194" y="4114862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rgbClr val="F0E3C0"/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354343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C0BAAE03-4FC1-43C3-8269-5A4B7AB05B2F}"/>
              </a:ext>
            </a:extLst>
          </p:cNvPr>
          <p:cNvGrpSpPr/>
          <p:nvPr/>
        </p:nvGrpSpPr>
        <p:grpSpPr>
          <a:xfrm>
            <a:off x="2756354" y="2034873"/>
            <a:ext cx="6711950" cy="1925638"/>
            <a:chOff x="1216025" y="1947788"/>
            <a:chExt cx="6711950" cy="1925638"/>
          </a:xfrm>
          <a:solidFill>
            <a:srgbClr val="EAEBDA"/>
          </a:solidFill>
        </p:grpSpPr>
        <p:sp>
          <p:nvSpPr>
            <p:cNvPr id="3" name="Freeform 9">
              <a:extLst>
                <a:ext uri="{FF2B5EF4-FFF2-40B4-BE49-F238E27FC236}">
                  <a16:creationId xmlns="" xmlns:a16="http://schemas.microsoft.com/office/drawing/2014/main" id="{F5459A6E-3C95-44F4-A6DB-33C13323FACB}"/>
                </a:ext>
              </a:extLst>
            </p:cNvPr>
            <p:cNvSpPr/>
            <p:nvPr/>
          </p:nvSpPr>
          <p:spPr bwMode="auto">
            <a:xfrm>
              <a:off x="2498725" y="2911401"/>
              <a:ext cx="1582738" cy="792162"/>
            </a:xfrm>
            <a:custGeom>
              <a:avLst/>
              <a:gdLst>
                <a:gd name="T0" fmla="*/ 228 w 457"/>
                <a:gd name="T1" fmla="*/ 142 h 229"/>
                <a:gd name="T2" fmla="*/ 87 w 457"/>
                <a:gd name="T3" fmla="*/ 0 h 229"/>
                <a:gd name="T4" fmla="*/ 0 w 457"/>
                <a:gd name="T5" fmla="*/ 0 h 229"/>
                <a:gd name="T6" fmla="*/ 228 w 457"/>
                <a:gd name="T7" fmla="*/ 229 h 229"/>
                <a:gd name="T8" fmla="*/ 457 w 457"/>
                <a:gd name="T9" fmla="*/ 0 h 229"/>
                <a:gd name="T10" fmla="*/ 370 w 457"/>
                <a:gd name="T11" fmla="*/ 0 h 229"/>
                <a:gd name="T12" fmla="*/ 228 w 457"/>
                <a:gd name="T13" fmla="*/ 14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7" h="229">
                  <a:moveTo>
                    <a:pt x="228" y="142"/>
                  </a:moveTo>
                  <a:cubicBezTo>
                    <a:pt x="150" y="142"/>
                    <a:pt x="87" y="78"/>
                    <a:pt x="8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6"/>
                    <a:pt x="102" y="229"/>
                    <a:pt x="228" y="229"/>
                  </a:cubicBezTo>
                  <a:cubicBezTo>
                    <a:pt x="355" y="229"/>
                    <a:pt x="457" y="126"/>
                    <a:pt x="457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78"/>
                    <a:pt x="307" y="142"/>
                    <a:pt x="228" y="142"/>
                  </a:cubicBezTo>
                  <a:close/>
                </a:path>
              </a:pathLst>
            </a:custGeom>
            <a:solidFill>
              <a:srgbClr val="D5BA7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" name="Freeform 10">
              <a:extLst>
                <a:ext uri="{FF2B5EF4-FFF2-40B4-BE49-F238E27FC236}">
                  <a16:creationId xmlns="" xmlns:a16="http://schemas.microsoft.com/office/drawing/2014/main" id="{0D6EB747-7209-4F26-9CBE-BC950B0B1B99}"/>
                </a:ext>
              </a:extLst>
            </p:cNvPr>
            <p:cNvSpPr/>
            <p:nvPr/>
          </p:nvSpPr>
          <p:spPr bwMode="auto">
            <a:xfrm>
              <a:off x="3779838" y="2119238"/>
              <a:ext cx="1584325" cy="792163"/>
            </a:xfrm>
            <a:custGeom>
              <a:avLst/>
              <a:gdLst>
                <a:gd name="T0" fmla="*/ 229 w 458"/>
                <a:gd name="T1" fmla="*/ 87 h 229"/>
                <a:gd name="T2" fmla="*/ 371 w 458"/>
                <a:gd name="T3" fmla="*/ 229 h 229"/>
                <a:gd name="T4" fmla="*/ 458 w 458"/>
                <a:gd name="T5" fmla="*/ 229 h 229"/>
                <a:gd name="T6" fmla="*/ 229 w 458"/>
                <a:gd name="T7" fmla="*/ 0 h 229"/>
                <a:gd name="T8" fmla="*/ 0 w 458"/>
                <a:gd name="T9" fmla="*/ 229 h 229"/>
                <a:gd name="T10" fmla="*/ 87 w 458"/>
                <a:gd name="T11" fmla="*/ 229 h 229"/>
                <a:gd name="T12" fmla="*/ 229 w 458"/>
                <a:gd name="T13" fmla="*/ 87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8" h="229">
                  <a:moveTo>
                    <a:pt x="229" y="87"/>
                  </a:moveTo>
                  <a:cubicBezTo>
                    <a:pt x="307" y="87"/>
                    <a:pt x="371" y="151"/>
                    <a:pt x="371" y="229"/>
                  </a:cubicBezTo>
                  <a:cubicBezTo>
                    <a:pt x="458" y="229"/>
                    <a:pt x="458" y="229"/>
                    <a:pt x="458" y="229"/>
                  </a:cubicBezTo>
                  <a:cubicBezTo>
                    <a:pt x="458" y="103"/>
                    <a:pt x="355" y="0"/>
                    <a:pt x="229" y="0"/>
                  </a:cubicBezTo>
                  <a:cubicBezTo>
                    <a:pt x="103" y="0"/>
                    <a:pt x="0" y="103"/>
                    <a:pt x="0" y="229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7" y="151"/>
                    <a:pt x="151" y="87"/>
                    <a:pt x="229" y="87"/>
                  </a:cubicBezTo>
                  <a:close/>
                </a:path>
              </a:pathLst>
            </a:custGeom>
            <a:solidFill>
              <a:srgbClr val="D5BA7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Freeform 11">
              <a:extLst>
                <a:ext uri="{FF2B5EF4-FFF2-40B4-BE49-F238E27FC236}">
                  <a16:creationId xmlns="" xmlns:a16="http://schemas.microsoft.com/office/drawing/2014/main" id="{7B2D6275-D344-4538-942A-B1FA5CAD4C84}"/>
                </a:ext>
              </a:extLst>
            </p:cNvPr>
            <p:cNvSpPr/>
            <p:nvPr/>
          </p:nvSpPr>
          <p:spPr bwMode="auto">
            <a:xfrm>
              <a:off x="5062538" y="2911401"/>
              <a:ext cx="1582737" cy="792162"/>
            </a:xfrm>
            <a:custGeom>
              <a:avLst/>
              <a:gdLst>
                <a:gd name="T0" fmla="*/ 228 w 457"/>
                <a:gd name="T1" fmla="*/ 142 h 229"/>
                <a:gd name="T2" fmla="*/ 86 w 457"/>
                <a:gd name="T3" fmla="*/ 0 h 229"/>
                <a:gd name="T4" fmla="*/ 0 w 457"/>
                <a:gd name="T5" fmla="*/ 0 h 229"/>
                <a:gd name="T6" fmla="*/ 228 w 457"/>
                <a:gd name="T7" fmla="*/ 229 h 229"/>
                <a:gd name="T8" fmla="*/ 457 w 457"/>
                <a:gd name="T9" fmla="*/ 0 h 229"/>
                <a:gd name="T10" fmla="*/ 370 w 457"/>
                <a:gd name="T11" fmla="*/ 0 h 229"/>
                <a:gd name="T12" fmla="*/ 228 w 457"/>
                <a:gd name="T13" fmla="*/ 14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7" h="229">
                  <a:moveTo>
                    <a:pt x="228" y="142"/>
                  </a:moveTo>
                  <a:cubicBezTo>
                    <a:pt x="150" y="142"/>
                    <a:pt x="86" y="78"/>
                    <a:pt x="8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6"/>
                    <a:pt x="102" y="229"/>
                    <a:pt x="228" y="229"/>
                  </a:cubicBezTo>
                  <a:cubicBezTo>
                    <a:pt x="355" y="229"/>
                    <a:pt x="457" y="126"/>
                    <a:pt x="457" y="0"/>
                  </a:cubicBezTo>
                  <a:cubicBezTo>
                    <a:pt x="370" y="0"/>
                    <a:pt x="370" y="0"/>
                    <a:pt x="370" y="0"/>
                  </a:cubicBezTo>
                  <a:cubicBezTo>
                    <a:pt x="370" y="78"/>
                    <a:pt x="307" y="142"/>
                    <a:pt x="228" y="142"/>
                  </a:cubicBezTo>
                  <a:close/>
                </a:path>
              </a:pathLst>
            </a:custGeom>
            <a:solidFill>
              <a:srgbClr val="D5BA7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Freeform 12">
              <a:extLst>
                <a:ext uri="{FF2B5EF4-FFF2-40B4-BE49-F238E27FC236}">
                  <a16:creationId xmlns="" xmlns:a16="http://schemas.microsoft.com/office/drawing/2014/main" id="{78CF6F7E-F19F-4BF6-91AD-D195E6B1CBB8}"/>
                </a:ext>
              </a:extLst>
            </p:cNvPr>
            <p:cNvSpPr/>
            <p:nvPr/>
          </p:nvSpPr>
          <p:spPr bwMode="auto">
            <a:xfrm>
              <a:off x="1216025" y="2119238"/>
              <a:ext cx="1584325" cy="941388"/>
            </a:xfrm>
            <a:custGeom>
              <a:avLst/>
              <a:gdLst>
                <a:gd name="T0" fmla="*/ 229 w 458"/>
                <a:gd name="T1" fmla="*/ 0 h 272"/>
                <a:gd name="T2" fmla="*/ 0 w 458"/>
                <a:gd name="T3" fmla="*/ 229 h 272"/>
                <a:gd name="T4" fmla="*/ 44 w 458"/>
                <a:gd name="T5" fmla="*/ 272 h 272"/>
                <a:gd name="T6" fmla="*/ 87 w 458"/>
                <a:gd name="T7" fmla="*/ 229 h 272"/>
                <a:gd name="T8" fmla="*/ 229 w 458"/>
                <a:gd name="T9" fmla="*/ 87 h 272"/>
                <a:gd name="T10" fmla="*/ 371 w 458"/>
                <a:gd name="T11" fmla="*/ 229 h 272"/>
                <a:gd name="T12" fmla="*/ 458 w 458"/>
                <a:gd name="T13" fmla="*/ 229 h 272"/>
                <a:gd name="T14" fmla="*/ 229 w 458"/>
                <a:gd name="T1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8" h="272">
                  <a:moveTo>
                    <a:pt x="229" y="0"/>
                  </a:moveTo>
                  <a:cubicBezTo>
                    <a:pt x="103" y="0"/>
                    <a:pt x="0" y="103"/>
                    <a:pt x="0" y="229"/>
                  </a:cubicBezTo>
                  <a:cubicBezTo>
                    <a:pt x="0" y="253"/>
                    <a:pt x="20" y="272"/>
                    <a:pt x="44" y="272"/>
                  </a:cubicBezTo>
                  <a:cubicBezTo>
                    <a:pt x="68" y="272"/>
                    <a:pt x="87" y="253"/>
                    <a:pt x="87" y="229"/>
                  </a:cubicBezTo>
                  <a:cubicBezTo>
                    <a:pt x="87" y="151"/>
                    <a:pt x="151" y="87"/>
                    <a:pt x="229" y="87"/>
                  </a:cubicBezTo>
                  <a:cubicBezTo>
                    <a:pt x="307" y="87"/>
                    <a:pt x="371" y="151"/>
                    <a:pt x="371" y="229"/>
                  </a:cubicBezTo>
                  <a:cubicBezTo>
                    <a:pt x="458" y="229"/>
                    <a:pt x="458" y="229"/>
                    <a:pt x="458" y="229"/>
                  </a:cubicBezTo>
                  <a:cubicBezTo>
                    <a:pt x="458" y="103"/>
                    <a:pt x="355" y="0"/>
                    <a:pt x="229" y="0"/>
                  </a:cubicBezTo>
                  <a:close/>
                </a:path>
              </a:pathLst>
            </a:custGeom>
            <a:solidFill>
              <a:srgbClr val="D5BA7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Freeform 13">
              <a:extLst>
                <a:ext uri="{FF2B5EF4-FFF2-40B4-BE49-F238E27FC236}">
                  <a16:creationId xmlns="" xmlns:a16="http://schemas.microsoft.com/office/drawing/2014/main" id="{5580F425-57B3-413D-8973-AA8C19B0E582}"/>
                </a:ext>
              </a:extLst>
            </p:cNvPr>
            <p:cNvSpPr/>
            <p:nvPr/>
          </p:nvSpPr>
          <p:spPr bwMode="auto">
            <a:xfrm>
              <a:off x="6343650" y="2119238"/>
              <a:ext cx="1584325" cy="941388"/>
            </a:xfrm>
            <a:custGeom>
              <a:avLst/>
              <a:gdLst>
                <a:gd name="T0" fmla="*/ 229 w 458"/>
                <a:gd name="T1" fmla="*/ 0 h 272"/>
                <a:gd name="T2" fmla="*/ 0 w 458"/>
                <a:gd name="T3" fmla="*/ 229 h 272"/>
                <a:gd name="T4" fmla="*/ 87 w 458"/>
                <a:gd name="T5" fmla="*/ 229 h 272"/>
                <a:gd name="T6" fmla="*/ 229 w 458"/>
                <a:gd name="T7" fmla="*/ 87 h 272"/>
                <a:gd name="T8" fmla="*/ 371 w 458"/>
                <a:gd name="T9" fmla="*/ 229 h 272"/>
                <a:gd name="T10" fmla="*/ 414 w 458"/>
                <a:gd name="T11" fmla="*/ 272 h 272"/>
                <a:gd name="T12" fmla="*/ 458 w 458"/>
                <a:gd name="T13" fmla="*/ 229 h 272"/>
                <a:gd name="T14" fmla="*/ 229 w 458"/>
                <a:gd name="T15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58" h="272">
                  <a:moveTo>
                    <a:pt x="229" y="0"/>
                  </a:moveTo>
                  <a:cubicBezTo>
                    <a:pt x="103" y="0"/>
                    <a:pt x="0" y="103"/>
                    <a:pt x="0" y="229"/>
                  </a:cubicBezTo>
                  <a:cubicBezTo>
                    <a:pt x="87" y="229"/>
                    <a:pt x="87" y="229"/>
                    <a:pt x="87" y="229"/>
                  </a:cubicBezTo>
                  <a:cubicBezTo>
                    <a:pt x="87" y="151"/>
                    <a:pt x="151" y="87"/>
                    <a:pt x="229" y="87"/>
                  </a:cubicBezTo>
                  <a:cubicBezTo>
                    <a:pt x="307" y="87"/>
                    <a:pt x="371" y="151"/>
                    <a:pt x="371" y="229"/>
                  </a:cubicBezTo>
                  <a:cubicBezTo>
                    <a:pt x="371" y="253"/>
                    <a:pt x="390" y="272"/>
                    <a:pt x="414" y="272"/>
                  </a:cubicBezTo>
                  <a:cubicBezTo>
                    <a:pt x="438" y="272"/>
                    <a:pt x="458" y="253"/>
                    <a:pt x="458" y="229"/>
                  </a:cubicBezTo>
                  <a:cubicBezTo>
                    <a:pt x="458" y="103"/>
                    <a:pt x="355" y="0"/>
                    <a:pt x="229" y="0"/>
                  </a:cubicBezTo>
                  <a:close/>
                </a:path>
              </a:pathLst>
            </a:custGeom>
            <a:solidFill>
              <a:srgbClr val="D5BA74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8" name="Group 14">
              <a:extLst>
                <a:ext uri="{FF2B5EF4-FFF2-40B4-BE49-F238E27FC236}">
                  <a16:creationId xmlns="" xmlns:a16="http://schemas.microsoft.com/office/drawing/2014/main" id="{030D27F7-FBD2-4D9F-BB2B-30763E78095A}"/>
                </a:ext>
              </a:extLst>
            </p:cNvPr>
            <p:cNvGrpSpPr/>
            <p:nvPr/>
          </p:nvGrpSpPr>
          <p:grpSpPr bwMode="auto">
            <a:xfrm>
              <a:off x="1862138" y="2724076"/>
              <a:ext cx="292100" cy="374650"/>
              <a:chOff x="0" y="0"/>
              <a:chExt cx="184" cy="236"/>
            </a:xfrm>
            <a:grpFill/>
          </p:grpSpPr>
          <p:sp>
            <p:nvSpPr>
              <p:cNvPr id="26" name="Freeform 15">
                <a:extLst>
                  <a:ext uri="{FF2B5EF4-FFF2-40B4-BE49-F238E27FC236}">
                    <a16:creationId xmlns="" xmlns:a16="http://schemas.microsoft.com/office/drawing/2014/main" id="{20519E23-C2AA-4492-849A-0B106C83CF0F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84" cy="236"/>
              </a:xfrm>
              <a:custGeom>
                <a:avLst/>
                <a:gdLst>
                  <a:gd name="T0" fmla="*/ 19 w 84"/>
                  <a:gd name="T1" fmla="*/ 98 h 108"/>
                  <a:gd name="T2" fmla="*/ 10 w 84"/>
                  <a:gd name="T3" fmla="*/ 98 h 108"/>
                  <a:gd name="T4" fmla="*/ 10 w 84"/>
                  <a:gd name="T5" fmla="*/ 9 h 108"/>
                  <a:gd name="T6" fmla="*/ 79 w 84"/>
                  <a:gd name="T7" fmla="*/ 9 h 108"/>
                  <a:gd name="T8" fmla="*/ 84 w 84"/>
                  <a:gd name="T9" fmla="*/ 5 h 108"/>
                  <a:gd name="T10" fmla="*/ 79 w 84"/>
                  <a:gd name="T11" fmla="*/ 0 h 108"/>
                  <a:gd name="T12" fmla="*/ 5 w 84"/>
                  <a:gd name="T13" fmla="*/ 0 h 108"/>
                  <a:gd name="T14" fmla="*/ 0 w 84"/>
                  <a:gd name="T15" fmla="*/ 5 h 108"/>
                  <a:gd name="T16" fmla="*/ 0 w 84"/>
                  <a:gd name="T17" fmla="*/ 103 h 108"/>
                  <a:gd name="T18" fmla="*/ 5 w 84"/>
                  <a:gd name="T19" fmla="*/ 108 h 108"/>
                  <a:gd name="T20" fmla="*/ 19 w 84"/>
                  <a:gd name="T21" fmla="*/ 108 h 108"/>
                  <a:gd name="T22" fmla="*/ 23 w 84"/>
                  <a:gd name="T23" fmla="*/ 103 h 108"/>
                  <a:gd name="T24" fmla="*/ 19 w 84"/>
                  <a:gd name="T25" fmla="*/ 9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4" h="108">
                    <a:moveTo>
                      <a:pt x="19" y="98"/>
                    </a:moveTo>
                    <a:cubicBezTo>
                      <a:pt x="10" y="98"/>
                      <a:pt x="10" y="98"/>
                      <a:pt x="10" y="98"/>
                    </a:cubicBezTo>
                    <a:cubicBezTo>
                      <a:pt x="10" y="9"/>
                      <a:pt x="10" y="9"/>
                      <a:pt x="10" y="9"/>
                    </a:cubicBezTo>
                    <a:cubicBezTo>
                      <a:pt x="79" y="9"/>
                      <a:pt x="79" y="9"/>
                      <a:pt x="79" y="9"/>
                    </a:cubicBezTo>
                    <a:cubicBezTo>
                      <a:pt x="82" y="9"/>
                      <a:pt x="84" y="7"/>
                      <a:pt x="84" y="5"/>
                    </a:cubicBezTo>
                    <a:cubicBezTo>
                      <a:pt x="84" y="2"/>
                      <a:pt x="82" y="0"/>
                      <a:pt x="79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06"/>
                      <a:pt x="3" y="108"/>
                      <a:pt x="5" y="108"/>
                    </a:cubicBezTo>
                    <a:cubicBezTo>
                      <a:pt x="19" y="108"/>
                      <a:pt x="19" y="108"/>
                      <a:pt x="19" y="108"/>
                    </a:cubicBezTo>
                    <a:cubicBezTo>
                      <a:pt x="21" y="108"/>
                      <a:pt x="23" y="106"/>
                      <a:pt x="23" y="103"/>
                    </a:cubicBezTo>
                    <a:cubicBezTo>
                      <a:pt x="23" y="100"/>
                      <a:pt x="21" y="98"/>
                      <a:pt x="19" y="98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7" name="Freeform 16">
                <a:extLst>
                  <a:ext uri="{FF2B5EF4-FFF2-40B4-BE49-F238E27FC236}">
                    <a16:creationId xmlns="" xmlns:a16="http://schemas.microsoft.com/office/drawing/2014/main" id="{E67BD97C-5191-4E2E-9F2A-4DAD5872ACB2}"/>
                  </a:ext>
                </a:extLst>
              </p:cNvPr>
              <p:cNvSpPr/>
              <p:nvPr/>
            </p:nvSpPr>
            <p:spPr bwMode="auto">
              <a:xfrm>
                <a:off x="116" y="138"/>
                <a:ext cx="68" cy="98"/>
              </a:xfrm>
              <a:custGeom>
                <a:avLst/>
                <a:gdLst>
                  <a:gd name="T0" fmla="*/ 26 w 31"/>
                  <a:gd name="T1" fmla="*/ 0 h 45"/>
                  <a:gd name="T2" fmla="*/ 21 w 31"/>
                  <a:gd name="T3" fmla="*/ 5 h 45"/>
                  <a:gd name="T4" fmla="*/ 21 w 31"/>
                  <a:gd name="T5" fmla="*/ 35 h 45"/>
                  <a:gd name="T6" fmla="*/ 4 w 31"/>
                  <a:gd name="T7" fmla="*/ 35 h 45"/>
                  <a:gd name="T8" fmla="*/ 0 w 31"/>
                  <a:gd name="T9" fmla="*/ 40 h 45"/>
                  <a:gd name="T10" fmla="*/ 4 w 31"/>
                  <a:gd name="T11" fmla="*/ 45 h 45"/>
                  <a:gd name="T12" fmla="*/ 26 w 31"/>
                  <a:gd name="T13" fmla="*/ 45 h 45"/>
                  <a:gd name="T14" fmla="*/ 29 w 31"/>
                  <a:gd name="T15" fmla="*/ 43 h 45"/>
                  <a:gd name="T16" fmla="*/ 31 w 31"/>
                  <a:gd name="T17" fmla="*/ 40 h 45"/>
                  <a:gd name="T18" fmla="*/ 31 w 31"/>
                  <a:gd name="T19" fmla="*/ 5 h 45"/>
                  <a:gd name="T20" fmla="*/ 26 w 31"/>
                  <a:gd name="T2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45">
                    <a:moveTo>
                      <a:pt x="26" y="0"/>
                    </a:moveTo>
                    <a:cubicBezTo>
                      <a:pt x="23" y="0"/>
                      <a:pt x="21" y="2"/>
                      <a:pt x="21" y="5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2" y="35"/>
                      <a:pt x="0" y="37"/>
                      <a:pt x="0" y="40"/>
                    </a:cubicBezTo>
                    <a:cubicBezTo>
                      <a:pt x="0" y="43"/>
                      <a:pt x="2" y="45"/>
                      <a:pt x="4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7" y="45"/>
                      <a:pt x="28" y="44"/>
                      <a:pt x="29" y="43"/>
                    </a:cubicBezTo>
                    <a:cubicBezTo>
                      <a:pt x="30" y="42"/>
                      <a:pt x="31" y="41"/>
                      <a:pt x="31" y="40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2"/>
                      <a:pt x="29" y="0"/>
                      <a:pt x="26" y="0"/>
                    </a:cubicBezTo>
                    <a:close/>
                  </a:path>
                </a:pathLst>
              </a:custGeom>
              <a:solidFill>
                <a:srgbClr val="594A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8" name="Freeform 17">
                <a:extLst>
                  <a:ext uri="{FF2B5EF4-FFF2-40B4-BE49-F238E27FC236}">
                    <a16:creationId xmlns="" xmlns:a16="http://schemas.microsoft.com/office/drawing/2014/main" id="{C278CD03-7A94-486E-92D9-06A158E1E7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6" y="51"/>
                <a:ext cx="113" cy="163"/>
              </a:xfrm>
              <a:custGeom>
                <a:avLst/>
                <a:gdLst>
                  <a:gd name="T0" fmla="*/ 45 w 52"/>
                  <a:gd name="T1" fmla="*/ 1 h 75"/>
                  <a:gd name="T2" fmla="*/ 40 w 52"/>
                  <a:gd name="T3" fmla="*/ 0 h 75"/>
                  <a:gd name="T4" fmla="*/ 30 w 52"/>
                  <a:gd name="T5" fmla="*/ 5 h 75"/>
                  <a:gd name="T6" fmla="*/ 1 w 52"/>
                  <a:gd name="T7" fmla="*/ 57 h 75"/>
                  <a:gd name="T8" fmla="*/ 0 w 52"/>
                  <a:gd name="T9" fmla="*/ 59 h 75"/>
                  <a:gd name="T10" fmla="*/ 0 w 52"/>
                  <a:gd name="T11" fmla="*/ 71 h 75"/>
                  <a:gd name="T12" fmla="*/ 3 w 52"/>
                  <a:gd name="T13" fmla="*/ 75 h 75"/>
                  <a:gd name="T14" fmla="*/ 5 w 52"/>
                  <a:gd name="T15" fmla="*/ 75 h 75"/>
                  <a:gd name="T16" fmla="*/ 7 w 52"/>
                  <a:gd name="T17" fmla="*/ 75 h 75"/>
                  <a:gd name="T18" fmla="*/ 18 w 52"/>
                  <a:gd name="T19" fmla="*/ 69 h 75"/>
                  <a:gd name="T20" fmla="*/ 19 w 52"/>
                  <a:gd name="T21" fmla="*/ 67 h 75"/>
                  <a:gd name="T22" fmla="*/ 49 w 52"/>
                  <a:gd name="T23" fmla="*/ 16 h 75"/>
                  <a:gd name="T24" fmla="*/ 45 w 52"/>
                  <a:gd name="T25" fmla="*/ 1 h 75"/>
                  <a:gd name="T26" fmla="*/ 41 w 52"/>
                  <a:gd name="T27" fmla="*/ 11 h 75"/>
                  <a:gd name="T28" fmla="*/ 12 w 52"/>
                  <a:gd name="T29" fmla="*/ 62 h 75"/>
                  <a:gd name="T30" fmla="*/ 9 w 52"/>
                  <a:gd name="T31" fmla="*/ 63 h 75"/>
                  <a:gd name="T32" fmla="*/ 9 w 52"/>
                  <a:gd name="T33" fmla="*/ 60 h 75"/>
                  <a:gd name="T34" fmla="*/ 38 w 52"/>
                  <a:gd name="T35" fmla="*/ 10 h 75"/>
                  <a:gd name="T36" fmla="*/ 41 w 52"/>
                  <a:gd name="T37" fmla="*/ 9 h 75"/>
                  <a:gd name="T38" fmla="*/ 41 w 52"/>
                  <a:gd name="T39" fmla="*/ 1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2" h="75">
                    <a:moveTo>
                      <a:pt x="45" y="1"/>
                    </a:moveTo>
                    <a:cubicBezTo>
                      <a:pt x="44" y="0"/>
                      <a:pt x="42" y="0"/>
                      <a:pt x="40" y="0"/>
                    </a:cubicBezTo>
                    <a:cubicBezTo>
                      <a:pt x="36" y="0"/>
                      <a:pt x="32" y="2"/>
                      <a:pt x="30" y="5"/>
                    </a:cubicBezTo>
                    <a:cubicBezTo>
                      <a:pt x="1" y="57"/>
                      <a:pt x="1" y="57"/>
                      <a:pt x="1" y="57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1" y="72"/>
                      <a:pt x="1" y="74"/>
                      <a:pt x="3" y="75"/>
                    </a:cubicBezTo>
                    <a:cubicBezTo>
                      <a:pt x="3" y="75"/>
                      <a:pt x="4" y="75"/>
                      <a:pt x="5" y="75"/>
                    </a:cubicBezTo>
                    <a:cubicBezTo>
                      <a:pt x="6" y="75"/>
                      <a:pt x="7" y="75"/>
                      <a:pt x="7" y="75"/>
                    </a:cubicBezTo>
                    <a:cubicBezTo>
                      <a:pt x="18" y="69"/>
                      <a:pt x="18" y="69"/>
                      <a:pt x="18" y="69"/>
                    </a:cubicBezTo>
                    <a:cubicBezTo>
                      <a:pt x="18" y="69"/>
                      <a:pt x="19" y="68"/>
                      <a:pt x="19" y="67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2" y="11"/>
                      <a:pt x="50" y="4"/>
                      <a:pt x="45" y="1"/>
                    </a:cubicBezTo>
                    <a:close/>
                    <a:moveTo>
                      <a:pt x="41" y="11"/>
                    </a:moveTo>
                    <a:cubicBezTo>
                      <a:pt x="12" y="62"/>
                      <a:pt x="12" y="62"/>
                      <a:pt x="12" y="62"/>
                    </a:cubicBezTo>
                    <a:cubicBezTo>
                      <a:pt x="9" y="63"/>
                      <a:pt x="9" y="63"/>
                      <a:pt x="9" y="63"/>
                    </a:cubicBezTo>
                    <a:cubicBezTo>
                      <a:pt x="9" y="60"/>
                      <a:pt x="9" y="60"/>
                      <a:pt x="9" y="60"/>
                    </a:cubicBezTo>
                    <a:cubicBezTo>
                      <a:pt x="38" y="10"/>
                      <a:pt x="38" y="10"/>
                      <a:pt x="38" y="10"/>
                    </a:cubicBezTo>
                    <a:cubicBezTo>
                      <a:pt x="39" y="9"/>
                      <a:pt x="40" y="9"/>
                      <a:pt x="41" y="9"/>
                    </a:cubicBezTo>
                    <a:cubicBezTo>
                      <a:pt x="41" y="10"/>
                      <a:pt x="42" y="11"/>
                      <a:pt x="41" y="11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9" name="Freeform 18">
                <a:extLst>
                  <a:ext uri="{FF2B5EF4-FFF2-40B4-BE49-F238E27FC236}">
                    <a16:creationId xmlns="" xmlns:a16="http://schemas.microsoft.com/office/drawing/2014/main" id="{F8738731-854C-4205-A7AD-83F0B6288AD2}"/>
                  </a:ext>
                </a:extLst>
              </p:cNvPr>
              <p:cNvSpPr/>
              <p:nvPr/>
            </p:nvSpPr>
            <p:spPr bwMode="auto">
              <a:xfrm>
                <a:off x="35" y="68"/>
                <a:ext cx="70" cy="20"/>
              </a:xfrm>
              <a:custGeom>
                <a:avLst/>
                <a:gdLst>
                  <a:gd name="T0" fmla="*/ 32 w 32"/>
                  <a:gd name="T1" fmla="*/ 4 h 9"/>
                  <a:gd name="T2" fmla="*/ 28 w 32"/>
                  <a:gd name="T3" fmla="*/ 0 h 9"/>
                  <a:gd name="T4" fmla="*/ 4 w 32"/>
                  <a:gd name="T5" fmla="*/ 0 h 9"/>
                  <a:gd name="T6" fmla="*/ 0 w 32"/>
                  <a:gd name="T7" fmla="*/ 4 h 9"/>
                  <a:gd name="T8" fmla="*/ 4 w 32"/>
                  <a:gd name="T9" fmla="*/ 9 h 9"/>
                  <a:gd name="T10" fmla="*/ 28 w 32"/>
                  <a:gd name="T11" fmla="*/ 9 h 9"/>
                  <a:gd name="T12" fmla="*/ 32 w 32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9">
                    <a:moveTo>
                      <a:pt x="32" y="4"/>
                    </a:moveTo>
                    <a:cubicBezTo>
                      <a:pt x="32" y="2"/>
                      <a:pt x="30" y="0"/>
                      <a:pt x="28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30" y="9"/>
                      <a:pt x="32" y="7"/>
                      <a:pt x="32" y="4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0" name="Freeform 19">
                <a:extLst>
                  <a:ext uri="{FF2B5EF4-FFF2-40B4-BE49-F238E27FC236}">
                    <a16:creationId xmlns="" xmlns:a16="http://schemas.microsoft.com/office/drawing/2014/main" id="{4D8E11CC-C90C-4571-9938-1B4A944C393E}"/>
                  </a:ext>
                </a:extLst>
              </p:cNvPr>
              <p:cNvSpPr/>
              <p:nvPr/>
            </p:nvSpPr>
            <p:spPr bwMode="auto">
              <a:xfrm>
                <a:off x="35" y="107"/>
                <a:ext cx="46" cy="20"/>
              </a:xfrm>
              <a:custGeom>
                <a:avLst/>
                <a:gdLst>
                  <a:gd name="T0" fmla="*/ 4 w 21"/>
                  <a:gd name="T1" fmla="*/ 0 h 9"/>
                  <a:gd name="T2" fmla="*/ 0 w 21"/>
                  <a:gd name="T3" fmla="*/ 4 h 9"/>
                  <a:gd name="T4" fmla="*/ 4 w 21"/>
                  <a:gd name="T5" fmla="*/ 9 h 9"/>
                  <a:gd name="T6" fmla="*/ 16 w 21"/>
                  <a:gd name="T7" fmla="*/ 9 h 9"/>
                  <a:gd name="T8" fmla="*/ 21 w 21"/>
                  <a:gd name="T9" fmla="*/ 4 h 9"/>
                  <a:gd name="T10" fmla="*/ 16 w 21"/>
                  <a:gd name="T11" fmla="*/ 0 h 9"/>
                  <a:gd name="T12" fmla="*/ 4 w 21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9">
                    <a:moveTo>
                      <a:pt x="4" y="0"/>
                    </a:move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9" y="9"/>
                      <a:pt x="21" y="7"/>
                      <a:pt x="21" y="4"/>
                    </a:cubicBezTo>
                    <a:cubicBezTo>
                      <a:pt x="21" y="2"/>
                      <a:pt x="19" y="0"/>
                      <a:pt x="16" y="0"/>
                    </a:cubicBez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9" name="Group 20">
              <a:extLst>
                <a:ext uri="{FF2B5EF4-FFF2-40B4-BE49-F238E27FC236}">
                  <a16:creationId xmlns="" xmlns:a16="http://schemas.microsoft.com/office/drawing/2014/main" id="{007889D3-3AE8-47CD-A54F-0EBD43163ED4}"/>
                </a:ext>
              </a:extLst>
            </p:cNvPr>
            <p:cNvGrpSpPr/>
            <p:nvPr/>
          </p:nvGrpSpPr>
          <p:grpSpPr bwMode="auto">
            <a:xfrm>
              <a:off x="5668963" y="2724076"/>
              <a:ext cx="369887" cy="374650"/>
              <a:chOff x="0" y="0"/>
              <a:chExt cx="233" cy="236"/>
            </a:xfrm>
            <a:grpFill/>
          </p:grpSpPr>
          <p:sp>
            <p:nvSpPr>
              <p:cNvPr id="24" name="Freeform 21">
                <a:extLst>
                  <a:ext uri="{FF2B5EF4-FFF2-40B4-BE49-F238E27FC236}">
                    <a16:creationId xmlns="" xmlns:a16="http://schemas.microsoft.com/office/drawing/2014/main" id="{5B6C3E6B-4146-4B0D-B234-89065442123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0"/>
                <a:ext cx="233" cy="236"/>
              </a:xfrm>
              <a:custGeom>
                <a:avLst/>
                <a:gdLst>
                  <a:gd name="T0" fmla="*/ 103 w 107"/>
                  <a:gd name="T1" fmla="*/ 42 h 108"/>
                  <a:gd name="T2" fmla="*/ 93 w 107"/>
                  <a:gd name="T3" fmla="*/ 35 h 108"/>
                  <a:gd name="T4" fmla="*/ 97 w 107"/>
                  <a:gd name="T5" fmla="*/ 22 h 108"/>
                  <a:gd name="T6" fmla="*/ 80 w 107"/>
                  <a:gd name="T7" fmla="*/ 10 h 108"/>
                  <a:gd name="T8" fmla="*/ 68 w 107"/>
                  <a:gd name="T9" fmla="*/ 12 h 108"/>
                  <a:gd name="T10" fmla="*/ 62 w 107"/>
                  <a:gd name="T11" fmla="*/ 1 h 108"/>
                  <a:gd name="T12" fmla="*/ 42 w 107"/>
                  <a:gd name="T13" fmla="*/ 4 h 108"/>
                  <a:gd name="T14" fmla="*/ 34 w 107"/>
                  <a:gd name="T15" fmla="*/ 14 h 108"/>
                  <a:gd name="T16" fmla="*/ 22 w 107"/>
                  <a:gd name="T17" fmla="*/ 11 h 108"/>
                  <a:gd name="T18" fmla="*/ 10 w 107"/>
                  <a:gd name="T19" fmla="*/ 27 h 108"/>
                  <a:gd name="T20" fmla="*/ 12 w 107"/>
                  <a:gd name="T21" fmla="*/ 39 h 108"/>
                  <a:gd name="T22" fmla="*/ 0 w 107"/>
                  <a:gd name="T23" fmla="*/ 46 h 108"/>
                  <a:gd name="T24" fmla="*/ 0 w 107"/>
                  <a:gd name="T25" fmla="*/ 62 h 108"/>
                  <a:gd name="T26" fmla="*/ 12 w 107"/>
                  <a:gd name="T27" fmla="*/ 69 h 108"/>
                  <a:gd name="T28" fmla="*/ 10 w 107"/>
                  <a:gd name="T29" fmla="*/ 81 h 108"/>
                  <a:gd name="T30" fmla="*/ 22 w 107"/>
                  <a:gd name="T31" fmla="*/ 97 h 108"/>
                  <a:gd name="T32" fmla="*/ 34 w 107"/>
                  <a:gd name="T33" fmla="*/ 94 h 108"/>
                  <a:gd name="T34" fmla="*/ 42 w 107"/>
                  <a:gd name="T35" fmla="*/ 104 h 108"/>
                  <a:gd name="T36" fmla="*/ 53 w 107"/>
                  <a:gd name="T37" fmla="*/ 108 h 108"/>
                  <a:gd name="T38" fmla="*/ 65 w 107"/>
                  <a:gd name="T39" fmla="*/ 104 h 108"/>
                  <a:gd name="T40" fmla="*/ 72 w 107"/>
                  <a:gd name="T41" fmla="*/ 94 h 108"/>
                  <a:gd name="T42" fmla="*/ 85 w 107"/>
                  <a:gd name="T43" fmla="*/ 97 h 108"/>
                  <a:gd name="T44" fmla="*/ 97 w 107"/>
                  <a:gd name="T45" fmla="*/ 81 h 108"/>
                  <a:gd name="T46" fmla="*/ 95 w 107"/>
                  <a:gd name="T47" fmla="*/ 69 h 108"/>
                  <a:gd name="T48" fmla="*/ 106 w 107"/>
                  <a:gd name="T49" fmla="*/ 62 h 108"/>
                  <a:gd name="T50" fmla="*/ 106 w 107"/>
                  <a:gd name="T51" fmla="*/ 46 h 108"/>
                  <a:gd name="T52" fmla="*/ 90 w 107"/>
                  <a:gd name="T53" fmla="*/ 61 h 108"/>
                  <a:gd name="T54" fmla="*/ 84 w 107"/>
                  <a:gd name="T55" fmla="*/ 71 h 108"/>
                  <a:gd name="T56" fmla="*/ 88 w 107"/>
                  <a:gd name="T57" fmla="*/ 82 h 108"/>
                  <a:gd name="T58" fmla="*/ 74 w 107"/>
                  <a:gd name="T59" fmla="*/ 84 h 108"/>
                  <a:gd name="T60" fmla="*/ 63 w 107"/>
                  <a:gd name="T61" fmla="*/ 87 h 108"/>
                  <a:gd name="T62" fmla="*/ 57 w 107"/>
                  <a:gd name="T63" fmla="*/ 98 h 108"/>
                  <a:gd name="T64" fmla="*/ 47 w 107"/>
                  <a:gd name="T65" fmla="*/ 90 h 108"/>
                  <a:gd name="T66" fmla="*/ 37 w 107"/>
                  <a:gd name="T67" fmla="*/ 85 h 108"/>
                  <a:gd name="T68" fmla="*/ 25 w 107"/>
                  <a:gd name="T69" fmla="*/ 88 h 108"/>
                  <a:gd name="T70" fmla="*/ 23 w 107"/>
                  <a:gd name="T71" fmla="*/ 75 h 108"/>
                  <a:gd name="T72" fmla="*/ 20 w 107"/>
                  <a:gd name="T73" fmla="*/ 64 h 108"/>
                  <a:gd name="T74" fmla="*/ 9 w 107"/>
                  <a:gd name="T75" fmla="*/ 58 h 108"/>
                  <a:gd name="T76" fmla="*/ 9 w 107"/>
                  <a:gd name="T77" fmla="*/ 50 h 108"/>
                  <a:gd name="T78" fmla="*/ 20 w 107"/>
                  <a:gd name="T79" fmla="*/ 44 h 108"/>
                  <a:gd name="T80" fmla="*/ 23 w 107"/>
                  <a:gd name="T81" fmla="*/ 33 h 108"/>
                  <a:gd name="T82" fmla="*/ 25 w 107"/>
                  <a:gd name="T83" fmla="*/ 20 h 108"/>
                  <a:gd name="T84" fmla="*/ 37 w 107"/>
                  <a:gd name="T85" fmla="*/ 23 h 108"/>
                  <a:gd name="T86" fmla="*/ 47 w 107"/>
                  <a:gd name="T87" fmla="*/ 18 h 108"/>
                  <a:gd name="T88" fmla="*/ 57 w 107"/>
                  <a:gd name="T89" fmla="*/ 10 h 108"/>
                  <a:gd name="T90" fmla="*/ 63 w 107"/>
                  <a:gd name="T91" fmla="*/ 21 h 108"/>
                  <a:gd name="T92" fmla="*/ 74 w 107"/>
                  <a:gd name="T93" fmla="*/ 23 h 108"/>
                  <a:gd name="T94" fmla="*/ 88 w 107"/>
                  <a:gd name="T95" fmla="*/ 26 h 108"/>
                  <a:gd name="T96" fmla="*/ 84 w 107"/>
                  <a:gd name="T97" fmla="*/ 37 h 108"/>
                  <a:gd name="T98" fmla="*/ 90 w 107"/>
                  <a:gd name="T99" fmla="*/ 47 h 108"/>
                  <a:gd name="T100" fmla="*/ 98 w 107"/>
                  <a:gd name="T101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07" h="108">
                    <a:moveTo>
                      <a:pt x="106" y="46"/>
                    </a:moveTo>
                    <a:cubicBezTo>
                      <a:pt x="106" y="44"/>
                      <a:pt x="105" y="43"/>
                      <a:pt x="103" y="42"/>
                    </a:cubicBezTo>
                    <a:cubicBezTo>
                      <a:pt x="95" y="39"/>
                      <a:pt x="95" y="39"/>
                      <a:pt x="95" y="39"/>
                    </a:cubicBezTo>
                    <a:cubicBezTo>
                      <a:pt x="94" y="38"/>
                      <a:pt x="94" y="36"/>
                      <a:pt x="93" y="35"/>
                    </a:cubicBezTo>
                    <a:cubicBezTo>
                      <a:pt x="97" y="27"/>
                      <a:pt x="97" y="27"/>
                      <a:pt x="97" y="27"/>
                    </a:cubicBezTo>
                    <a:cubicBezTo>
                      <a:pt x="98" y="25"/>
                      <a:pt x="98" y="24"/>
                      <a:pt x="97" y="22"/>
                    </a:cubicBezTo>
                    <a:cubicBezTo>
                      <a:pt x="93" y="18"/>
                      <a:pt x="89" y="14"/>
                      <a:pt x="85" y="11"/>
                    </a:cubicBezTo>
                    <a:cubicBezTo>
                      <a:pt x="84" y="10"/>
                      <a:pt x="82" y="10"/>
                      <a:pt x="80" y="10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71" y="14"/>
                      <a:pt x="70" y="13"/>
                      <a:pt x="68" y="12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65" y="2"/>
                      <a:pt x="63" y="1"/>
                      <a:pt x="62" y="1"/>
                    </a:cubicBezTo>
                    <a:cubicBezTo>
                      <a:pt x="56" y="0"/>
                      <a:pt x="51" y="0"/>
                      <a:pt x="45" y="1"/>
                    </a:cubicBezTo>
                    <a:cubicBezTo>
                      <a:pt x="44" y="1"/>
                      <a:pt x="42" y="2"/>
                      <a:pt x="42" y="4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7" y="13"/>
                      <a:pt x="36" y="14"/>
                      <a:pt x="34" y="14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5" y="10"/>
                      <a:pt x="23" y="10"/>
                      <a:pt x="22" y="11"/>
                    </a:cubicBezTo>
                    <a:cubicBezTo>
                      <a:pt x="17" y="14"/>
                      <a:pt x="13" y="18"/>
                      <a:pt x="10" y="22"/>
                    </a:cubicBezTo>
                    <a:cubicBezTo>
                      <a:pt x="9" y="24"/>
                      <a:pt x="9" y="25"/>
                      <a:pt x="10" y="27"/>
                    </a:cubicBezTo>
                    <a:cubicBezTo>
                      <a:pt x="14" y="35"/>
                      <a:pt x="14" y="35"/>
                      <a:pt x="14" y="35"/>
                    </a:cubicBezTo>
                    <a:cubicBezTo>
                      <a:pt x="13" y="36"/>
                      <a:pt x="12" y="38"/>
                      <a:pt x="12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2" y="43"/>
                      <a:pt x="1" y="44"/>
                      <a:pt x="0" y="46"/>
                    </a:cubicBezTo>
                    <a:cubicBezTo>
                      <a:pt x="0" y="49"/>
                      <a:pt x="0" y="51"/>
                      <a:pt x="0" y="54"/>
                    </a:cubicBezTo>
                    <a:cubicBezTo>
                      <a:pt x="0" y="56"/>
                      <a:pt x="0" y="59"/>
                      <a:pt x="0" y="62"/>
                    </a:cubicBezTo>
                    <a:cubicBezTo>
                      <a:pt x="1" y="64"/>
                      <a:pt x="2" y="65"/>
                      <a:pt x="3" y="66"/>
                    </a:cubicBezTo>
                    <a:cubicBezTo>
                      <a:pt x="12" y="69"/>
                      <a:pt x="12" y="69"/>
                      <a:pt x="12" y="69"/>
                    </a:cubicBezTo>
                    <a:cubicBezTo>
                      <a:pt x="12" y="70"/>
                      <a:pt x="13" y="72"/>
                      <a:pt x="14" y="73"/>
                    </a:cubicBezTo>
                    <a:cubicBezTo>
                      <a:pt x="10" y="81"/>
                      <a:pt x="10" y="81"/>
                      <a:pt x="10" y="81"/>
                    </a:cubicBezTo>
                    <a:cubicBezTo>
                      <a:pt x="9" y="82"/>
                      <a:pt x="9" y="84"/>
                      <a:pt x="10" y="86"/>
                    </a:cubicBezTo>
                    <a:cubicBezTo>
                      <a:pt x="13" y="90"/>
                      <a:pt x="17" y="94"/>
                      <a:pt x="22" y="97"/>
                    </a:cubicBezTo>
                    <a:cubicBezTo>
                      <a:pt x="23" y="98"/>
                      <a:pt x="25" y="98"/>
                      <a:pt x="26" y="98"/>
                    </a:cubicBezTo>
                    <a:cubicBezTo>
                      <a:pt x="34" y="94"/>
                      <a:pt x="34" y="94"/>
                      <a:pt x="34" y="94"/>
                    </a:cubicBezTo>
                    <a:cubicBezTo>
                      <a:pt x="36" y="94"/>
                      <a:pt x="37" y="95"/>
                      <a:pt x="39" y="95"/>
                    </a:cubicBezTo>
                    <a:cubicBezTo>
                      <a:pt x="42" y="104"/>
                      <a:pt x="42" y="104"/>
                      <a:pt x="42" y="104"/>
                    </a:cubicBezTo>
                    <a:cubicBezTo>
                      <a:pt x="42" y="106"/>
                      <a:pt x="44" y="107"/>
                      <a:pt x="45" y="107"/>
                    </a:cubicBezTo>
                    <a:cubicBezTo>
                      <a:pt x="48" y="107"/>
                      <a:pt x="51" y="108"/>
                      <a:pt x="53" y="108"/>
                    </a:cubicBezTo>
                    <a:cubicBezTo>
                      <a:pt x="56" y="108"/>
                      <a:pt x="59" y="107"/>
                      <a:pt x="62" y="107"/>
                    </a:cubicBezTo>
                    <a:cubicBezTo>
                      <a:pt x="63" y="107"/>
                      <a:pt x="65" y="106"/>
                      <a:pt x="65" y="104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70" y="95"/>
                      <a:pt x="71" y="94"/>
                      <a:pt x="72" y="94"/>
                    </a:cubicBezTo>
                    <a:cubicBezTo>
                      <a:pt x="80" y="98"/>
                      <a:pt x="80" y="98"/>
                      <a:pt x="80" y="98"/>
                    </a:cubicBezTo>
                    <a:cubicBezTo>
                      <a:pt x="82" y="98"/>
                      <a:pt x="84" y="98"/>
                      <a:pt x="85" y="97"/>
                    </a:cubicBezTo>
                    <a:cubicBezTo>
                      <a:pt x="89" y="94"/>
                      <a:pt x="93" y="90"/>
                      <a:pt x="97" y="86"/>
                    </a:cubicBezTo>
                    <a:cubicBezTo>
                      <a:pt x="98" y="84"/>
                      <a:pt x="98" y="82"/>
                      <a:pt x="97" y="81"/>
                    </a:cubicBezTo>
                    <a:cubicBezTo>
                      <a:pt x="93" y="73"/>
                      <a:pt x="93" y="73"/>
                      <a:pt x="93" y="73"/>
                    </a:cubicBezTo>
                    <a:cubicBezTo>
                      <a:pt x="94" y="72"/>
                      <a:pt x="94" y="70"/>
                      <a:pt x="95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5" y="65"/>
                      <a:pt x="106" y="64"/>
                      <a:pt x="106" y="62"/>
                    </a:cubicBezTo>
                    <a:cubicBezTo>
                      <a:pt x="107" y="59"/>
                      <a:pt x="107" y="56"/>
                      <a:pt x="107" y="54"/>
                    </a:cubicBezTo>
                    <a:cubicBezTo>
                      <a:pt x="107" y="51"/>
                      <a:pt x="107" y="49"/>
                      <a:pt x="106" y="46"/>
                    </a:cubicBezTo>
                    <a:close/>
                    <a:moveTo>
                      <a:pt x="98" y="58"/>
                    </a:moveTo>
                    <a:cubicBezTo>
                      <a:pt x="90" y="61"/>
                      <a:pt x="90" y="61"/>
                      <a:pt x="90" y="61"/>
                    </a:cubicBezTo>
                    <a:cubicBezTo>
                      <a:pt x="88" y="61"/>
                      <a:pt x="87" y="62"/>
                      <a:pt x="87" y="64"/>
                    </a:cubicBezTo>
                    <a:cubicBezTo>
                      <a:pt x="86" y="66"/>
                      <a:pt x="85" y="69"/>
                      <a:pt x="84" y="71"/>
                    </a:cubicBezTo>
                    <a:cubicBezTo>
                      <a:pt x="83" y="72"/>
                      <a:pt x="83" y="73"/>
                      <a:pt x="84" y="75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6" y="84"/>
                      <a:pt x="84" y="86"/>
                      <a:pt x="82" y="88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73" y="84"/>
                      <a:pt x="71" y="84"/>
                      <a:pt x="70" y="85"/>
                    </a:cubicBezTo>
                    <a:cubicBezTo>
                      <a:pt x="68" y="86"/>
                      <a:pt x="66" y="87"/>
                      <a:pt x="63" y="87"/>
                    </a:cubicBezTo>
                    <a:cubicBezTo>
                      <a:pt x="62" y="88"/>
                      <a:pt x="61" y="89"/>
                      <a:pt x="60" y="90"/>
                    </a:cubicBezTo>
                    <a:cubicBezTo>
                      <a:pt x="57" y="98"/>
                      <a:pt x="57" y="98"/>
                      <a:pt x="57" y="98"/>
                    </a:cubicBezTo>
                    <a:cubicBezTo>
                      <a:pt x="55" y="98"/>
                      <a:pt x="52" y="98"/>
                      <a:pt x="49" y="98"/>
                    </a:cubicBezTo>
                    <a:cubicBezTo>
                      <a:pt x="47" y="90"/>
                      <a:pt x="47" y="90"/>
                      <a:pt x="47" y="90"/>
                    </a:cubicBezTo>
                    <a:cubicBezTo>
                      <a:pt x="46" y="89"/>
                      <a:pt x="45" y="88"/>
                      <a:pt x="43" y="87"/>
                    </a:cubicBezTo>
                    <a:cubicBezTo>
                      <a:pt x="41" y="87"/>
                      <a:pt x="39" y="86"/>
                      <a:pt x="37" y="85"/>
                    </a:cubicBezTo>
                    <a:cubicBezTo>
                      <a:pt x="35" y="84"/>
                      <a:pt x="34" y="84"/>
                      <a:pt x="33" y="84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3" y="86"/>
                      <a:pt x="21" y="84"/>
                      <a:pt x="19" y="82"/>
                    </a:cubicBezTo>
                    <a:cubicBezTo>
                      <a:pt x="23" y="75"/>
                      <a:pt x="23" y="75"/>
                      <a:pt x="23" y="75"/>
                    </a:cubicBezTo>
                    <a:cubicBezTo>
                      <a:pt x="23" y="73"/>
                      <a:pt x="23" y="72"/>
                      <a:pt x="23" y="71"/>
                    </a:cubicBezTo>
                    <a:cubicBezTo>
                      <a:pt x="22" y="69"/>
                      <a:pt x="21" y="66"/>
                      <a:pt x="20" y="64"/>
                    </a:cubicBezTo>
                    <a:cubicBezTo>
                      <a:pt x="20" y="62"/>
                      <a:pt x="18" y="61"/>
                      <a:pt x="17" y="61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57"/>
                      <a:pt x="9" y="55"/>
                      <a:pt x="9" y="54"/>
                    </a:cubicBezTo>
                    <a:cubicBezTo>
                      <a:pt x="9" y="53"/>
                      <a:pt x="9" y="51"/>
                      <a:pt x="9" y="50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8" y="47"/>
                      <a:pt x="20" y="45"/>
                      <a:pt x="20" y="44"/>
                    </a:cubicBezTo>
                    <a:cubicBezTo>
                      <a:pt x="21" y="42"/>
                      <a:pt x="22" y="39"/>
                      <a:pt x="23" y="37"/>
                    </a:cubicBezTo>
                    <a:cubicBezTo>
                      <a:pt x="23" y="36"/>
                      <a:pt x="23" y="34"/>
                      <a:pt x="23" y="33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21" y="23"/>
                      <a:pt x="23" y="22"/>
                      <a:pt x="25" y="20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4" y="24"/>
                      <a:pt x="35" y="24"/>
                      <a:pt x="37" y="23"/>
                    </a:cubicBezTo>
                    <a:cubicBezTo>
                      <a:pt x="39" y="22"/>
                      <a:pt x="41" y="21"/>
                      <a:pt x="43" y="21"/>
                    </a:cubicBezTo>
                    <a:cubicBezTo>
                      <a:pt x="45" y="20"/>
                      <a:pt x="46" y="19"/>
                      <a:pt x="47" y="18"/>
                    </a:cubicBezTo>
                    <a:cubicBezTo>
                      <a:pt x="49" y="10"/>
                      <a:pt x="49" y="10"/>
                      <a:pt x="49" y="10"/>
                    </a:cubicBezTo>
                    <a:cubicBezTo>
                      <a:pt x="52" y="9"/>
                      <a:pt x="55" y="9"/>
                      <a:pt x="57" y="10"/>
                    </a:cubicBezTo>
                    <a:cubicBezTo>
                      <a:pt x="60" y="18"/>
                      <a:pt x="60" y="18"/>
                      <a:pt x="60" y="18"/>
                    </a:cubicBezTo>
                    <a:cubicBezTo>
                      <a:pt x="61" y="19"/>
                      <a:pt x="62" y="20"/>
                      <a:pt x="63" y="21"/>
                    </a:cubicBezTo>
                    <a:cubicBezTo>
                      <a:pt x="66" y="21"/>
                      <a:pt x="68" y="22"/>
                      <a:pt x="70" y="23"/>
                    </a:cubicBezTo>
                    <a:cubicBezTo>
                      <a:pt x="71" y="24"/>
                      <a:pt x="73" y="24"/>
                      <a:pt x="74" y="23"/>
                    </a:cubicBezTo>
                    <a:cubicBezTo>
                      <a:pt x="82" y="20"/>
                      <a:pt x="82" y="20"/>
                      <a:pt x="82" y="20"/>
                    </a:cubicBezTo>
                    <a:cubicBezTo>
                      <a:pt x="84" y="22"/>
                      <a:pt x="86" y="23"/>
                      <a:pt x="88" y="26"/>
                    </a:cubicBezTo>
                    <a:cubicBezTo>
                      <a:pt x="84" y="33"/>
                      <a:pt x="84" y="33"/>
                      <a:pt x="84" y="33"/>
                    </a:cubicBezTo>
                    <a:cubicBezTo>
                      <a:pt x="83" y="34"/>
                      <a:pt x="83" y="36"/>
                      <a:pt x="84" y="37"/>
                    </a:cubicBezTo>
                    <a:cubicBezTo>
                      <a:pt x="85" y="39"/>
                      <a:pt x="86" y="42"/>
                      <a:pt x="87" y="44"/>
                    </a:cubicBezTo>
                    <a:cubicBezTo>
                      <a:pt x="87" y="45"/>
                      <a:pt x="88" y="47"/>
                      <a:pt x="90" y="47"/>
                    </a:cubicBezTo>
                    <a:cubicBezTo>
                      <a:pt x="98" y="50"/>
                      <a:pt x="98" y="50"/>
                      <a:pt x="98" y="50"/>
                    </a:cubicBezTo>
                    <a:cubicBezTo>
                      <a:pt x="98" y="51"/>
                      <a:pt x="98" y="53"/>
                      <a:pt x="98" y="54"/>
                    </a:cubicBezTo>
                    <a:cubicBezTo>
                      <a:pt x="98" y="55"/>
                      <a:pt x="98" y="57"/>
                      <a:pt x="98" y="58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5" name="Freeform 22">
                <a:extLst>
                  <a:ext uri="{FF2B5EF4-FFF2-40B4-BE49-F238E27FC236}">
                    <a16:creationId xmlns="" xmlns:a16="http://schemas.microsoft.com/office/drawing/2014/main" id="{E08AFC0A-7A6F-4876-81C2-1195930EF3D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" y="70"/>
                <a:ext cx="93" cy="92"/>
              </a:xfrm>
              <a:custGeom>
                <a:avLst/>
                <a:gdLst>
                  <a:gd name="T0" fmla="*/ 21 w 43"/>
                  <a:gd name="T1" fmla="*/ 0 h 42"/>
                  <a:gd name="T2" fmla="*/ 0 w 43"/>
                  <a:gd name="T3" fmla="*/ 21 h 42"/>
                  <a:gd name="T4" fmla="*/ 21 w 43"/>
                  <a:gd name="T5" fmla="*/ 42 h 42"/>
                  <a:gd name="T6" fmla="*/ 43 w 43"/>
                  <a:gd name="T7" fmla="*/ 21 h 42"/>
                  <a:gd name="T8" fmla="*/ 21 w 43"/>
                  <a:gd name="T9" fmla="*/ 0 h 42"/>
                  <a:gd name="T10" fmla="*/ 21 w 43"/>
                  <a:gd name="T11" fmla="*/ 33 h 42"/>
                  <a:gd name="T12" fmla="*/ 9 w 43"/>
                  <a:gd name="T13" fmla="*/ 21 h 42"/>
                  <a:gd name="T14" fmla="*/ 21 w 43"/>
                  <a:gd name="T15" fmla="*/ 9 h 42"/>
                  <a:gd name="T16" fmla="*/ 33 w 43"/>
                  <a:gd name="T17" fmla="*/ 21 h 42"/>
                  <a:gd name="T18" fmla="*/ 21 w 43"/>
                  <a:gd name="T19" fmla="*/ 3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3" h="42">
                    <a:moveTo>
                      <a:pt x="21" y="0"/>
                    </a:moveTo>
                    <a:cubicBezTo>
                      <a:pt x="10" y="0"/>
                      <a:pt x="0" y="9"/>
                      <a:pt x="0" y="21"/>
                    </a:cubicBezTo>
                    <a:cubicBezTo>
                      <a:pt x="0" y="33"/>
                      <a:pt x="10" y="42"/>
                      <a:pt x="21" y="42"/>
                    </a:cubicBezTo>
                    <a:cubicBezTo>
                      <a:pt x="33" y="42"/>
                      <a:pt x="43" y="33"/>
                      <a:pt x="43" y="21"/>
                    </a:cubicBezTo>
                    <a:cubicBezTo>
                      <a:pt x="43" y="9"/>
                      <a:pt x="33" y="0"/>
                      <a:pt x="21" y="0"/>
                    </a:cubicBezTo>
                    <a:close/>
                    <a:moveTo>
                      <a:pt x="21" y="33"/>
                    </a:moveTo>
                    <a:cubicBezTo>
                      <a:pt x="15" y="33"/>
                      <a:pt x="9" y="28"/>
                      <a:pt x="9" y="21"/>
                    </a:cubicBezTo>
                    <a:cubicBezTo>
                      <a:pt x="9" y="14"/>
                      <a:pt x="15" y="9"/>
                      <a:pt x="21" y="9"/>
                    </a:cubicBezTo>
                    <a:cubicBezTo>
                      <a:pt x="28" y="9"/>
                      <a:pt x="33" y="14"/>
                      <a:pt x="33" y="21"/>
                    </a:cubicBezTo>
                    <a:cubicBezTo>
                      <a:pt x="33" y="28"/>
                      <a:pt x="28" y="33"/>
                      <a:pt x="21" y="33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 dirty="0"/>
              </a:p>
            </p:txBody>
          </p:sp>
        </p:grpSp>
        <p:grpSp>
          <p:nvGrpSpPr>
            <p:cNvPr id="10" name="Group 23">
              <a:extLst>
                <a:ext uri="{FF2B5EF4-FFF2-40B4-BE49-F238E27FC236}">
                  <a16:creationId xmlns="" xmlns:a16="http://schemas.microsoft.com/office/drawing/2014/main" id="{83BEF390-AF7A-47B0-B533-5BFA81B62BCF}"/>
                </a:ext>
              </a:extLst>
            </p:cNvPr>
            <p:cNvGrpSpPr/>
            <p:nvPr/>
          </p:nvGrpSpPr>
          <p:grpSpPr bwMode="auto">
            <a:xfrm>
              <a:off x="4387850" y="2724076"/>
              <a:ext cx="368300" cy="374650"/>
              <a:chOff x="0" y="0"/>
              <a:chExt cx="232" cy="236"/>
            </a:xfrm>
            <a:grpFill/>
          </p:grpSpPr>
          <p:sp>
            <p:nvSpPr>
              <p:cNvPr id="22" name="Freeform 24">
                <a:extLst>
                  <a:ext uri="{FF2B5EF4-FFF2-40B4-BE49-F238E27FC236}">
                    <a16:creationId xmlns="" xmlns:a16="http://schemas.microsoft.com/office/drawing/2014/main" id="{069B7D0D-BB42-4EF6-99AF-D6967ABB6D44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232" cy="168"/>
              </a:xfrm>
              <a:custGeom>
                <a:avLst/>
                <a:gdLst>
                  <a:gd name="T0" fmla="*/ 82 w 106"/>
                  <a:gd name="T1" fmla="*/ 28 h 77"/>
                  <a:gd name="T2" fmla="*/ 77 w 106"/>
                  <a:gd name="T3" fmla="*/ 29 h 77"/>
                  <a:gd name="T4" fmla="*/ 77 w 106"/>
                  <a:gd name="T5" fmla="*/ 27 h 77"/>
                  <a:gd name="T6" fmla="*/ 50 w 106"/>
                  <a:gd name="T7" fmla="*/ 0 h 77"/>
                  <a:gd name="T8" fmla="*/ 25 w 106"/>
                  <a:gd name="T9" fmla="*/ 22 h 77"/>
                  <a:gd name="T10" fmla="*/ 17 w 106"/>
                  <a:gd name="T11" fmla="*/ 23 h 77"/>
                  <a:gd name="T12" fmla="*/ 17 w 106"/>
                  <a:gd name="T13" fmla="*/ 23 h 77"/>
                  <a:gd name="T14" fmla="*/ 6 w 106"/>
                  <a:gd name="T15" fmla="*/ 39 h 77"/>
                  <a:gd name="T16" fmla="*/ 8 w 106"/>
                  <a:gd name="T17" fmla="*/ 46 h 77"/>
                  <a:gd name="T18" fmla="*/ 0 w 106"/>
                  <a:gd name="T19" fmla="*/ 60 h 77"/>
                  <a:gd name="T20" fmla="*/ 17 w 106"/>
                  <a:gd name="T21" fmla="*/ 77 h 77"/>
                  <a:gd name="T22" fmla="*/ 35 w 106"/>
                  <a:gd name="T23" fmla="*/ 77 h 77"/>
                  <a:gd name="T24" fmla="*/ 39 w 106"/>
                  <a:gd name="T25" fmla="*/ 73 h 77"/>
                  <a:gd name="T26" fmla="*/ 35 w 106"/>
                  <a:gd name="T27" fmla="*/ 68 h 77"/>
                  <a:gd name="T28" fmla="*/ 17 w 106"/>
                  <a:gd name="T29" fmla="*/ 68 h 77"/>
                  <a:gd name="T30" fmla="*/ 9 w 106"/>
                  <a:gd name="T31" fmla="*/ 60 h 77"/>
                  <a:gd name="T32" fmla="*/ 16 w 106"/>
                  <a:gd name="T33" fmla="*/ 53 h 77"/>
                  <a:gd name="T34" fmla="*/ 20 w 106"/>
                  <a:gd name="T35" fmla="*/ 50 h 77"/>
                  <a:gd name="T36" fmla="*/ 18 w 106"/>
                  <a:gd name="T37" fmla="*/ 45 h 77"/>
                  <a:gd name="T38" fmla="*/ 15 w 106"/>
                  <a:gd name="T39" fmla="*/ 39 h 77"/>
                  <a:gd name="T40" fmla="*/ 20 w 106"/>
                  <a:gd name="T41" fmla="*/ 32 h 77"/>
                  <a:gd name="T42" fmla="*/ 20 w 106"/>
                  <a:gd name="T43" fmla="*/ 32 h 77"/>
                  <a:gd name="T44" fmla="*/ 27 w 106"/>
                  <a:gd name="T45" fmla="*/ 32 h 77"/>
                  <a:gd name="T46" fmla="*/ 31 w 106"/>
                  <a:gd name="T47" fmla="*/ 32 h 77"/>
                  <a:gd name="T48" fmla="*/ 34 w 106"/>
                  <a:gd name="T49" fmla="*/ 28 h 77"/>
                  <a:gd name="T50" fmla="*/ 33 w 106"/>
                  <a:gd name="T51" fmla="*/ 27 h 77"/>
                  <a:gd name="T52" fmla="*/ 33 w 106"/>
                  <a:gd name="T53" fmla="*/ 27 h 77"/>
                  <a:gd name="T54" fmla="*/ 50 w 106"/>
                  <a:gd name="T55" fmla="*/ 9 h 77"/>
                  <a:gd name="T56" fmla="*/ 67 w 106"/>
                  <a:gd name="T57" fmla="*/ 27 h 77"/>
                  <a:gd name="T58" fmla="*/ 65 w 106"/>
                  <a:gd name="T59" fmla="*/ 35 h 77"/>
                  <a:gd name="T60" fmla="*/ 66 w 106"/>
                  <a:gd name="T61" fmla="*/ 41 h 77"/>
                  <a:gd name="T62" fmla="*/ 72 w 106"/>
                  <a:gd name="T63" fmla="*/ 41 h 77"/>
                  <a:gd name="T64" fmla="*/ 82 w 106"/>
                  <a:gd name="T65" fmla="*/ 38 h 77"/>
                  <a:gd name="T66" fmla="*/ 97 w 106"/>
                  <a:gd name="T67" fmla="*/ 53 h 77"/>
                  <a:gd name="T68" fmla="*/ 82 w 106"/>
                  <a:gd name="T69" fmla="*/ 68 h 77"/>
                  <a:gd name="T70" fmla="*/ 71 w 106"/>
                  <a:gd name="T71" fmla="*/ 68 h 77"/>
                  <a:gd name="T72" fmla="*/ 67 w 106"/>
                  <a:gd name="T73" fmla="*/ 73 h 77"/>
                  <a:gd name="T74" fmla="*/ 71 w 106"/>
                  <a:gd name="T75" fmla="*/ 77 h 77"/>
                  <a:gd name="T76" fmla="*/ 82 w 106"/>
                  <a:gd name="T77" fmla="*/ 77 h 77"/>
                  <a:gd name="T78" fmla="*/ 106 w 106"/>
                  <a:gd name="T79" fmla="*/ 53 h 77"/>
                  <a:gd name="T80" fmla="*/ 82 w 106"/>
                  <a:gd name="T81" fmla="*/ 28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06" h="77">
                    <a:moveTo>
                      <a:pt x="82" y="28"/>
                    </a:moveTo>
                    <a:cubicBezTo>
                      <a:pt x="80" y="28"/>
                      <a:pt x="78" y="29"/>
                      <a:pt x="77" y="29"/>
                    </a:cubicBezTo>
                    <a:cubicBezTo>
                      <a:pt x="77" y="28"/>
                      <a:pt x="77" y="27"/>
                      <a:pt x="77" y="27"/>
                    </a:cubicBezTo>
                    <a:cubicBezTo>
                      <a:pt x="77" y="12"/>
                      <a:pt x="65" y="0"/>
                      <a:pt x="50" y="0"/>
                    </a:cubicBezTo>
                    <a:cubicBezTo>
                      <a:pt x="37" y="0"/>
                      <a:pt x="27" y="10"/>
                      <a:pt x="25" y="22"/>
                    </a:cubicBezTo>
                    <a:cubicBezTo>
                      <a:pt x="22" y="22"/>
                      <a:pt x="19" y="22"/>
                      <a:pt x="17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0" y="26"/>
                      <a:pt x="6" y="32"/>
                      <a:pt x="6" y="39"/>
                    </a:cubicBezTo>
                    <a:cubicBezTo>
                      <a:pt x="6" y="41"/>
                      <a:pt x="7" y="44"/>
                      <a:pt x="8" y="46"/>
                    </a:cubicBezTo>
                    <a:cubicBezTo>
                      <a:pt x="3" y="49"/>
                      <a:pt x="0" y="55"/>
                      <a:pt x="0" y="60"/>
                    </a:cubicBezTo>
                    <a:cubicBezTo>
                      <a:pt x="0" y="70"/>
                      <a:pt x="8" y="77"/>
                      <a:pt x="17" y="77"/>
                    </a:cubicBezTo>
                    <a:cubicBezTo>
                      <a:pt x="35" y="77"/>
                      <a:pt x="35" y="77"/>
                      <a:pt x="35" y="77"/>
                    </a:cubicBezTo>
                    <a:cubicBezTo>
                      <a:pt x="37" y="77"/>
                      <a:pt x="39" y="75"/>
                      <a:pt x="39" y="73"/>
                    </a:cubicBezTo>
                    <a:cubicBezTo>
                      <a:pt x="39" y="70"/>
                      <a:pt x="37" y="68"/>
                      <a:pt x="35" y="68"/>
                    </a:cubicBezTo>
                    <a:cubicBezTo>
                      <a:pt x="17" y="68"/>
                      <a:pt x="17" y="68"/>
                      <a:pt x="17" y="68"/>
                    </a:cubicBezTo>
                    <a:cubicBezTo>
                      <a:pt x="13" y="68"/>
                      <a:pt x="9" y="65"/>
                      <a:pt x="9" y="60"/>
                    </a:cubicBezTo>
                    <a:cubicBezTo>
                      <a:pt x="9" y="57"/>
                      <a:pt x="12" y="53"/>
                      <a:pt x="16" y="53"/>
                    </a:cubicBezTo>
                    <a:cubicBezTo>
                      <a:pt x="18" y="53"/>
                      <a:pt x="19" y="51"/>
                      <a:pt x="20" y="50"/>
                    </a:cubicBezTo>
                    <a:cubicBezTo>
                      <a:pt x="20" y="48"/>
                      <a:pt x="20" y="46"/>
                      <a:pt x="18" y="45"/>
                    </a:cubicBezTo>
                    <a:cubicBezTo>
                      <a:pt x="16" y="43"/>
                      <a:pt x="15" y="41"/>
                      <a:pt x="15" y="39"/>
                    </a:cubicBezTo>
                    <a:cubicBezTo>
                      <a:pt x="15" y="36"/>
                      <a:pt x="17" y="33"/>
                      <a:pt x="20" y="32"/>
                    </a:cubicBezTo>
                    <a:cubicBezTo>
                      <a:pt x="20" y="32"/>
                      <a:pt x="20" y="32"/>
                      <a:pt x="20" y="32"/>
                    </a:cubicBezTo>
                    <a:cubicBezTo>
                      <a:pt x="22" y="31"/>
                      <a:pt x="25" y="31"/>
                      <a:pt x="27" y="32"/>
                    </a:cubicBezTo>
                    <a:cubicBezTo>
                      <a:pt x="28" y="33"/>
                      <a:pt x="30" y="33"/>
                      <a:pt x="31" y="32"/>
                    </a:cubicBezTo>
                    <a:cubicBezTo>
                      <a:pt x="33" y="31"/>
                      <a:pt x="34" y="30"/>
                      <a:pt x="34" y="28"/>
                    </a:cubicBezTo>
                    <a:cubicBezTo>
                      <a:pt x="33" y="28"/>
                      <a:pt x="33" y="27"/>
                      <a:pt x="33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17"/>
                      <a:pt x="41" y="9"/>
                      <a:pt x="50" y="9"/>
                    </a:cubicBezTo>
                    <a:cubicBezTo>
                      <a:pt x="60" y="9"/>
                      <a:pt x="67" y="17"/>
                      <a:pt x="67" y="27"/>
                    </a:cubicBezTo>
                    <a:cubicBezTo>
                      <a:pt x="67" y="30"/>
                      <a:pt x="67" y="33"/>
                      <a:pt x="65" y="35"/>
                    </a:cubicBezTo>
                    <a:cubicBezTo>
                      <a:pt x="64" y="37"/>
                      <a:pt x="64" y="40"/>
                      <a:pt x="66" y="41"/>
                    </a:cubicBezTo>
                    <a:cubicBezTo>
                      <a:pt x="68" y="43"/>
                      <a:pt x="70" y="43"/>
                      <a:pt x="72" y="41"/>
                    </a:cubicBezTo>
                    <a:cubicBezTo>
                      <a:pt x="74" y="40"/>
                      <a:pt x="77" y="38"/>
                      <a:pt x="82" y="38"/>
                    </a:cubicBezTo>
                    <a:cubicBezTo>
                      <a:pt x="90" y="38"/>
                      <a:pt x="97" y="44"/>
                      <a:pt x="97" y="53"/>
                    </a:cubicBezTo>
                    <a:cubicBezTo>
                      <a:pt x="97" y="61"/>
                      <a:pt x="90" y="68"/>
                      <a:pt x="82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69" y="68"/>
                      <a:pt x="67" y="70"/>
                      <a:pt x="67" y="73"/>
                    </a:cubicBezTo>
                    <a:cubicBezTo>
                      <a:pt x="67" y="75"/>
                      <a:pt x="69" y="77"/>
                      <a:pt x="71" y="77"/>
                    </a:cubicBezTo>
                    <a:cubicBezTo>
                      <a:pt x="82" y="77"/>
                      <a:pt x="82" y="77"/>
                      <a:pt x="82" y="77"/>
                    </a:cubicBezTo>
                    <a:cubicBezTo>
                      <a:pt x="95" y="77"/>
                      <a:pt x="106" y="66"/>
                      <a:pt x="106" y="53"/>
                    </a:cubicBezTo>
                    <a:cubicBezTo>
                      <a:pt x="106" y="39"/>
                      <a:pt x="95" y="28"/>
                      <a:pt x="82" y="28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3" name="Freeform 25">
                <a:extLst>
                  <a:ext uri="{FF2B5EF4-FFF2-40B4-BE49-F238E27FC236}">
                    <a16:creationId xmlns="" xmlns:a16="http://schemas.microsoft.com/office/drawing/2014/main" id="{92F0BC12-0F0E-4557-8704-7316BA99E9DE}"/>
                  </a:ext>
                </a:extLst>
              </p:cNvPr>
              <p:cNvSpPr/>
              <p:nvPr/>
            </p:nvSpPr>
            <p:spPr bwMode="auto">
              <a:xfrm>
                <a:off x="70" y="94"/>
                <a:ext cx="92" cy="142"/>
              </a:xfrm>
              <a:custGeom>
                <a:avLst/>
                <a:gdLst>
                  <a:gd name="T0" fmla="*/ 33 w 42"/>
                  <a:gd name="T1" fmla="*/ 41 h 65"/>
                  <a:gd name="T2" fmla="*/ 26 w 42"/>
                  <a:gd name="T3" fmla="*/ 49 h 65"/>
                  <a:gd name="T4" fmla="*/ 26 w 42"/>
                  <a:gd name="T5" fmla="*/ 5 h 65"/>
                  <a:gd name="T6" fmla="*/ 21 w 42"/>
                  <a:gd name="T7" fmla="*/ 0 h 65"/>
                  <a:gd name="T8" fmla="*/ 16 w 42"/>
                  <a:gd name="T9" fmla="*/ 5 h 65"/>
                  <a:gd name="T10" fmla="*/ 16 w 42"/>
                  <a:gd name="T11" fmla="*/ 49 h 65"/>
                  <a:gd name="T12" fmla="*/ 9 w 42"/>
                  <a:gd name="T13" fmla="*/ 41 h 65"/>
                  <a:gd name="T14" fmla="*/ 2 w 42"/>
                  <a:gd name="T15" fmla="*/ 41 h 65"/>
                  <a:gd name="T16" fmla="*/ 2 w 42"/>
                  <a:gd name="T17" fmla="*/ 48 h 65"/>
                  <a:gd name="T18" fmla="*/ 18 w 42"/>
                  <a:gd name="T19" fmla="*/ 63 h 65"/>
                  <a:gd name="T20" fmla="*/ 21 w 42"/>
                  <a:gd name="T21" fmla="*/ 65 h 65"/>
                  <a:gd name="T22" fmla="*/ 24 w 42"/>
                  <a:gd name="T23" fmla="*/ 63 h 65"/>
                  <a:gd name="T24" fmla="*/ 40 w 42"/>
                  <a:gd name="T25" fmla="*/ 48 h 65"/>
                  <a:gd name="T26" fmla="*/ 40 w 42"/>
                  <a:gd name="T27" fmla="*/ 41 h 65"/>
                  <a:gd name="T28" fmla="*/ 33 w 42"/>
                  <a:gd name="T29" fmla="*/ 4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2" h="65">
                    <a:moveTo>
                      <a:pt x="33" y="41"/>
                    </a:move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3"/>
                      <a:pt x="24" y="0"/>
                      <a:pt x="21" y="0"/>
                    </a:cubicBezTo>
                    <a:cubicBezTo>
                      <a:pt x="18" y="0"/>
                      <a:pt x="16" y="3"/>
                      <a:pt x="16" y="5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9" y="41"/>
                      <a:pt x="9" y="41"/>
                      <a:pt x="9" y="41"/>
                    </a:cubicBezTo>
                    <a:cubicBezTo>
                      <a:pt x="7" y="39"/>
                      <a:pt x="4" y="39"/>
                      <a:pt x="2" y="41"/>
                    </a:cubicBezTo>
                    <a:cubicBezTo>
                      <a:pt x="0" y="43"/>
                      <a:pt x="0" y="46"/>
                      <a:pt x="2" y="48"/>
                    </a:cubicBezTo>
                    <a:cubicBezTo>
                      <a:pt x="18" y="63"/>
                      <a:pt x="18" y="63"/>
                      <a:pt x="18" y="63"/>
                    </a:cubicBezTo>
                    <a:cubicBezTo>
                      <a:pt x="19" y="64"/>
                      <a:pt x="20" y="65"/>
                      <a:pt x="21" y="65"/>
                    </a:cubicBezTo>
                    <a:cubicBezTo>
                      <a:pt x="22" y="65"/>
                      <a:pt x="23" y="64"/>
                      <a:pt x="24" y="63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42" y="46"/>
                      <a:pt x="42" y="43"/>
                      <a:pt x="40" y="41"/>
                    </a:cubicBezTo>
                    <a:cubicBezTo>
                      <a:pt x="38" y="39"/>
                      <a:pt x="35" y="39"/>
                      <a:pt x="33" y="41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1" name="Group 26">
              <a:extLst>
                <a:ext uri="{FF2B5EF4-FFF2-40B4-BE49-F238E27FC236}">
                  <a16:creationId xmlns="" xmlns:a16="http://schemas.microsoft.com/office/drawing/2014/main" id="{18D8B9C0-3B72-402F-8D94-59EDCFDDB8DC}"/>
                </a:ext>
              </a:extLst>
            </p:cNvPr>
            <p:cNvGrpSpPr/>
            <p:nvPr/>
          </p:nvGrpSpPr>
          <p:grpSpPr bwMode="auto">
            <a:xfrm>
              <a:off x="3119438" y="2752651"/>
              <a:ext cx="373062" cy="317500"/>
              <a:chOff x="0" y="0"/>
              <a:chExt cx="235" cy="200"/>
            </a:xfrm>
            <a:grpFill/>
          </p:grpSpPr>
          <p:sp>
            <p:nvSpPr>
              <p:cNvPr id="20" name="Freeform 27">
                <a:extLst>
                  <a:ext uri="{FF2B5EF4-FFF2-40B4-BE49-F238E27FC236}">
                    <a16:creationId xmlns="" xmlns:a16="http://schemas.microsoft.com/office/drawing/2014/main" id="{E8EFB45A-91B9-4AC5-9571-294DD52F48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0"/>
                <a:ext cx="235" cy="200"/>
              </a:xfrm>
              <a:custGeom>
                <a:avLst/>
                <a:gdLst>
                  <a:gd name="T0" fmla="*/ 94 w 108"/>
                  <a:gd name="T1" fmla="*/ 15 h 92"/>
                  <a:gd name="T2" fmla="*/ 77 w 108"/>
                  <a:gd name="T3" fmla="*/ 15 h 92"/>
                  <a:gd name="T4" fmla="*/ 77 w 108"/>
                  <a:gd name="T5" fmla="*/ 14 h 92"/>
                  <a:gd name="T6" fmla="*/ 77 w 108"/>
                  <a:gd name="T7" fmla="*/ 11 h 92"/>
                  <a:gd name="T8" fmla="*/ 66 w 108"/>
                  <a:gd name="T9" fmla="*/ 0 h 92"/>
                  <a:gd name="T10" fmla="*/ 54 w 108"/>
                  <a:gd name="T11" fmla="*/ 0 h 92"/>
                  <a:gd name="T12" fmla="*/ 43 w 108"/>
                  <a:gd name="T13" fmla="*/ 11 h 92"/>
                  <a:gd name="T14" fmla="*/ 43 w 108"/>
                  <a:gd name="T15" fmla="*/ 15 h 92"/>
                  <a:gd name="T16" fmla="*/ 14 w 108"/>
                  <a:gd name="T17" fmla="*/ 15 h 92"/>
                  <a:gd name="T18" fmla="*/ 0 w 108"/>
                  <a:gd name="T19" fmla="*/ 29 h 92"/>
                  <a:gd name="T20" fmla="*/ 0 w 108"/>
                  <a:gd name="T21" fmla="*/ 78 h 92"/>
                  <a:gd name="T22" fmla="*/ 14 w 108"/>
                  <a:gd name="T23" fmla="*/ 92 h 92"/>
                  <a:gd name="T24" fmla="*/ 94 w 108"/>
                  <a:gd name="T25" fmla="*/ 92 h 92"/>
                  <a:gd name="T26" fmla="*/ 108 w 108"/>
                  <a:gd name="T27" fmla="*/ 78 h 92"/>
                  <a:gd name="T28" fmla="*/ 108 w 108"/>
                  <a:gd name="T29" fmla="*/ 29 h 92"/>
                  <a:gd name="T30" fmla="*/ 94 w 108"/>
                  <a:gd name="T31" fmla="*/ 15 h 92"/>
                  <a:gd name="T32" fmla="*/ 10 w 108"/>
                  <a:gd name="T33" fmla="*/ 78 h 92"/>
                  <a:gd name="T34" fmla="*/ 10 w 108"/>
                  <a:gd name="T35" fmla="*/ 29 h 92"/>
                  <a:gd name="T36" fmla="*/ 14 w 108"/>
                  <a:gd name="T37" fmla="*/ 24 h 92"/>
                  <a:gd name="T38" fmla="*/ 26 w 108"/>
                  <a:gd name="T39" fmla="*/ 24 h 92"/>
                  <a:gd name="T40" fmla="*/ 26 w 108"/>
                  <a:gd name="T41" fmla="*/ 83 h 92"/>
                  <a:gd name="T42" fmla="*/ 14 w 108"/>
                  <a:gd name="T43" fmla="*/ 83 h 92"/>
                  <a:gd name="T44" fmla="*/ 10 w 108"/>
                  <a:gd name="T45" fmla="*/ 78 h 92"/>
                  <a:gd name="T46" fmla="*/ 99 w 108"/>
                  <a:gd name="T47" fmla="*/ 78 h 92"/>
                  <a:gd name="T48" fmla="*/ 94 w 108"/>
                  <a:gd name="T49" fmla="*/ 83 h 92"/>
                  <a:gd name="T50" fmla="*/ 35 w 108"/>
                  <a:gd name="T51" fmla="*/ 83 h 92"/>
                  <a:gd name="T52" fmla="*/ 35 w 108"/>
                  <a:gd name="T53" fmla="*/ 24 h 92"/>
                  <a:gd name="T54" fmla="*/ 43 w 108"/>
                  <a:gd name="T55" fmla="*/ 24 h 92"/>
                  <a:gd name="T56" fmla="*/ 77 w 108"/>
                  <a:gd name="T57" fmla="*/ 24 h 92"/>
                  <a:gd name="T58" fmla="*/ 94 w 108"/>
                  <a:gd name="T59" fmla="*/ 24 h 92"/>
                  <a:gd name="T60" fmla="*/ 99 w 108"/>
                  <a:gd name="T61" fmla="*/ 29 h 92"/>
                  <a:gd name="T62" fmla="*/ 99 w 108"/>
                  <a:gd name="T63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08" h="92">
                    <a:moveTo>
                      <a:pt x="94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4"/>
                      <a:pt x="77" y="14"/>
                      <a:pt x="77" y="14"/>
                    </a:cubicBez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5"/>
                      <a:pt x="72" y="0"/>
                      <a:pt x="66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48" y="0"/>
                      <a:pt x="43" y="5"/>
                      <a:pt x="43" y="11"/>
                    </a:cubicBezTo>
                    <a:cubicBezTo>
                      <a:pt x="43" y="15"/>
                      <a:pt x="43" y="15"/>
                      <a:pt x="43" y="15"/>
                    </a:cubicBezTo>
                    <a:cubicBezTo>
                      <a:pt x="14" y="15"/>
                      <a:pt x="14" y="15"/>
                      <a:pt x="14" y="15"/>
                    </a:cubicBezTo>
                    <a:cubicBezTo>
                      <a:pt x="7" y="15"/>
                      <a:pt x="0" y="21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6"/>
                      <a:pt x="6" y="92"/>
                      <a:pt x="14" y="92"/>
                    </a:cubicBezTo>
                    <a:cubicBezTo>
                      <a:pt x="94" y="92"/>
                      <a:pt x="94" y="92"/>
                      <a:pt x="94" y="92"/>
                    </a:cubicBezTo>
                    <a:cubicBezTo>
                      <a:pt x="101" y="92"/>
                      <a:pt x="108" y="86"/>
                      <a:pt x="108" y="78"/>
                    </a:cubicBezTo>
                    <a:cubicBezTo>
                      <a:pt x="108" y="29"/>
                      <a:pt x="108" y="29"/>
                      <a:pt x="108" y="29"/>
                    </a:cubicBezTo>
                    <a:cubicBezTo>
                      <a:pt x="108" y="21"/>
                      <a:pt x="101" y="15"/>
                      <a:pt x="94" y="15"/>
                    </a:cubicBezTo>
                    <a:close/>
                    <a:moveTo>
                      <a:pt x="10" y="78"/>
                    </a:moveTo>
                    <a:cubicBezTo>
                      <a:pt x="10" y="29"/>
                      <a:pt x="10" y="29"/>
                      <a:pt x="10" y="29"/>
                    </a:cubicBezTo>
                    <a:cubicBezTo>
                      <a:pt x="10" y="27"/>
                      <a:pt x="12" y="24"/>
                      <a:pt x="14" y="24"/>
                    </a:cubicBezTo>
                    <a:cubicBezTo>
                      <a:pt x="26" y="24"/>
                      <a:pt x="26" y="24"/>
                      <a:pt x="26" y="24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11" y="83"/>
                      <a:pt x="10" y="80"/>
                      <a:pt x="10" y="78"/>
                    </a:cubicBezTo>
                    <a:close/>
                    <a:moveTo>
                      <a:pt x="99" y="78"/>
                    </a:moveTo>
                    <a:cubicBezTo>
                      <a:pt x="99" y="80"/>
                      <a:pt x="96" y="83"/>
                      <a:pt x="94" y="83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77" y="24"/>
                      <a:pt x="77" y="24"/>
                      <a:pt x="77" y="24"/>
                    </a:cubicBezTo>
                    <a:cubicBezTo>
                      <a:pt x="94" y="24"/>
                      <a:pt x="94" y="24"/>
                      <a:pt x="94" y="24"/>
                    </a:cubicBezTo>
                    <a:cubicBezTo>
                      <a:pt x="96" y="24"/>
                      <a:pt x="99" y="27"/>
                      <a:pt x="99" y="29"/>
                    </a:cubicBezTo>
                    <a:lnTo>
                      <a:pt x="99" y="78"/>
                    </a:ln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1" name="Freeform 28">
                <a:extLst>
                  <a:ext uri="{FF2B5EF4-FFF2-40B4-BE49-F238E27FC236}">
                    <a16:creationId xmlns="" xmlns:a16="http://schemas.microsoft.com/office/drawing/2014/main" id="{4DA45EE3-ABB7-4A61-B924-5E7C04C176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3" y="83"/>
                <a:ext cx="74" cy="74"/>
              </a:xfrm>
              <a:custGeom>
                <a:avLst/>
                <a:gdLst>
                  <a:gd name="T0" fmla="*/ 17 w 34"/>
                  <a:gd name="T1" fmla="*/ 0 h 34"/>
                  <a:gd name="T2" fmla="*/ 0 w 34"/>
                  <a:gd name="T3" fmla="*/ 17 h 34"/>
                  <a:gd name="T4" fmla="*/ 17 w 34"/>
                  <a:gd name="T5" fmla="*/ 34 h 34"/>
                  <a:gd name="T6" fmla="*/ 34 w 34"/>
                  <a:gd name="T7" fmla="*/ 17 h 34"/>
                  <a:gd name="T8" fmla="*/ 17 w 34"/>
                  <a:gd name="T9" fmla="*/ 0 h 34"/>
                  <a:gd name="T10" fmla="*/ 17 w 34"/>
                  <a:gd name="T11" fmla="*/ 25 h 34"/>
                  <a:gd name="T12" fmla="*/ 9 w 34"/>
                  <a:gd name="T13" fmla="*/ 17 h 34"/>
                  <a:gd name="T14" fmla="*/ 17 w 34"/>
                  <a:gd name="T15" fmla="*/ 10 h 34"/>
                  <a:gd name="T16" fmla="*/ 25 w 34"/>
                  <a:gd name="T17" fmla="*/ 17 h 34"/>
                  <a:gd name="T18" fmla="*/ 17 w 34"/>
                  <a:gd name="T19" fmla="*/ 2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34">
                    <a:moveTo>
                      <a:pt x="17" y="0"/>
                    </a:moveTo>
                    <a:cubicBezTo>
                      <a:pt x="8" y="0"/>
                      <a:pt x="0" y="8"/>
                      <a:pt x="0" y="17"/>
                    </a:cubicBezTo>
                    <a:cubicBezTo>
                      <a:pt x="0" y="27"/>
                      <a:pt x="8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lose/>
                    <a:moveTo>
                      <a:pt x="17" y="25"/>
                    </a:moveTo>
                    <a:cubicBezTo>
                      <a:pt x="13" y="25"/>
                      <a:pt x="9" y="21"/>
                      <a:pt x="9" y="17"/>
                    </a:cubicBezTo>
                    <a:cubicBezTo>
                      <a:pt x="9" y="13"/>
                      <a:pt x="13" y="10"/>
                      <a:pt x="17" y="10"/>
                    </a:cubicBezTo>
                    <a:cubicBezTo>
                      <a:pt x="21" y="10"/>
                      <a:pt x="25" y="13"/>
                      <a:pt x="25" y="17"/>
                    </a:cubicBezTo>
                    <a:cubicBezTo>
                      <a:pt x="25" y="21"/>
                      <a:pt x="21" y="25"/>
                      <a:pt x="17" y="25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2" name="Group 29">
              <a:extLst>
                <a:ext uri="{FF2B5EF4-FFF2-40B4-BE49-F238E27FC236}">
                  <a16:creationId xmlns="" xmlns:a16="http://schemas.microsoft.com/office/drawing/2014/main" id="{BB41F182-A0E1-4896-BD66-E9B381F24F5D}"/>
                </a:ext>
              </a:extLst>
            </p:cNvPr>
            <p:cNvGrpSpPr/>
            <p:nvPr/>
          </p:nvGrpSpPr>
          <p:grpSpPr bwMode="auto">
            <a:xfrm>
              <a:off x="6953250" y="2728838"/>
              <a:ext cx="366713" cy="365125"/>
              <a:chOff x="0" y="0"/>
              <a:chExt cx="231" cy="230"/>
            </a:xfrm>
            <a:grpFill/>
          </p:grpSpPr>
          <p:sp>
            <p:nvSpPr>
              <p:cNvPr id="18" name="Freeform 30">
                <a:extLst>
                  <a:ext uri="{FF2B5EF4-FFF2-40B4-BE49-F238E27FC236}">
                    <a16:creationId xmlns="" xmlns:a16="http://schemas.microsoft.com/office/drawing/2014/main" id="{AB60F302-12CC-4625-9C7C-3B29094D82A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0" y="0"/>
                <a:ext cx="231" cy="230"/>
              </a:xfrm>
              <a:custGeom>
                <a:avLst/>
                <a:gdLst>
                  <a:gd name="T0" fmla="*/ 53 w 106"/>
                  <a:gd name="T1" fmla="*/ 106 h 106"/>
                  <a:gd name="T2" fmla="*/ 0 w 106"/>
                  <a:gd name="T3" fmla="*/ 53 h 106"/>
                  <a:gd name="T4" fmla="*/ 53 w 106"/>
                  <a:gd name="T5" fmla="*/ 0 h 106"/>
                  <a:gd name="T6" fmla="*/ 106 w 106"/>
                  <a:gd name="T7" fmla="*/ 53 h 106"/>
                  <a:gd name="T8" fmla="*/ 53 w 106"/>
                  <a:gd name="T9" fmla="*/ 106 h 106"/>
                  <a:gd name="T10" fmla="*/ 53 w 106"/>
                  <a:gd name="T11" fmla="*/ 9 h 106"/>
                  <a:gd name="T12" fmla="*/ 9 w 106"/>
                  <a:gd name="T13" fmla="*/ 53 h 106"/>
                  <a:gd name="T14" fmla="*/ 53 w 106"/>
                  <a:gd name="T15" fmla="*/ 97 h 106"/>
                  <a:gd name="T16" fmla="*/ 97 w 106"/>
                  <a:gd name="T17" fmla="*/ 53 h 106"/>
                  <a:gd name="T18" fmla="*/ 53 w 106"/>
                  <a:gd name="T19" fmla="*/ 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6" h="106">
                    <a:moveTo>
                      <a:pt x="53" y="106"/>
                    </a:moveTo>
                    <a:cubicBezTo>
                      <a:pt x="24" y="106"/>
                      <a:pt x="0" y="82"/>
                      <a:pt x="0" y="53"/>
                    </a:cubicBezTo>
                    <a:cubicBezTo>
                      <a:pt x="0" y="24"/>
                      <a:pt x="24" y="0"/>
                      <a:pt x="53" y="0"/>
                    </a:cubicBezTo>
                    <a:cubicBezTo>
                      <a:pt x="82" y="0"/>
                      <a:pt x="106" y="24"/>
                      <a:pt x="106" y="53"/>
                    </a:cubicBezTo>
                    <a:cubicBezTo>
                      <a:pt x="106" y="82"/>
                      <a:pt x="82" y="106"/>
                      <a:pt x="53" y="106"/>
                    </a:cubicBezTo>
                    <a:close/>
                    <a:moveTo>
                      <a:pt x="53" y="9"/>
                    </a:moveTo>
                    <a:cubicBezTo>
                      <a:pt x="29" y="9"/>
                      <a:pt x="9" y="29"/>
                      <a:pt x="9" y="53"/>
                    </a:cubicBezTo>
                    <a:cubicBezTo>
                      <a:pt x="9" y="77"/>
                      <a:pt x="29" y="97"/>
                      <a:pt x="53" y="97"/>
                    </a:cubicBezTo>
                    <a:cubicBezTo>
                      <a:pt x="77" y="97"/>
                      <a:pt x="97" y="77"/>
                      <a:pt x="97" y="53"/>
                    </a:cubicBezTo>
                    <a:cubicBezTo>
                      <a:pt x="97" y="29"/>
                      <a:pt x="77" y="9"/>
                      <a:pt x="53" y="9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9" name="Freeform 31">
                <a:extLst>
                  <a:ext uri="{FF2B5EF4-FFF2-40B4-BE49-F238E27FC236}">
                    <a16:creationId xmlns="" xmlns:a16="http://schemas.microsoft.com/office/drawing/2014/main" id="{A2A92735-C381-4BCA-85FF-5603200E3256}"/>
                  </a:ext>
                </a:extLst>
              </p:cNvPr>
              <p:cNvSpPr/>
              <p:nvPr/>
            </p:nvSpPr>
            <p:spPr bwMode="auto">
              <a:xfrm>
                <a:off x="104" y="43"/>
                <a:ext cx="72" cy="81"/>
              </a:xfrm>
              <a:custGeom>
                <a:avLst/>
                <a:gdLst>
                  <a:gd name="T0" fmla="*/ 28 w 33"/>
                  <a:gd name="T1" fmla="*/ 37 h 37"/>
                  <a:gd name="T2" fmla="*/ 5 w 33"/>
                  <a:gd name="T3" fmla="*/ 37 h 37"/>
                  <a:gd name="T4" fmla="*/ 0 w 33"/>
                  <a:gd name="T5" fmla="*/ 33 h 37"/>
                  <a:gd name="T6" fmla="*/ 0 w 33"/>
                  <a:gd name="T7" fmla="*/ 5 h 37"/>
                  <a:gd name="T8" fmla="*/ 5 w 33"/>
                  <a:gd name="T9" fmla="*/ 0 h 37"/>
                  <a:gd name="T10" fmla="*/ 9 w 33"/>
                  <a:gd name="T11" fmla="*/ 5 h 37"/>
                  <a:gd name="T12" fmla="*/ 9 w 33"/>
                  <a:gd name="T13" fmla="*/ 28 h 37"/>
                  <a:gd name="T14" fmla="*/ 28 w 33"/>
                  <a:gd name="T15" fmla="*/ 28 h 37"/>
                  <a:gd name="T16" fmla="*/ 33 w 33"/>
                  <a:gd name="T17" fmla="*/ 33 h 37"/>
                  <a:gd name="T18" fmla="*/ 28 w 33"/>
                  <a:gd name="T1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3" h="37">
                    <a:moveTo>
                      <a:pt x="28" y="37"/>
                    </a:moveTo>
                    <a:cubicBezTo>
                      <a:pt x="5" y="37"/>
                      <a:pt x="5" y="37"/>
                      <a:pt x="5" y="37"/>
                    </a:cubicBezTo>
                    <a:cubicBezTo>
                      <a:pt x="2" y="37"/>
                      <a:pt x="0" y="35"/>
                      <a:pt x="0" y="3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28" y="28"/>
                      <a:pt x="28" y="28"/>
                      <a:pt x="28" y="28"/>
                    </a:cubicBezTo>
                    <a:cubicBezTo>
                      <a:pt x="31" y="28"/>
                      <a:pt x="33" y="30"/>
                      <a:pt x="33" y="33"/>
                    </a:cubicBezTo>
                    <a:cubicBezTo>
                      <a:pt x="33" y="35"/>
                      <a:pt x="31" y="37"/>
                      <a:pt x="28" y="37"/>
                    </a:cubicBezTo>
                    <a:close/>
                  </a:path>
                </a:pathLst>
              </a:custGeom>
              <a:solidFill>
                <a:srgbClr val="8D77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13" name="Line 32">
              <a:extLst>
                <a:ext uri="{FF2B5EF4-FFF2-40B4-BE49-F238E27FC236}">
                  <a16:creationId xmlns="" xmlns:a16="http://schemas.microsoft.com/office/drawing/2014/main" id="{7CD400AF-C002-418D-8165-FC870ADCEAE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08188" y="3198738"/>
              <a:ext cx="0" cy="674688"/>
            </a:xfrm>
            <a:prstGeom prst="line">
              <a:avLst/>
            </a:pr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tailEnd type="oval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Line 33">
              <a:extLst>
                <a:ext uri="{FF2B5EF4-FFF2-40B4-BE49-F238E27FC236}">
                  <a16:creationId xmlns="" xmlns:a16="http://schemas.microsoft.com/office/drawing/2014/main" id="{344FABA1-E245-4EC1-BAFB-6ABB8BC8E4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2000" y="3198738"/>
              <a:ext cx="0" cy="674688"/>
            </a:xfrm>
            <a:prstGeom prst="line">
              <a:avLst/>
            </a:pr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tailEnd type="oval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Line 34">
              <a:extLst>
                <a:ext uri="{FF2B5EF4-FFF2-40B4-BE49-F238E27FC236}">
                  <a16:creationId xmlns="" xmlns:a16="http://schemas.microsoft.com/office/drawing/2014/main" id="{214902CA-AD9C-4DD8-B2A0-95B61D0A3C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35813" y="3198738"/>
              <a:ext cx="0" cy="674688"/>
            </a:xfrm>
            <a:prstGeom prst="line">
              <a:avLst/>
            </a:pr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tailEnd type="oval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Line 35">
              <a:extLst>
                <a:ext uri="{FF2B5EF4-FFF2-40B4-BE49-F238E27FC236}">
                  <a16:creationId xmlns="" xmlns:a16="http://schemas.microsoft.com/office/drawing/2014/main" id="{600DC7B4-98E7-4F14-B39E-E0037F75D4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5175" y="1947788"/>
              <a:ext cx="0" cy="674688"/>
            </a:xfrm>
            <a:prstGeom prst="line">
              <a:avLst/>
            </a:pr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Line 36">
              <a:extLst>
                <a:ext uri="{FF2B5EF4-FFF2-40B4-BE49-F238E27FC236}">
                  <a16:creationId xmlns="" xmlns:a16="http://schemas.microsoft.com/office/drawing/2014/main" id="{547BEFAA-2F38-43B5-B431-FDBA1D8EA9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51525" y="1947788"/>
              <a:ext cx="0" cy="674688"/>
            </a:xfrm>
            <a:prstGeom prst="line">
              <a:avLst/>
            </a:prstGeom>
            <a:grpFill/>
            <a:ln w="6350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  <a:headEnd type="oval" w="sm" len="sm"/>
            </a:ln>
            <a:extLst/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DE5FB907-92E1-4ACF-9FFF-9CB53A0C4CEC}"/>
              </a:ext>
            </a:extLst>
          </p:cNvPr>
          <p:cNvGrpSpPr/>
          <p:nvPr/>
        </p:nvGrpSpPr>
        <p:grpSpPr>
          <a:xfrm>
            <a:off x="6190811" y="1291050"/>
            <a:ext cx="2402086" cy="550343"/>
            <a:chOff x="4650482" y="1203965"/>
            <a:chExt cx="2402086" cy="550343"/>
          </a:xfrm>
        </p:grpSpPr>
        <p:sp>
          <p:nvSpPr>
            <p:cNvPr id="32" name="Rectangle 167">
              <a:extLst>
                <a:ext uri="{FF2B5EF4-FFF2-40B4-BE49-F238E27FC236}">
                  <a16:creationId xmlns="" xmlns:a16="http://schemas.microsoft.com/office/drawing/2014/main" id="{0424A06B-49CF-41E5-A504-8BC0D801BC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482" y="1450186"/>
              <a:ext cx="2402086" cy="30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沧桑实际一直没有离开过我们，不管是过去，不管是将来，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我们走的每一步，都有沧桑的痕迹。</a:t>
              </a:r>
            </a:p>
          </p:txBody>
        </p:sp>
        <p:sp>
          <p:nvSpPr>
            <p:cNvPr id="33" name="TextBox 47">
              <a:extLst>
                <a:ext uri="{FF2B5EF4-FFF2-40B4-BE49-F238E27FC236}">
                  <a16:creationId xmlns="" xmlns:a16="http://schemas.microsoft.com/office/drawing/2014/main" id="{1FD8DD46-2071-4C56-B58D-250F62CFA2C6}"/>
                </a:ext>
              </a:extLst>
            </p:cNvPr>
            <p:cNvSpPr txBox="1"/>
            <p:nvPr/>
          </p:nvSpPr>
          <p:spPr>
            <a:xfrm>
              <a:off x="5233655" y="1203965"/>
              <a:ext cx="1235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此处添加标题文本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E5E90921-1EBC-497B-A64C-75811C2FE875}"/>
              </a:ext>
            </a:extLst>
          </p:cNvPr>
          <p:cNvGrpSpPr/>
          <p:nvPr/>
        </p:nvGrpSpPr>
        <p:grpSpPr>
          <a:xfrm>
            <a:off x="3677083" y="1291050"/>
            <a:ext cx="2402086" cy="550343"/>
            <a:chOff x="2136754" y="1203965"/>
            <a:chExt cx="2402086" cy="550343"/>
          </a:xfrm>
        </p:grpSpPr>
        <p:sp>
          <p:nvSpPr>
            <p:cNvPr id="35" name="Rectangle 167">
              <a:extLst>
                <a:ext uri="{FF2B5EF4-FFF2-40B4-BE49-F238E27FC236}">
                  <a16:creationId xmlns="" xmlns:a16="http://schemas.microsoft.com/office/drawing/2014/main" id="{F7E599A6-DF2B-4670-BBD0-B5EBC8ECFE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6754" y="1450186"/>
              <a:ext cx="2402086" cy="30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沧桑实际一直没有离开过我们，不管是过去，不管是将来，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我们走的每一步，都有沧桑的痕迹。</a:t>
              </a:r>
            </a:p>
          </p:txBody>
        </p:sp>
        <p:sp>
          <p:nvSpPr>
            <p:cNvPr id="36" name="TextBox 47">
              <a:extLst>
                <a:ext uri="{FF2B5EF4-FFF2-40B4-BE49-F238E27FC236}">
                  <a16:creationId xmlns="" xmlns:a16="http://schemas.microsoft.com/office/drawing/2014/main" id="{D47CA5FC-8F26-4A61-AB02-FB353520D4DD}"/>
                </a:ext>
              </a:extLst>
            </p:cNvPr>
            <p:cNvSpPr txBox="1"/>
            <p:nvPr/>
          </p:nvSpPr>
          <p:spPr>
            <a:xfrm>
              <a:off x="2719927" y="1203965"/>
              <a:ext cx="1235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此处添加标题文本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C8881AA8-85CA-47D7-A479-BE2A66F1C948}"/>
              </a:ext>
            </a:extLst>
          </p:cNvPr>
          <p:cNvGrpSpPr/>
          <p:nvPr/>
        </p:nvGrpSpPr>
        <p:grpSpPr>
          <a:xfrm>
            <a:off x="2330012" y="4096683"/>
            <a:ext cx="2402086" cy="550343"/>
            <a:chOff x="789683" y="4009598"/>
            <a:chExt cx="2402086" cy="550343"/>
          </a:xfrm>
        </p:grpSpPr>
        <p:sp>
          <p:nvSpPr>
            <p:cNvPr id="38" name="Rectangle 167">
              <a:extLst>
                <a:ext uri="{FF2B5EF4-FFF2-40B4-BE49-F238E27FC236}">
                  <a16:creationId xmlns="" xmlns:a16="http://schemas.microsoft.com/office/drawing/2014/main" id="{9C7E6ACB-E7C8-4AED-A8B7-080256182D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683" y="4255819"/>
              <a:ext cx="2402086" cy="30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沧桑实际一直没有离开过我们，不管是过去，不管是将来，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我们走的每一步，都有沧桑的痕迹。</a:t>
              </a:r>
            </a:p>
          </p:txBody>
        </p:sp>
        <p:sp>
          <p:nvSpPr>
            <p:cNvPr id="39" name="TextBox 47">
              <a:extLst>
                <a:ext uri="{FF2B5EF4-FFF2-40B4-BE49-F238E27FC236}">
                  <a16:creationId xmlns="" xmlns:a16="http://schemas.microsoft.com/office/drawing/2014/main" id="{7D7A4C88-723A-4E60-9EB7-F3C4F864B86B}"/>
                </a:ext>
              </a:extLst>
            </p:cNvPr>
            <p:cNvSpPr txBox="1"/>
            <p:nvPr/>
          </p:nvSpPr>
          <p:spPr>
            <a:xfrm>
              <a:off x="1372856" y="4009598"/>
              <a:ext cx="1235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此处添加标题文本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="" xmlns:a16="http://schemas.microsoft.com/office/drawing/2014/main" id="{2B12F672-B5DD-4E3E-9168-53FE148F76EB}"/>
              </a:ext>
            </a:extLst>
          </p:cNvPr>
          <p:cNvGrpSpPr/>
          <p:nvPr/>
        </p:nvGrpSpPr>
        <p:grpSpPr>
          <a:xfrm>
            <a:off x="4940531" y="4096683"/>
            <a:ext cx="2402086" cy="550343"/>
            <a:chOff x="3400202" y="4009598"/>
            <a:chExt cx="2402086" cy="550343"/>
          </a:xfrm>
        </p:grpSpPr>
        <p:sp>
          <p:nvSpPr>
            <p:cNvPr id="41" name="Rectangle 167">
              <a:extLst>
                <a:ext uri="{FF2B5EF4-FFF2-40B4-BE49-F238E27FC236}">
                  <a16:creationId xmlns="" xmlns:a16="http://schemas.microsoft.com/office/drawing/2014/main" id="{7776B81A-61E5-4BDF-BD2A-30DC59320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202" y="4255819"/>
              <a:ext cx="2402086" cy="30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沧桑实际一直没有离开过我们，不管是过去，不管是将来，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我们走的每一步，都有沧桑的痕迹。</a:t>
              </a:r>
            </a:p>
          </p:txBody>
        </p:sp>
        <p:sp>
          <p:nvSpPr>
            <p:cNvPr id="42" name="TextBox 47">
              <a:extLst>
                <a:ext uri="{FF2B5EF4-FFF2-40B4-BE49-F238E27FC236}">
                  <a16:creationId xmlns="" xmlns:a16="http://schemas.microsoft.com/office/drawing/2014/main" id="{7C194E5F-FF47-484D-B4A5-1A64974BFBF1}"/>
                </a:ext>
              </a:extLst>
            </p:cNvPr>
            <p:cNvSpPr txBox="1"/>
            <p:nvPr/>
          </p:nvSpPr>
          <p:spPr>
            <a:xfrm>
              <a:off x="3983375" y="4009598"/>
              <a:ext cx="1235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此处添加标题文本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8471481A-6977-47BF-9447-39F302F2BFD9}"/>
              </a:ext>
            </a:extLst>
          </p:cNvPr>
          <p:cNvGrpSpPr/>
          <p:nvPr/>
        </p:nvGrpSpPr>
        <p:grpSpPr>
          <a:xfrm>
            <a:off x="7475099" y="4096683"/>
            <a:ext cx="2402086" cy="550343"/>
            <a:chOff x="5934770" y="4009598"/>
            <a:chExt cx="2402086" cy="550343"/>
          </a:xfrm>
        </p:grpSpPr>
        <p:sp>
          <p:nvSpPr>
            <p:cNvPr id="44" name="Rectangle 167">
              <a:extLst>
                <a:ext uri="{FF2B5EF4-FFF2-40B4-BE49-F238E27FC236}">
                  <a16:creationId xmlns="" xmlns:a16="http://schemas.microsoft.com/office/drawing/2014/main" id="{71F99EFD-1F4F-4C67-8BC7-D711E73E2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4770" y="4255819"/>
              <a:ext cx="2402086" cy="304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沧桑实际一直没有离开过我们，不管是过去，不管是将来，</a:t>
              </a:r>
              <a:endPara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>
                <a:lnSpc>
                  <a:spcPct val="150000"/>
                </a:lnSpc>
                <a:buFont typeface="Arial" charset="0"/>
                <a:buNone/>
              </a:pPr>
              <a:r>
                <a:rPr lang="zh-CN" altLang="en-US" sz="7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我们走的每一步，都有沧桑的痕迹。</a:t>
              </a:r>
            </a:p>
          </p:txBody>
        </p:sp>
        <p:sp>
          <p:nvSpPr>
            <p:cNvPr id="45" name="TextBox 47">
              <a:extLst>
                <a:ext uri="{FF2B5EF4-FFF2-40B4-BE49-F238E27FC236}">
                  <a16:creationId xmlns="" xmlns:a16="http://schemas.microsoft.com/office/drawing/2014/main" id="{095F5EB0-E329-4356-B1B7-4865B238E13A}"/>
                </a:ext>
              </a:extLst>
            </p:cNvPr>
            <p:cNvSpPr txBox="1"/>
            <p:nvPr/>
          </p:nvSpPr>
          <p:spPr>
            <a:xfrm>
              <a:off x="6517943" y="4009598"/>
              <a:ext cx="12357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139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9D1E30C9-0D08-41A5-84BA-F8565D5C2F64}"/>
              </a:ext>
            </a:extLst>
          </p:cNvPr>
          <p:cNvGrpSpPr/>
          <p:nvPr/>
        </p:nvGrpSpPr>
        <p:grpSpPr>
          <a:xfrm>
            <a:off x="1799439" y="2104808"/>
            <a:ext cx="2002463" cy="970225"/>
            <a:chOff x="1283662" y="2073965"/>
            <a:chExt cx="2002463" cy="970225"/>
          </a:xfrm>
        </p:grpSpPr>
        <p:sp>
          <p:nvSpPr>
            <p:cNvPr id="3" name="任意多边形 24">
              <a:extLst>
                <a:ext uri="{FF2B5EF4-FFF2-40B4-BE49-F238E27FC236}">
                  <a16:creationId xmlns="" xmlns:a16="http://schemas.microsoft.com/office/drawing/2014/main" id="{42C98E24-CA11-4869-867C-6CBBE66A4F91}"/>
                </a:ext>
              </a:extLst>
            </p:cNvPr>
            <p:cNvSpPr/>
            <p:nvPr/>
          </p:nvSpPr>
          <p:spPr>
            <a:xfrm>
              <a:off x="2346325" y="2327910"/>
              <a:ext cx="939800" cy="0"/>
            </a:xfrm>
            <a:custGeom>
              <a:avLst/>
              <a:gdLst>
                <a:gd name="connsiteX0" fmla="*/ 704850 w 704850"/>
                <a:gd name="connsiteY0" fmla="*/ 0 h 0"/>
                <a:gd name="connsiteX1" fmla="*/ 0 w 70485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04850">
                  <a:moveTo>
                    <a:pt x="704850" y="0"/>
                  </a:moveTo>
                  <a:lnTo>
                    <a:pt x="0" y="0"/>
                  </a:lnTo>
                </a:path>
              </a:pathLst>
            </a:custGeom>
            <a:solidFill>
              <a:srgbClr val="52C5C4">
                <a:alpha val="77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6E73FC7F-59DE-49A4-B07C-7E8616DC0D80}"/>
                </a:ext>
              </a:extLst>
            </p:cNvPr>
            <p:cNvSpPr/>
            <p:nvPr/>
          </p:nvSpPr>
          <p:spPr>
            <a:xfrm>
              <a:off x="1954222" y="207396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  <p:sp>
          <p:nvSpPr>
            <p:cNvPr id="5" name="任意多边形 26">
              <a:extLst>
                <a:ext uri="{FF2B5EF4-FFF2-40B4-BE49-F238E27FC236}">
                  <a16:creationId xmlns="" xmlns:a16="http://schemas.microsoft.com/office/drawing/2014/main" id="{DBA9C352-FF54-42DE-8D79-0731FD0CA5CB}"/>
                </a:ext>
              </a:extLst>
            </p:cNvPr>
            <p:cNvSpPr/>
            <p:nvPr/>
          </p:nvSpPr>
          <p:spPr>
            <a:xfrm>
              <a:off x="1845945" y="2658110"/>
              <a:ext cx="1300480" cy="0"/>
            </a:xfrm>
            <a:custGeom>
              <a:avLst/>
              <a:gdLst>
                <a:gd name="connsiteX0" fmla="*/ 975360 w 975360"/>
                <a:gd name="connsiteY0" fmla="*/ 0 h 0"/>
                <a:gd name="connsiteX1" fmla="*/ 0 w 9753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5360">
                  <a:moveTo>
                    <a:pt x="97536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CC741F75-1592-4E18-A38C-321ABD2CB5D6}"/>
                </a:ext>
              </a:extLst>
            </p:cNvPr>
            <p:cNvSpPr/>
            <p:nvPr/>
          </p:nvSpPr>
          <p:spPr>
            <a:xfrm>
              <a:off x="1527502" y="240924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  <p:sp>
          <p:nvSpPr>
            <p:cNvPr id="7" name="任意多边形 29">
              <a:extLst>
                <a:ext uri="{FF2B5EF4-FFF2-40B4-BE49-F238E27FC236}">
                  <a16:creationId xmlns="" xmlns:a16="http://schemas.microsoft.com/office/drawing/2014/main" id="{6DD8E9CF-35FE-4FDB-BAB7-04AAC366B402}"/>
                </a:ext>
              </a:extLst>
            </p:cNvPr>
            <p:cNvSpPr/>
            <p:nvPr/>
          </p:nvSpPr>
          <p:spPr>
            <a:xfrm>
              <a:off x="1642745" y="3044190"/>
              <a:ext cx="1300480" cy="0"/>
            </a:xfrm>
            <a:custGeom>
              <a:avLst/>
              <a:gdLst>
                <a:gd name="connsiteX0" fmla="*/ 975360 w 975360"/>
                <a:gd name="connsiteY0" fmla="*/ 0 h 0"/>
                <a:gd name="connsiteX1" fmla="*/ 0 w 97536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75360">
                  <a:moveTo>
                    <a:pt x="97536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790D6F15-3DD1-48FA-B083-C4E804BC8E82}"/>
                </a:ext>
              </a:extLst>
            </p:cNvPr>
            <p:cNvSpPr/>
            <p:nvPr/>
          </p:nvSpPr>
          <p:spPr>
            <a:xfrm>
              <a:off x="1283662" y="280548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13CFD3B-B1F5-4059-9277-2CF0976C79D8}"/>
              </a:ext>
            </a:extLst>
          </p:cNvPr>
          <p:cNvGrpSpPr/>
          <p:nvPr/>
        </p:nvGrpSpPr>
        <p:grpSpPr>
          <a:xfrm>
            <a:off x="3021699" y="2294830"/>
            <a:ext cx="1608667" cy="2360083"/>
            <a:chOff x="2505922" y="2263987"/>
            <a:chExt cx="1608667" cy="2360083"/>
          </a:xfrm>
          <a:solidFill>
            <a:srgbClr val="AEAD76"/>
          </a:solidFill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7D3F3E1F-60E1-459C-B9B5-73ADE67C61BB}"/>
                </a:ext>
              </a:extLst>
            </p:cNvPr>
            <p:cNvGrpSpPr/>
            <p:nvPr/>
          </p:nvGrpSpPr>
          <p:grpSpPr>
            <a:xfrm>
              <a:off x="2505922" y="2263987"/>
              <a:ext cx="1608667" cy="2360083"/>
              <a:chOff x="1904683" y="1967548"/>
              <a:chExt cx="1206500" cy="1770062"/>
            </a:xfrm>
            <a:grpFill/>
          </p:grpSpPr>
          <p:sp>
            <p:nvSpPr>
              <p:cNvPr id="12" name="Freeform 13">
                <a:extLst>
                  <a:ext uri="{FF2B5EF4-FFF2-40B4-BE49-F238E27FC236}">
                    <a16:creationId xmlns="" xmlns:a16="http://schemas.microsoft.com/office/drawing/2014/main" id="{F56D6FFB-790F-44D8-98DA-05779FBE3F80}"/>
                  </a:ext>
                </a:extLst>
              </p:cNvPr>
              <p:cNvSpPr/>
              <p:nvPr/>
            </p:nvSpPr>
            <p:spPr bwMode="auto">
              <a:xfrm>
                <a:off x="2066608" y="2292985"/>
                <a:ext cx="657225" cy="430213"/>
              </a:xfrm>
              <a:custGeom>
                <a:avLst/>
                <a:gdLst>
                  <a:gd name="T0" fmla="*/ 61 w 175"/>
                  <a:gd name="T1" fmla="*/ 33 h 114"/>
                  <a:gd name="T2" fmla="*/ 30 w 175"/>
                  <a:gd name="T3" fmla="*/ 74 h 114"/>
                  <a:gd name="T4" fmla="*/ 0 w 175"/>
                  <a:gd name="T5" fmla="*/ 114 h 114"/>
                  <a:gd name="T6" fmla="*/ 175 w 175"/>
                  <a:gd name="T7" fmla="*/ 45 h 114"/>
                  <a:gd name="T8" fmla="*/ 145 w 175"/>
                  <a:gd name="T9" fmla="*/ 0 h 114"/>
                  <a:gd name="T10" fmla="*/ 61 w 175"/>
                  <a:gd name="T11" fmla="*/ 3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5" h="114">
                    <a:moveTo>
                      <a:pt x="61" y="33"/>
                    </a:moveTo>
                    <a:cubicBezTo>
                      <a:pt x="51" y="47"/>
                      <a:pt x="41" y="61"/>
                      <a:pt x="30" y="74"/>
                    </a:cubicBezTo>
                    <a:cubicBezTo>
                      <a:pt x="19" y="87"/>
                      <a:pt x="9" y="100"/>
                      <a:pt x="0" y="114"/>
                    </a:cubicBezTo>
                    <a:cubicBezTo>
                      <a:pt x="175" y="45"/>
                      <a:pt x="175" y="45"/>
                      <a:pt x="175" y="45"/>
                    </a:cubicBezTo>
                    <a:cubicBezTo>
                      <a:pt x="165" y="30"/>
                      <a:pt x="155" y="15"/>
                      <a:pt x="145" y="0"/>
                    </a:cubicBezTo>
                    <a:lnTo>
                      <a:pt x="61" y="3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13" name="Freeform 14">
                <a:extLst>
                  <a:ext uri="{FF2B5EF4-FFF2-40B4-BE49-F238E27FC236}">
                    <a16:creationId xmlns="" xmlns:a16="http://schemas.microsoft.com/office/drawing/2014/main" id="{F66B1F67-39E0-4DBD-B570-C027BF4E7DC2}"/>
                  </a:ext>
                </a:extLst>
              </p:cNvPr>
              <p:cNvSpPr/>
              <p:nvPr/>
            </p:nvSpPr>
            <p:spPr bwMode="auto">
              <a:xfrm>
                <a:off x="1904683" y="2515235"/>
                <a:ext cx="1206500" cy="1222375"/>
              </a:xfrm>
              <a:custGeom>
                <a:avLst/>
                <a:gdLst>
                  <a:gd name="T0" fmla="*/ 7 w 321"/>
                  <a:gd name="T1" fmla="*/ 199 h 324"/>
                  <a:gd name="T2" fmla="*/ 159 w 321"/>
                  <a:gd name="T3" fmla="*/ 324 h 324"/>
                  <a:gd name="T4" fmla="*/ 312 w 321"/>
                  <a:gd name="T5" fmla="*/ 199 h 324"/>
                  <a:gd name="T6" fmla="*/ 250 w 321"/>
                  <a:gd name="T7" fmla="*/ 31 h 324"/>
                  <a:gd name="T8" fmla="*/ 225 w 321"/>
                  <a:gd name="T9" fmla="*/ 0 h 324"/>
                  <a:gd name="T10" fmla="*/ 36 w 321"/>
                  <a:gd name="T11" fmla="*/ 74 h 324"/>
                  <a:gd name="T12" fmla="*/ 7 w 321"/>
                  <a:gd name="T13" fmla="*/ 199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1" h="324">
                    <a:moveTo>
                      <a:pt x="7" y="199"/>
                    </a:moveTo>
                    <a:cubicBezTo>
                      <a:pt x="20" y="286"/>
                      <a:pt x="83" y="324"/>
                      <a:pt x="159" y="324"/>
                    </a:cubicBezTo>
                    <a:cubicBezTo>
                      <a:pt x="235" y="324"/>
                      <a:pt x="299" y="286"/>
                      <a:pt x="312" y="199"/>
                    </a:cubicBezTo>
                    <a:cubicBezTo>
                      <a:pt x="321" y="134"/>
                      <a:pt x="292" y="80"/>
                      <a:pt x="250" y="31"/>
                    </a:cubicBezTo>
                    <a:cubicBezTo>
                      <a:pt x="242" y="21"/>
                      <a:pt x="233" y="10"/>
                      <a:pt x="225" y="0"/>
                    </a:cubicBezTo>
                    <a:cubicBezTo>
                      <a:pt x="36" y="74"/>
                      <a:pt x="36" y="74"/>
                      <a:pt x="36" y="74"/>
                    </a:cubicBezTo>
                    <a:cubicBezTo>
                      <a:pt x="13" y="112"/>
                      <a:pt x="0" y="153"/>
                      <a:pt x="7" y="19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14" name="Freeform 15">
                <a:extLst>
                  <a:ext uri="{FF2B5EF4-FFF2-40B4-BE49-F238E27FC236}">
                    <a16:creationId xmlns="" xmlns:a16="http://schemas.microsoft.com/office/drawing/2014/main" id="{095F4C21-943F-4AF0-8410-4992F16001DB}"/>
                  </a:ext>
                </a:extLst>
              </p:cNvPr>
              <p:cNvSpPr/>
              <p:nvPr/>
            </p:nvSpPr>
            <p:spPr bwMode="auto">
              <a:xfrm>
                <a:off x="2407920" y="1967548"/>
                <a:ext cx="142875" cy="155575"/>
              </a:xfrm>
              <a:custGeom>
                <a:avLst/>
                <a:gdLst>
                  <a:gd name="T0" fmla="*/ 24 w 38"/>
                  <a:gd name="T1" fmla="*/ 0 h 41"/>
                  <a:gd name="T2" fmla="*/ 0 w 38"/>
                  <a:gd name="T3" fmla="*/ 41 h 41"/>
                  <a:gd name="T4" fmla="*/ 38 w 38"/>
                  <a:gd name="T5" fmla="*/ 26 h 41"/>
                  <a:gd name="T6" fmla="*/ 24 w 38"/>
                  <a:gd name="T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41">
                    <a:moveTo>
                      <a:pt x="24" y="0"/>
                    </a:moveTo>
                    <a:cubicBezTo>
                      <a:pt x="16" y="14"/>
                      <a:pt x="9" y="27"/>
                      <a:pt x="0" y="41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3" y="17"/>
                      <a:pt x="29" y="9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15" name="Freeform 16">
                <a:extLst>
                  <a:ext uri="{FF2B5EF4-FFF2-40B4-BE49-F238E27FC236}">
                    <a16:creationId xmlns="" xmlns:a16="http://schemas.microsoft.com/office/drawing/2014/main" id="{2336401C-0F8B-4B66-8716-BBDAF3512C13}"/>
                  </a:ext>
                </a:extLst>
              </p:cNvPr>
              <p:cNvSpPr/>
              <p:nvPr/>
            </p:nvSpPr>
            <p:spPr bwMode="auto">
              <a:xfrm>
                <a:off x="2311083" y="2145348"/>
                <a:ext cx="292100" cy="192088"/>
              </a:xfrm>
              <a:custGeom>
                <a:avLst/>
                <a:gdLst>
                  <a:gd name="T0" fmla="*/ 65 w 78"/>
                  <a:gd name="T1" fmla="*/ 0 h 51"/>
                  <a:gd name="T2" fmla="*/ 24 w 78"/>
                  <a:gd name="T3" fmla="*/ 16 h 51"/>
                  <a:gd name="T4" fmla="*/ 0 w 78"/>
                  <a:gd name="T5" fmla="*/ 51 h 51"/>
                  <a:gd name="T6" fmla="*/ 78 w 78"/>
                  <a:gd name="T7" fmla="*/ 21 h 51"/>
                  <a:gd name="T8" fmla="*/ 65 w 78"/>
                  <a:gd name="T9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51">
                    <a:moveTo>
                      <a:pt x="65" y="0"/>
                    </a:moveTo>
                    <a:cubicBezTo>
                      <a:pt x="24" y="16"/>
                      <a:pt x="24" y="16"/>
                      <a:pt x="24" y="16"/>
                    </a:cubicBezTo>
                    <a:cubicBezTo>
                      <a:pt x="16" y="28"/>
                      <a:pt x="9" y="40"/>
                      <a:pt x="0" y="51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4" y="14"/>
                      <a:pt x="69" y="7"/>
                      <a:pt x="6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2A01D62B-DB9C-4C0A-B7A1-DE996DE48631}"/>
                </a:ext>
              </a:extLst>
            </p:cNvPr>
            <p:cNvSpPr/>
            <p:nvPr/>
          </p:nvSpPr>
          <p:spPr>
            <a:xfrm>
              <a:off x="2890773" y="3662970"/>
              <a:ext cx="883575" cy="50244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  <a:cs typeface="Arial" panose="020B0604020202020204" pitchFamily="34" charset="0"/>
                </a:rPr>
                <a:t>67%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6B18E90B-50E7-4EAB-9352-3D1357DBAB07}"/>
              </a:ext>
            </a:extLst>
          </p:cNvPr>
          <p:cNvGrpSpPr/>
          <p:nvPr/>
        </p:nvGrpSpPr>
        <p:grpSpPr>
          <a:xfrm>
            <a:off x="5607746" y="2271546"/>
            <a:ext cx="1593849" cy="2317751"/>
            <a:chOff x="5498889" y="2240703"/>
            <a:chExt cx="1593849" cy="2317751"/>
          </a:xfrm>
          <a:solidFill>
            <a:srgbClr val="D5BA74"/>
          </a:solidFill>
        </p:grpSpPr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3B9DF1C1-12BD-4C09-AE08-45B8F666D6AD}"/>
                </a:ext>
              </a:extLst>
            </p:cNvPr>
            <p:cNvGrpSpPr/>
            <p:nvPr/>
          </p:nvGrpSpPr>
          <p:grpSpPr>
            <a:xfrm>
              <a:off x="5498889" y="2240703"/>
              <a:ext cx="1593849" cy="2317751"/>
              <a:chOff x="4149408" y="1950085"/>
              <a:chExt cx="1195387" cy="1738313"/>
            </a:xfrm>
            <a:grpFill/>
          </p:grpSpPr>
          <p:sp>
            <p:nvSpPr>
              <p:cNvPr id="19" name="Freeform 9">
                <a:extLst>
                  <a:ext uri="{FF2B5EF4-FFF2-40B4-BE49-F238E27FC236}">
                    <a16:creationId xmlns="" xmlns:a16="http://schemas.microsoft.com/office/drawing/2014/main" id="{42E158B9-BE52-4C74-9ACF-B1EC71188EC8}"/>
                  </a:ext>
                </a:extLst>
              </p:cNvPr>
              <p:cNvSpPr/>
              <p:nvPr/>
            </p:nvSpPr>
            <p:spPr bwMode="auto">
              <a:xfrm>
                <a:off x="4187508" y="2854960"/>
                <a:ext cx="1157287" cy="833438"/>
              </a:xfrm>
              <a:custGeom>
                <a:avLst/>
                <a:gdLst>
                  <a:gd name="T0" fmla="*/ 149 w 308"/>
                  <a:gd name="T1" fmla="*/ 221 h 221"/>
                  <a:gd name="T2" fmla="*/ 303 w 308"/>
                  <a:gd name="T3" fmla="*/ 95 h 221"/>
                  <a:gd name="T4" fmla="*/ 290 w 308"/>
                  <a:gd name="T5" fmla="*/ 0 h 221"/>
                  <a:gd name="T6" fmla="*/ 0 w 308"/>
                  <a:gd name="T7" fmla="*/ 114 h 221"/>
                  <a:gd name="T8" fmla="*/ 149 w 308"/>
                  <a:gd name="T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8" h="221">
                    <a:moveTo>
                      <a:pt x="149" y="221"/>
                    </a:moveTo>
                    <a:cubicBezTo>
                      <a:pt x="226" y="221"/>
                      <a:pt x="290" y="182"/>
                      <a:pt x="303" y="95"/>
                    </a:cubicBezTo>
                    <a:cubicBezTo>
                      <a:pt x="308" y="61"/>
                      <a:pt x="302" y="29"/>
                      <a:pt x="290" y="0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19" y="188"/>
                      <a:pt x="79" y="221"/>
                      <a:pt x="149" y="221"/>
                    </a:cubicBezTo>
                    <a:close/>
                  </a:path>
                </a:pathLst>
              </a:custGeom>
              <a:grpFill/>
              <a:ln w="19050"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20" name="Freeform 10">
                <a:extLst>
                  <a:ext uri="{FF2B5EF4-FFF2-40B4-BE49-F238E27FC236}">
                    <a16:creationId xmlns="" xmlns:a16="http://schemas.microsoft.com/office/drawing/2014/main" id="{463FACED-0F11-453E-A50F-E7A3D13829F1}"/>
                  </a:ext>
                </a:extLst>
              </p:cNvPr>
              <p:cNvSpPr/>
              <p:nvPr/>
            </p:nvSpPr>
            <p:spPr bwMode="auto">
              <a:xfrm>
                <a:off x="4462145" y="1950085"/>
                <a:ext cx="427037" cy="425450"/>
              </a:xfrm>
              <a:custGeom>
                <a:avLst/>
                <a:gdLst>
                  <a:gd name="T0" fmla="*/ 73 w 114"/>
                  <a:gd name="T1" fmla="*/ 0 h 113"/>
                  <a:gd name="T2" fmla="*/ 0 w 114"/>
                  <a:gd name="T3" fmla="*/ 113 h 113"/>
                  <a:gd name="T4" fmla="*/ 114 w 114"/>
                  <a:gd name="T5" fmla="*/ 68 h 113"/>
                  <a:gd name="T6" fmla="*/ 73 w 114"/>
                  <a:gd name="T7" fmla="*/ 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4" h="113">
                    <a:moveTo>
                      <a:pt x="73" y="0"/>
                    </a:moveTo>
                    <a:cubicBezTo>
                      <a:pt x="51" y="40"/>
                      <a:pt x="28" y="78"/>
                      <a:pt x="0" y="113"/>
                    </a:cubicBezTo>
                    <a:cubicBezTo>
                      <a:pt x="114" y="68"/>
                      <a:pt x="114" y="68"/>
                      <a:pt x="114" y="68"/>
                    </a:cubicBezTo>
                    <a:cubicBezTo>
                      <a:pt x="99" y="46"/>
                      <a:pt x="86" y="23"/>
                      <a:pt x="73" y="0"/>
                    </a:cubicBezTo>
                    <a:close/>
                  </a:path>
                </a:pathLst>
              </a:custGeom>
              <a:grpFill/>
              <a:ln w="19050"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21" name="Freeform 11">
                <a:extLst>
                  <a:ext uri="{FF2B5EF4-FFF2-40B4-BE49-F238E27FC236}">
                    <a16:creationId xmlns="" xmlns:a16="http://schemas.microsoft.com/office/drawing/2014/main" id="{FF861E32-0EED-4973-BC91-2F0CC649D174}"/>
                  </a:ext>
                </a:extLst>
              </p:cNvPr>
              <p:cNvSpPr/>
              <p:nvPr/>
            </p:nvSpPr>
            <p:spPr bwMode="auto">
              <a:xfrm>
                <a:off x="4149408" y="2458085"/>
                <a:ext cx="1104900" cy="766763"/>
              </a:xfrm>
              <a:custGeom>
                <a:avLst/>
                <a:gdLst>
                  <a:gd name="T0" fmla="*/ 233 w 294"/>
                  <a:gd name="T1" fmla="*/ 0 h 203"/>
                  <a:gd name="T2" fmla="*/ 22 w 294"/>
                  <a:gd name="T3" fmla="*/ 83 h 203"/>
                  <a:gd name="T4" fmla="*/ 5 w 294"/>
                  <a:gd name="T5" fmla="*/ 183 h 203"/>
                  <a:gd name="T6" fmla="*/ 9 w 294"/>
                  <a:gd name="T7" fmla="*/ 203 h 203"/>
                  <a:gd name="T8" fmla="*/ 294 w 294"/>
                  <a:gd name="T9" fmla="*/ 90 h 203"/>
                  <a:gd name="T10" fmla="*/ 247 w 294"/>
                  <a:gd name="T11" fmla="*/ 17 h 203"/>
                  <a:gd name="T12" fmla="*/ 233 w 294"/>
                  <a:gd name="T13" fmla="*/ 0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94" h="203">
                    <a:moveTo>
                      <a:pt x="233" y="0"/>
                    </a:moveTo>
                    <a:cubicBezTo>
                      <a:pt x="22" y="83"/>
                      <a:pt x="22" y="83"/>
                      <a:pt x="22" y="83"/>
                    </a:cubicBezTo>
                    <a:cubicBezTo>
                      <a:pt x="7" y="114"/>
                      <a:pt x="0" y="147"/>
                      <a:pt x="5" y="183"/>
                    </a:cubicBezTo>
                    <a:cubicBezTo>
                      <a:pt x="6" y="190"/>
                      <a:pt x="8" y="197"/>
                      <a:pt x="9" y="203"/>
                    </a:cubicBezTo>
                    <a:cubicBezTo>
                      <a:pt x="294" y="90"/>
                      <a:pt x="294" y="90"/>
                      <a:pt x="294" y="90"/>
                    </a:cubicBezTo>
                    <a:cubicBezTo>
                      <a:pt x="283" y="64"/>
                      <a:pt x="266" y="40"/>
                      <a:pt x="247" y="17"/>
                    </a:cubicBezTo>
                    <a:cubicBezTo>
                      <a:pt x="242" y="11"/>
                      <a:pt x="237" y="6"/>
                      <a:pt x="233" y="0"/>
                    </a:cubicBezTo>
                    <a:close/>
                  </a:path>
                </a:pathLst>
              </a:custGeom>
              <a:grpFill/>
              <a:ln w="19050"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22" name="Freeform 12">
                <a:extLst>
                  <a:ext uri="{FF2B5EF4-FFF2-40B4-BE49-F238E27FC236}">
                    <a16:creationId xmlns="" xmlns:a16="http://schemas.microsoft.com/office/drawing/2014/main" id="{A848490D-73B7-4674-9737-31E95C8A1E1D}"/>
                  </a:ext>
                </a:extLst>
              </p:cNvPr>
              <p:cNvSpPr/>
              <p:nvPr/>
            </p:nvSpPr>
            <p:spPr bwMode="auto">
              <a:xfrm>
                <a:off x="4247833" y="2258060"/>
                <a:ext cx="762000" cy="460375"/>
              </a:xfrm>
              <a:custGeom>
                <a:avLst/>
                <a:gdLst>
                  <a:gd name="T0" fmla="*/ 172 w 203"/>
                  <a:gd name="T1" fmla="*/ 0 h 122"/>
                  <a:gd name="T2" fmla="*/ 53 w 203"/>
                  <a:gd name="T3" fmla="*/ 46 h 122"/>
                  <a:gd name="T4" fmla="*/ 43 w 203"/>
                  <a:gd name="T5" fmla="*/ 59 h 122"/>
                  <a:gd name="T6" fmla="*/ 0 w 203"/>
                  <a:gd name="T7" fmla="*/ 122 h 122"/>
                  <a:gd name="T8" fmla="*/ 203 w 203"/>
                  <a:gd name="T9" fmla="*/ 43 h 122"/>
                  <a:gd name="T10" fmla="*/ 172 w 203"/>
                  <a:gd name="T11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03" h="122">
                    <a:moveTo>
                      <a:pt x="172" y="0"/>
                    </a:moveTo>
                    <a:cubicBezTo>
                      <a:pt x="53" y="46"/>
                      <a:pt x="53" y="46"/>
                      <a:pt x="53" y="46"/>
                    </a:cubicBezTo>
                    <a:cubicBezTo>
                      <a:pt x="50" y="51"/>
                      <a:pt x="46" y="55"/>
                      <a:pt x="43" y="59"/>
                    </a:cubicBezTo>
                    <a:cubicBezTo>
                      <a:pt x="26" y="79"/>
                      <a:pt x="11" y="100"/>
                      <a:pt x="0" y="122"/>
                    </a:cubicBezTo>
                    <a:cubicBezTo>
                      <a:pt x="203" y="43"/>
                      <a:pt x="203" y="43"/>
                      <a:pt x="203" y="43"/>
                    </a:cubicBezTo>
                    <a:cubicBezTo>
                      <a:pt x="192" y="29"/>
                      <a:pt x="182" y="14"/>
                      <a:pt x="172" y="0"/>
                    </a:cubicBezTo>
                    <a:close/>
                  </a:path>
                </a:pathLst>
              </a:custGeom>
              <a:grpFill/>
              <a:ln w="19050"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1646AE69-E564-4896-AC0F-30AF864D1DEE}"/>
                </a:ext>
              </a:extLst>
            </p:cNvPr>
            <p:cNvSpPr/>
            <p:nvPr/>
          </p:nvSpPr>
          <p:spPr>
            <a:xfrm>
              <a:off x="5912558" y="3844997"/>
              <a:ext cx="883575" cy="50244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  <a:cs typeface="Arial" panose="020B0604020202020204" pitchFamily="34" charset="0"/>
                </a:rPr>
                <a:t>25%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5EF30DB0-CA41-4317-98DD-F775435DFF50}"/>
              </a:ext>
            </a:extLst>
          </p:cNvPr>
          <p:cNvGrpSpPr/>
          <p:nvPr/>
        </p:nvGrpSpPr>
        <p:grpSpPr>
          <a:xfrm>
            <a:off x="8350233" y="2290597"/>
            <a:ext cx="1576916" cy="2288117"/>
            <a:chOff x="8756438" y="2259754"/>
            <a:chExt cx="1576916" cy="2288117"/>
          </a:xfrm>
          <a:solidFill>
            <a:srgbClr val="DACA97"/>
          </a:solidFill>
        </p:grpSpPr>
        <p:grpSp>
          <p:nvGrpSpPr>
            <p:cNvPr id="24" name="组合 23">
              <a:extLst>
                <a:ext uri="{FF2B5EF4-FFF2-40B4-BE49-F238E27FC236}">
                  <a16:creationId xmlns="" xmlns:a16="http://schemas.microsoft.com/office/drawing/2014/main" id="{2E2D2704-75D6-49D0-9136-95FDE383D2B6}"/>
                </a:ext>
              </a:extLst>
            </p:cNvPr>
            <p:cNvGrpSpPr/>
            <p:nvPr/>
          </p:nvGrpSpPr>
          <p:grpSpPr>
            <a:xfrm>
              <a:off x="8756438" y="2259754"/>
              <a:ext cx="1576916" cy="2288117"/>
              <a:chOff x="6592570" y="1964373"/>
              <a:chExt cx="1182687" cy="1716088"/>
            </a:xfrm>
            <a:grpFill/>
          </p:grpSpPr>
          <p:sp>
            <p:nvSpPr>
              <p:cNvPr id="26" name="Freeform 5">
                <a:extLst>
                  <a:ext uri="{FF2B5EF4-FFF2-40B4-BE49-F238E27FC236}">
                    <a16:creationId xmlns="" xmlns:a16="http://schemas.microsoft.com/office/drawing/2014/main" id="{9CCCB821-0A7B-41E6-9FFE-E431C6390C51}"/>
                  </a:ext>
                </a:extLst>
              </p:cNvPr>
              <p:cNvSpPr/>
              <p:nvPr/>
            </p:nvSpPr>
            <p:spPr bwMode="auto">
              <a:xfrm>
                <a:off x="6592570" y="2583498"/>
                <a:ext cx="1182687" cy="1096963"/>
              </a:xfrm>
              <a:custGeom>
                <a:avLst/>
                <a:gdLst>
                  <a:gd name="T0" fmla="*/ 4 w 315"/>
                  <a:gd name="T1" fmla="*/ 168 h 291"/>
                  <a:gd name="T2" fmla="*/ 155 w 315"/>
                  <a:gd name="T3" fmla="*/ 291 h 291"/>
                  <a:gd name="T4" fmla="*/ 305 w 315"/>
                  <a:gd name="T5" fmla="*/ 168 h 291"/>
                  <a:gd name="T6" fmla="*/ 245 w 315"/>
                  <a:gd name="T7" fmla="*/ 3 h 291"/>
                  <a:gd name="T8" fmla="*/ 243 w 315"/>
                  <a:gd name="T9" fmla="*/ 0 h 291"/>
                  <a:gd name="T10" fmla="*/ 11 w 315"/>
                  <a:gd name="T11" fmla="*/ 91 h 291"/>
                  <a:gd name="T12" fmla="*/ 4 w 315"/>
                  <a:gd name="T13" fmla="*/ 168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5" h="291">
                    <a:moveTo>
                      <a:pt x="4" y="168"/>
                    </a:moveTo>
                    <a:cubicBezTo>
                      <a:pt x="17" y="254"/>
                      <a:pt x="80" y="291"/>
                      <a:pt x="155" y="291"/>
                    </a:cubicBezTo>
                    <a:cubicBezTo>
                      <a:pt x="230" y="291"/>
                      <a:pt x="293" y="254"/>
                      <a:pt x="305" y="168"/>
                    </a:cubicBezTo>
                    <a:cubicBezTo>
                      <a:pt x="315" y="105"/>
                      <a:pt x="285" y="51"/>
                      <a:pt x="245" y="3"/>
                    </a:cubicBezTo>
                    <a:cubicBezTo>
                      <a:pt x="244" y="2"/>
                      <a:pt x="243" y="1"/>
                      <a:pt x="243" y="0"/>
                    </a:cubicBezTo>
                    <a:cubicBezTo>
                      <a:pt x="11" y="91"/>
                      <a:pt x="11" y="91"/>
                      <a:pt x="11" y="91"/>
                    </a:cubicBezTo>
                    <a:cubicBezTo>
                      <a:pt x="3" y="115"/>
                      <a:pt x="0" y="141"/>
                      <a:pt x="4" y="16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27" name="Freeform 6">
                <a:extLst>
                  <a:ext uri="{FF2B5EF4-FFF2-40B4-BE49-F238E27FC236}">
                    <a16:creationId xmlns="" xmlns:a16="http://schemas.microsoft.com/office/drawing/2014/main" id="{ABA9FC00-2079-45BD-891C-808C620555CA}"/>
                  </a:ext>
                </a:extLst>
              </p:cNvPr>
              <p:cNvSpPr/>
              <p:nvPr/>
            </p:nvSpPr>
            <p:spPr bwMode="auto">
              <a:xfrm>
                <a:off x="7038658" y="1964373"/>
                <a:ext cx="200025" cy="207963"/>
              </a:xfrm>
              <a:custGeom>
                <a:avLst/>
                <a:gdLst>
                  <a:gd name="T0" fmla="*/ 33 w 53"/>
                  <a:gd name="T1" fmla="*/ 0 h 55"/>
                  <a:gd name="T2" fmla="*/ 0 w 53"/>
                  <a:gd name="T3" fmla="*/ 55 h 55"/>
                  <a:gd name="T4" fmla="*/ 53 w 53"/>
                  <a:gd name="T5" fmla="*/ 35 h 55"/>
                  <a:gd name="T6" fmla="*/ 33 w 53"/>
                  <a:gd name="T7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5">
                    <a:moveTo>
                      <a:pt x="33" y="0"/>
                    </a:moveTo>
                    <a:cubicBezTo>
                      <a:pt x="23" y="19"/>
                      <a:pt x="12" y="38"/>
                      <a:pt x="0" y="55"/>
                    </a:cubicBezTo>
                    <a:cubicBezTo>
                      <a:pt x="53" y="35"/>
                      <a:pt x="53" y="35"/>
                      <a:pt x="53" y="35"/>
                    </a:cubicBezTo>
                    <a:cubicBezTo>
                      <a:pt x="46" y="23"/>
                      <a:pt x="40" y="12"/>
                      <a:pt x="33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28" name="Freeform 7">
                <a:extLst>
                  <a:ext uri="{FF2B5EF4-FFF2-40B4-BE49-F238E27FC236}">
                    <a16:creationId xmlns="" xmlns:a16="http://schemas.microsoft.com/office/drawing/2014/main" id="{88C1927D-D289-4088-99F4-74500EC88196}"/>
                  </a:ext>
                </a:extLst>
              </p:cNvPr>
              <p:cNvSpPr/>
              <p:nvPr/>
            </p:nvSpPr>
            <p:spPr bwMode="auto">
              <a:xfrm>
                <a:off x="6656070" y="2318385"/>
                <a:ext cx="827087" cy="539750"/>
              </a:xfrm>
              <a:custGeom>
                <a:avLst/>
                <a:gdLst>
                  <a:gd name="T0" fmla="*/ 61 w 220"/>
                  <a:gd name="T1" fmla="*/ 46 h 143"/>
                  <a:gd name="T2" fmla="*/ 51 w 220"/>
                  <a:gd name="T3" fmla="*/ 59 h 143"/>
                  <a:gd name="T4" fmla="*/ 0 w 220"/>
                  <a:gd name="T5" fmla="*/ 143 h 143"/>
                  <a:gd name="T6" fmla="*/ 220 w 220"/>
                  <a:gd name="T7" fmla="*/ 56 h 143"/>
                  <a:gd name="T8" fmla="*/ 179 w 220"/>
                  <a:gd name="T9" fmla="*/ 0 h 143"/>
                  <a:gd name="T10" fmla="*/ 61 w 220"/>
                  <a:gd name="T11" fmla="*/ 4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0" h="143">
                    <a:moveTo>
                      <a:pt x="61" y="46"/>
                    </a:moveTo>
                    <a:cubicBezTo>
                      <a:pt x="58" y="50"/>
                      <a:pt x="54" y="55"/>
                      <a:pt x="51" y="59"/>
                    </a:cubicBezTo>
                    <a:cubicBezTo>
                      <a:pt x="29" y="85"/>
                      <a:pt x="10" y="113"/>
                      <a:pt x="0" y="143"/>
                    </a:cubicBezTo>
                    <a:cubicBezTo>
                      <a:pt x="220" y="56"/>
                      <a:pt x="220" y="56"/>
                      <a:pt x="220" y="56"/>
                    </a:cubicBezTo>
                    <a:cubicBezTo>
                      <a:pt x="205" y="38"/>
                      <a:pt x="191" y="19"/>
                      <a:pt x="179" y="0"/>
                    </a:cubicBezTo>
                    <a:lnTo>
                      <a:pt x="61" y="4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  <p:sp>
            <p:nvSpPr>
              <p:cNvPr id="29" name="Freeform 8">
                <a:extLst>
                  <a:ext uri="{FF2B5EF4-FFF2-40B4-BE49-F238E27FC236}">
                    <a16:creationId xmlns="" xmlns:a16="http://schemas.microsoft.com/office/drawing/2014/main" id="{B4D0C3D1-A51B-4AD2-86E0-78AB22241818}"/>
                  </a:ext>
                </a:extLst>
              </p:cNvPr>
              <p:cNvSpPr/>
              <p:nvPr/>
            </p:nvSpPr>
            <p:spPr bwMode="auto">
              <a:xfrm>
                <a:off x="6903720" y="2167573"/>
                <a:ext cx="409575" cy="249238"/>
              </a:xfrm>
              <a:custGeom>
                <a:avLst/>
                <a:gdLst>
                  <a:gd name="T0" fmla="*/ 94 w 109"/>
                  <a:gd name="T1" fmla="*/ 0 h 66"/>
                  <a:gd name="T2" fmla="*/ 29 w 109"/>
                  <a:gd name="T3" fmla="*/ 25 h 66"/>
                  <a:gd name="T4" fmla="*/ 0 w 109"/>
                  <a:gd name="T5" fmla="*/ 66 h 66"/>
                  <a:gd name="T6" fmla="*/ 109 w 109"/>
                  <a:gd name="T7" fmla="*/ 23 h 66"/>
                  <a:gd name="T8" fmla="*/ 94 w 109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66">
                    <a:moveTo>
                      <a:pt x="94" y="0"/>
                    </a:moveTo>
                    <a:cubicBezTo>
                      <a:pt x="29" y="25"/>
                      <a:pt x="29" y="25"/>
                      <a:pt x="29" y="25"/>
                    </a:cubicBezTo>
                    <a:cubicBezTo>
                      <a:pt x="20" y="39"/>
                      <a:pt x="10" y="53"/>
                      <a:pt x="0" y="66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4" y="16"/>
                      <a:pt x="99" y="8"/>
                      <a:pt x="9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defTabSz="914400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240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</a:endParaRPr>
              </a:p>
            </p:txBody>
          </p:sp>
        </p:grpSp>
        <p:sp>
          <p:nvSpPr>
            <p:cNvPr id="25" name="矩形 24">
              <a:extLst>
                <a:ext uri="{FF2B5EF4-FFF2-40B4-BE49-F238E27FC236}">
                  <a16:creationId xmlns="" xmlns:a16="http://schemas.microsoft.com/office/drawing/2014/main" id="{D9906F5B-06C6-4888-A122-04DB1CAE32AA}"/>
                </a:ext>
              </a:extLst>
            </p:cNvPr>
            <p:cNvSpPr/>
            <p:nvPr/>
          </p:nvSpPr>
          <p:spPr>
            <a:xfrm>
              <a:off x="9129013" y="3642650"/>
              <a:ext cx="883575" cy="502445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2665" dirty="0">
                  <a:solidFill>
                    <a:schemeClr val="bg1"/>
                  </a:solidFill>
                  <a:latin typeface="Batang" panose="02030600000101010101" charset="-127"/>
                  <a:ea typeface="Batang" panose="02030600000101010101" charset="-127"/>
                  <a:cs typeface="Arial" panose="020B0604020202020204" pitchFamily="34" charset="0"/>
                </a:rPr>
                <a:t>59%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65C2A012-53E8-4798-9CFA-DCD4486E8333}"/>
              </a:ext>
            </a:extLst>
          </p:cNvPr>
          <p:cNvGrpSpPr/>
          <p:nvPr/>
        </p:nvGrpSpPr>
        <p:grpSpPr>
          <a:xfrm>
            <a:off x="4643719" y="2216568"/>
            <a:ext cx="1669723" cy="1366465"/>
            <a:chOff x="4534862" y="2185725"/>
            <a:chExt cx="1669723" cy="1366465"/>
          </a:xfrm>
        </p:grpSpPr>
        <p:sp>
          <p:nvSpPr>
            <p:cNvPr id="31" name="任意多边形 37">
              <a:extLst>
                <a:ext uri="{FF2B5EF4-FFF2-40B4-BE49-F238E27FC236}">
                  <a16:creationId xmlns="" xmlns:a16="http://schemas.microsoft.com/office/drawing/2014/main" id="{9B7E204C-D2D5-4B0C-BC0D-F1773F41D103}"/>
                </a:ext>
              </a:extLst>
            </p:cNvPr>
            <p:cNvSpPr/>
            <p:nvPr/>
          </p:nvSpPr>
          <p:spPr>
            <a:xfrm>
              <a:off x="5178425" y="2465070"/>
              <a:ext cx="1026160" cy="0"/>
            </a:xfrm>
            <a:custGeom>
              <a:avLst/>
              <a:gdLst>
                <a:gd name="connsiteX0" fmla="*/ 769620 w 769620"/>
                <a:gd name="connsiteY0" fmla="*/ 0 h 0"/>
                <a:gd name="connsiteX1" fmla="*/ 0 w 76962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9620">
                  <a:moveTo>
                    <a:pt x="76962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32" name="任意多边形 38">
              <a:extLst>
                <a:ext uri="{FF2B5EF4-FFF2-40B4-BE49-F238E27FC236}">
                  <a16:creationId xmlns="" xmlns:a16="http://schemas.microsoft.com/office/drawing/2014/main" id="{8388E027-1A16-43A2-B3E7-64531C40EA1A}"/>
                </a:ext>
              </a:extLst>
            </p:cNvPr>
            <p:cNvSpPr/>
            <p:nvPr/>
          </p:nvSpPr>
          <p:spPr>
            <a:xfrm>
              <a:off x="4985385" y="2962910"/>
              <a:ext cx="1026160" cy="0"/>
            </a:xfrm>
            <a:custGeom>
              <a:avLst/>
              <a:gdLst>
                <a:gd name="connsiteX0" fmla="*/ 769620 w 769620"/>
                <a:gd name="connsiteY0" fmla="*/ 0 h 0"/>
                <a:gd name="connsiteX1" fmla="*/ 0 w 76962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9620">
                  <a:moveTo>
                    <a:pt x="76962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33" name="任意多边形 40">
              <a:extLst>
                <a:ext uri="{FF2B5EF4-FFF2-40B4-BE49-F238E27FC236}">
                  <a16:creationId xmlns="" xmlns:a16="http://schemas.microsoft.com/office/drawing/2014/main" id="{27617A0F-8457-4EF8-BFA4-C8306AE6E7E7}"/>
                </a:ext>
              </a:extLst>
            </p:cNvPr>
            <p:cNvSpPr/>
            <p:nvPr/>
          </p:nvSpPr>
          <p:spPr>
            <a:xfrm>
              <a:off x="4863465" y="3552190"/>
              <a:ext cx="1026160" cy="0"/>
            </a:xfrm>
            <a:custGeom>
              <a:avLst/>
              <a:gdLst>
                <a:gd name="connsiteX0" fmla="*/ 769620 w 769620"/>
                <a:gd name="connsiteY0" fmla="*/ 0 h 0"/>
                <a:gd name="connsiteX1" fmla="*/ 0 w 76962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69620">
                  <a:moveTo>
                    <a:pt x="76962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34" name="矩形 33">
              <a:extLst>
                <a:ext uri="{FF2B5EF4-FFF2-40B4-BE49-F238E27FC236}">
                  <a16:creationId xmlns="" xmlns:a16="http://schemas.microsoft.com/office/drawing/2014/main" id="{7CCA6F6D-2FD7-4A96-98EE-A0836DF27C24}"/>
                </a:ext>
              </a:extLst>
            </p:cNvPr>
            <p:cNvSpPr/>
            <p:nvPr/>
          </p:nvSpPr>
          <p:spPr>
            <a:xfrm>
              <a:off x="4839662" y="218572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  <p:sp>
          <p:nvSpPr>
            <p:cNvPr id="35" name="矩形 34">
              <a:extLst>
                <a:ext uri="{FF2B5EF4-FFF2-40B4-BE49-F238E27FC236}">
                  <a16:creationId xmlns="" xmlns:a16="http://schemas.microsoft.com/office/drawing/2014/main" id="{A6D0175F-25A5-43E0-931F-D40B6F921313}"/>
                </a:ext>
              </a:extLst>
            </p:cNvPr>
            <p:cNvSpPr/>
            <p:nvPr/>
          </p:nvSpPr>
          <p:spPr>
            <a:xfrm>
              <a:off x="4534862" y="269372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  <p:sp>
          <p:nvSpPr>
            <p:cNvPr id="36" name="矩形 35">
              <a:extLst>
                <a:ext uri="{FF2B5EF4-FFF2-40B4-BE49-F238E27FC236}">
                  <a16:creationId xmlns="" xmlns:a16="http://schemas.microsoft.com/office/drawing/2014/main" id="{624C16A9-277E-42D9-A5C8-C2B4635E551D}"/>
                </a:ext>
              </a:extLst>
            </p:cNvPr>
            <p:cNvSpPr/>
            <p:nvPr/>
          </p:nvSpPr>
          <p:spPr>
            <a:xfrm>
              <a:off x="4626302" y="327284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="" xmlns:a16="http://schemas.microsoft.com/office/drawing/2014/main" id="{1C03CFC9-46D8-4E9C-8465-A6CE429B9A5D}"/>
              </a:ext>
            </a:extLst>
          </p:cNvPr>
          <p:cNvGrpSpPr/>
          <p:nvPr/>
        </p:nvGrpSpPr>
        <p:grpSpPr>
          <a:xfrm>
            <a:off x="7268097" y="2135288"/>
            <a:ext cx="1811963" cy="1092145"/>
            <a:chOff x="7674302" y="2104445"/>
            <a:chExt cx="1811963" cy="1092145"/>
          </a:xfrm>
        </p:grpSpPr>
        <p:sp>
          <p:nvSpPr>
            <p:cNvPr id="38" name="任意多边形 45">
              <a:extLst>
                <a:ext uri="{FF2B5EF4-FFF2-40B4-BE49-F238E27FC236}">
                  <a16:creationId xmlns="" xmlns:a16="http://schemas.microsoft.com/office/drawing/2014/main" id="{2F0C1376-C66E-4141-A209-D3A1696F2019}"/>
                </a:ext>
              </a:extLst>
            </p:cNvPr>
            <p:cNvSpPr/>
            <p:nvPr/>
          </p:nvSpPr>
          <p:spPr>
            <a:xfrm>
              <a:off x="8063865" y="2383790"/>
              <a:ext cx="1422400" cy="0"/>
            </a:xfrm>
            <a:custGeom>
              <a:avLst/>
              <a:gdLst>
                <a:gd name="connsiteX0" fmla="*/ 1066800 w 1066800"/>
                <a:gd name="connsiteY0" fmla="*/ 0 h 0"/>
                <a:gd name="connsiteX1" fmla="*/ 0 w 1066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800">
                  <a:moveTo>
                    <a:pt x="106680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39" name="任意多边形 46">
              <a:extLst>
                <a:ext uri="{FF2B5EF4-FFF2-40B4-BE49-F238E27FC236}">
                  <a16:creationId xmlns="" xmlns:a16="http://schemas.microsoft.com/office/drawing/2014/main" id="{70050D56-FDB8-41EB-B5F4-6996130BB01B}"/>
                </a:ext>
              </a:extLst>
            </p:cNvPr>
            <p:cNvSpPr/>
            <p:nvPr/>
          </p:nvSpPr>
          <p:spPr>
            <a:xfrm>
              <a:off x="8246745" y="2708910"/>
              <a:ext cx="1107440" cy="0"/>
            </a:xfrm>
            <a:custGeom>
              <a:avLst/>
              <a:gdLst>
                <a:gd name="connsiteX0" fmla="*/ 830580 w 830580"/>
                <a:gd name="connsiteY0" fmla="*/ 0 h 0"/>
                <a:gd name="connsiteX1" fmla="*/ 0 w 83058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30580">
                  <a:moveTo>
                    <a:pt x="83058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40" name="任意多边形 74">
              <a:extLst>
                <a:ext uri="{FF2B5EF4-FFF2-40B4-BE49-F238E27FC236}">
                  <a16:creationId xmlns="" xmlns:a16="http://schemas.microsoft.com/office/drawing/2014/main" id="{4B3B7661-A4CD-469B-8973-FAD88CA12C11}"/>
                </a:ext>
              </a:extLst>
            </p:cNvPr>
            <p:cNvSpPr/>
            <p:nvPr/>
          </p:nvSpPr>
          <p:spPr>
            <a:xfrm>
              <a:off x="7840345" y="3196590"/>
              <a:ext cx="1270000" cy="0"/>
            </a:xfrm>
            <a:custGeom>
              <a:avLst/>
              <a:gdLst>
                <a:gd name="connsiteX0" fmla="*/ 952500 w 952500"/>
                <a:gd name="connsiteY0" fmla="*/ 0 h 0"/>
                <a:gd name="connsiteX1" fmla="*/ 0 w 9525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00">
                  <a:moveTo>
                    <a:pt x="952500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</a:endParaRPr>
            </a:p>
          </p:txBody>
        </p:sp>
        <p:sp>
          <p:nvSpPr>
            <p:cNvPr id="41" name="矩形 40">
              <a:extLst>
                <a:ext uri="{FF2B5EF4-FFF2-40B4-BE49-F238E27FC236}">
                  <a16:creationId xmlns="" xmlns:a16="http://schemas.microsoft.com/office/drawing/2014/main" id="{7093D743-016C-42CE-863D-E0D541C162FB}"/>
                </a:ext>
              </a:extLst>
            </p:cNvPr>
            <p:cNvSpPr/>
            <p:nvPr/>
          </p:nvSpPr>
          <p:spPr>
            <a:xfrm>
              <a:off x="8080702" y="210444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="" xmlns:a16="http://schemas.microsoft.com/office/drawing/2014/main" id="{666FB7E9-2A5C-4182-BDCB-2ADD5C1F53AF}"/>
                </a:ext>
              </a:extLst>
            </p:cNvPr>
            <p:cNvSpPr/>
            <p:nvPr/>
          </p:nvSpPr>
          <p:spPr>
            <a:xfrm>
              <a:off x="7938462" y="246004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  <p:sp>
          <p:nvSpPr>
            <p:cNvPr id="43" name="矩形 42">
              <a:extLst>
                <a:ext uri="{FF2B5EF4-FFF2-40B4-BE49-F238E27FC236}">
                  <a16:creationId xmlns="" xmlns:a16="http://schemas.microsoft.com/office/drawing/2014/main" id="{F90E5E69-9D44-49E1-919D-9DB497D59ED3}"/>
                </a:ext>
              </a:extLst>
            </p:cNvPr>
            <p:cNvSpPr/>
            <p:nvPr/>
          </p:nvSpPr>
          <p:spPr>
            <a:xfrm>
              <a:off x="7674302" y="2917245"/>
              <a:ext cx="1215397" cy="2362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x-none" sz="935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TITLE ADD HERE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C296482E-15E3-4DAE-9954-DDC8859D5DE3}"/>
              </a:ext>
            </a:extLst>
          </p:cNvPr>
          <p:cNvGrpSpPr/>
          <p:nvPr/>
        </p:nvGrpSpPr>
        <p:grpSpPr>
          <a:xfrm>
            <a:off x="3476262" y="4998836"/>
            <a:ext cx="5112471" cy="1011707"/>
            <a:chOff x="3367405" y="4967993"/>
            <a:chExt cx="5112471" cy="1011707"/>
          </a:xfrm>
        </p:grpSpPr>
        <p:sp>
          <p:nvSpPr>
            <p:cNvPr id="45" name="文本框 66">
              <a:extLst>
                <a:ext uri="{FF2B5EF4-FFF2-40B4-BE49-F238E27FC236}">
                  <a16:creationId xmlns="" xmlns:a16="http://schemas.microsoft.com/office/drawing/2014/main" id="{4DD8332D-55E3-4880-BA14-5DE0585F8A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7405" y="5379536"/>
              <a:ext cx="511247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11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  <a:endParaRPr lang="en-US" altLang="zh-CN" sz="11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  <a:sym typeface="+mn-ea"/>
              </a:endParaRPr>
            </a:p>
          </p:txBody>
        </p:sp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451D487D-FB0D-4C20-9EB1-87CC6F8EE2B5}"/>
                </a:ext>
              </a:extLst>
            </p:cNvPr>
            <p:cNvSpPr/>
            <p:nvPr/>
          </p:nvSpPr>
          <p:spPr>
            <a:xfrm>
              <a:off x="5106746" y="4967993"/>
              <a:ext cx="1620957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b="1" dirty="0">
                  <a:solidFill>
                    <a:schemeClr val="bg1">
                      <a:lumMod val="50000"/>
                    </a:schemeClr>
                  </a:solidFill>
                  <a:latin typeface="Batang" panose="02030600000101010101" charset="-127"/>
                  <a:ea typeface="Batang" panose="02030600000101010101" charset="-127"/>
                  <a:sym typeface="微软雅黑" panose="020B0503020204020204" charset="-122"/>
                </a:rPr>
                <a:t>请输入你的题目</a:t>
              </a:r>
              <a:endParaRPr lang="en-US" altLang="x-none" sz="1600" b="1" dirty="0">
                <a:solidFill>
                  <a:schemeClr val="bg1">
                    <a:lumMod val="50000"/>
                  </a:schemeClr>
                </a:solidFill>
                <a:latin typeface="Batang" panose="02030600000101010101" charset="-127"/>
                <a:ea typeface="Batang" panose="02030600000101010101" charset="-127"/>
                <a:sym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04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2A5F55F-BE74-4138-9921-863BDDA23E3A}"/>
              </a:ext>
            </a:extLst>
          </p:cNvPr>
          <p:cNvSpPr/>
          <p:nvPr/>
        </p:nvSpPr>
        <p:spPr>
          <a:xfrm>
            <a:off x="7578465" y="2473758"/>
            <a:ext cx="2004529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594A42"/>
                </a:solidFill>
                <a:latin typeface="Calibri"/>
                <a:ea typeface="微软雅黑"/>
              </a:rPr>
              <a:t>用户可以在投影仪或者计算机上进行演示也可以将演示文稿打印</a:t>
            </a: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7B0FC3B6-7E70-4921-9370-6E23ABC75A2E}"/>
              </a:ext>
            </a:extLst>
          </p:cNvPr>
          <p:cNvSpPr/>
          <p:nvPr/>
        </p:nvSpPr>
        <p:spPr>
          <a:xfrm>
            <a:off x="7578465" y="2209290"/>
            <a:ext cx="136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200" b="1" dirty="0">
                <a:solidFill>
                  <a:srgbClr val="594A42"/>
                </a:solidFill>
                <a:latin typeface="Calibri"/>
                <a:ea typeface="微软雅黑"/>
              </a:rPr>
              <a:t>标题文字添加</a:t>
            </a: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97061B4-7411-46B9-9A7D-09F729629EC6}"/>
              </a:ext>
            </a:extLst>
          </p:cNvPr>
          <p:cNvSpPr/>
          <p:nvPr/>
        </p:nvSpPr>
        <p:spPr>
          <a:xfrm>
            <a:off x="7578465" y="3582711"/>
            <a:ext cx="2004529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594A42"/>
                </a:solidFill>
                <a:latin typeface="Calibri"/>
                <a:ea typeface="微软雅黑"/>
              </a:rPr>
              <a:t>用户可以在投影仪或者计算机上进行演示也可以将演示文稿打印</a:t>
            </a: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5027DE1-CEE3-48F1-AD36-C8AB28842A82}"/>
              </a:ext>
            </a:extLst>
          </p:cNvPr>
          <p:cNvSpPr/>
          <p:nvPr/>
        </p:nvSpPr>
        <p:spPr>
          <a:xfrm>
            <a:off x="7578465" y="3318243"/>
            <a:ext cx="136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zh-CN" altLang="en-US" sz="1200" b="1" dirty="0">
                <a:solidFill>
                  <a:srgbClr val="594A42"/>
                </a:solidFill>
                <a:latin typeface="Calibri"/>
                <a:ea typeface="微软雅黑"/>
              </a:rPr>
              <a:t>标题文字添加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C6FA3360-C16F-4DD8-BC87-6A79B88E2D5F}"/>
              </a:ext>
            </a:extLst>
          </p:cNvPr>
          <p:cNvSpPr/>
          <p:nvPr/>
        </p:nvSpPr>
        <p:spPr>
          <a:xfrm>
            <a:off x="2101007" y="2473758"/>
            <a:ext cx="2004529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594A42"/>
                </a:solidFill>
                <a:latin typeface="Calibri"/>
                <a:ea typeface="微软雅黑"/>
              </a:rPr>
              <a:t>用户可以在投影仪或者计算机上进行演示也可以将演示文稿打印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2B86EB2D-0E44-45B5-A790-C36CE65ED4C6}"/>
              </a:ext>
            </a:extLst>
          </p:cNvPr>
          <p:cNvSpPr/>
          <p:nvPr/>
        </p:nvSpPr>
        <p:spPr>
          <a:xfrm>
            <a:off x="2735736" y="2209290"/>
            <a:ext cx="136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200" b="1" dirty="0">
                <a:solidFill>
                  <a:srgbClr val="594A42"/>
                </a:solidFill>
                <a:latin typeface="Calibri"/>
                <a:ea typeface="微软雅黑"/>
              </a:rPr>
              <a:t>标题文字添加</a:t>
            </a: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7E5898A0-9006-49F1-A05B-415AA5682077}"/>
              </a:ext>
            </a:extLst>
          </p:cNvPr>
          <p:cNvSpPr/>
          <p:nvPr/>
        </p:nvSpPr>
        <p:spPr>
          <a:xfrm>
            <a:off x="2101007" y="3582711"/>
            <a:ext cx="2004529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  <a:defRPr/>
            </a:pPr>
            <a:r>
              <a:rPr lang="zh-CN" altLang="en-US" sz="1050" dirty="0">
                <a:solidFill>
                  <a:srgbClr val="594A42"/>
                </a:solidFill>
                <a:latin typeface="Calibri"/>
                <a:ea typeface="微软雅黑"/>
              </a:rPr>
              <a:t>用户可以在投影仪或者计算机上进行演示也可以将演示文稿打印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B1938319-4C3B-4CB8-8AEF-4DEB959B2782}"/>
              </a:ext>
            </a:extLst>
          </p:cNvPr>
          <p:cNvSpPr/>
          <p:nvPr/>
        </p:nvSpPr>
        <p:spPr>
          <a:xfrm>
            <a:off x="2735736" y="3318243"/>
            <a:ext cx="1369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zh-CN" altLang="en-US" sz="1200" b="1" dirty="0">
                <a:solidFill>
                  <a:srgbClr val="594A42"/>
                </a:solidFill>
                <a:latin typeface="Calibri"/>
                <a:ea typeface="微软雅黑"/>
              </a:rPr>
              <a:t>标题文字添加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7261425D-10BC-483F-B453-B2ABB97D1906}"/>
              </a:ext>
            </a:extLst>
          </p:cNvPr>
          <p:cNvSpPr/>
          <p:nvPr/>
        </p:nvSpPr>
        <p:spPr>
          <a:xfrm>
            <a:off x="3519896" y="4620769"/>
            <a:ext cx="482152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rgbClr val="594A42"/>
                </a:solidFill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050" dirty="0">
                <a:solidFill>
                  <a:srgbClr val="594A42"/>
                </a:solidFill>
              </a:rPr>
              <a:t>Microsoft Office PowerPoint</a:t>
            </a:r>
            <a:r>
              <a:rPr lang="zh-CN" altLang="en-US" sz="1050" dirty="0">
                <a:solidFill>
                  <a:srgbClr val="594A42"/>
                </a:solidFill>
              </a:rPr>
              <a:t>不仅可以创建演示文稿，还可以在互联网上召开面对面会议、远程会议或在网上给观众展示演示文稿</a:t>
            </a:r>
          </a:p>
        </p:txBody>
      </p:sp>
      <p:sp>
        <p:nvSpPr>
          <p:cNvPr id="11" name="Freeform 49">
            <a:extLst>
              <a:ext uri="{FF2B5EF4-FFF2-40B4-BE49-F238E27FC236}">
                <a16:creationId xmlns="" xmlns:a16="http://schemas.microsoft.com/office/drawing/2014/main" id="{94D03A73-5DF2-415F-B41A-9763D51B94CD}"/>
              </a:ext>
            </a:extLst>
          </p:cNvPr>
          <p:cNvSpPr>
            <a:spLocks noEditPoints="1"/>
          </p:cNvSpPr>
          <p:nvPr/>
        </p:nvSpPr>
        <p:spPr bwMode="auto">
          <a:xfrm>
            <a:off x="4179947" y="3358842"/>
            <a:ext cx="296220" cy="297201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8 w 128"/>
              <a:gd name="T21" fmla="*/ 60 h 128"/>
              <a:gd name="T22" fmla="*/ 68 w 128"/>
              <a:gd name="T23" fmla="*/ 60 h 128"/>
              <a:gd name="T24" fmla="*/ 68 w 128"/>
              <a:gd name="T25" fmla="*/ 32 h 128"/>
              <a:gd name="T26" fmla="*/ 64 w 128"/>
              <a:gd name="T27" fmla="*/ 28 h 128"/>
              <a:gd name="T28" fmla="*/ 60 w 128"/>
              <a:gd name="T29" fmla="*/ 32 h 128"/>
              <a:gd name="T30" fmla="*/ 60 w 128"/>
              <a:gd name="T31" fmla="*/ 64 h 128"/>
              <a:gd name="T32" fmla="*/ 64 w 128"/>
              <a:gd name="T33" fmla="*/ 68 h 128"/>
              <a:gd name="T34" fmla="*/ 88 w 128"/>
              <a:gd name="T35" fmla="*/ 68 h 128"/>
              <a:gd name="T36" fmla="*/ 92 w 128"/>
              <a:gd name="T37" fmla="*/ 64 h 128"/>
              <a:gd name="T38" fmla="*/ 88 w 128"/>
              <a:gd name="T39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8" y="0"/>
                  <a:pt x="0" y="28"/>
                  <a:pt x="0" y="64"/>
                </a:cubicBezTo>
                <a:cubicBezTo>
                  <a:pt x="0" y="99"/>
                  <a:pt x="28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8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1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1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</a:path>
            </a:pathLst>
          </a:custGeom>
          <a:solidFill>
            <a:srgbClr val="594A4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DINOT-Bold"/>
            </a:endParaRPr>
          </a:p>
        </p:txBody>
      </p:sp>
      <p:sp>
        <p:nvSpPr>
          <p:cNvPr id="12" name="Freeform 80">
            <a:extLst>
              <a:ext uri="{FF2B5EF4-FFF2-40B4-BE49-F238E27FC236}">
                <a16:creationId xmlns="" xmlns:a16="http://schemas.microsoft.com/office/drawing/2014/main" id="{33B11BFC-3268-4682-BCC1-777E561F8854}"/>
              </a:ext>
            </a:extLst>
          </p:cNvPr>
          <p:cNvSpPr>
            <a:spLocks noEditPoints="1"/>
          </p:cNvSpPr>
          <p:nvPr/>
        </p:nvSpPr>
        <p:spPr bwMode="auto">
          <a:xfrm>
            <a:off x="4179710" y="2244159"/>
            <a:ext cx="297201" cy="259926"/>
          </a:xfrm>
          <a:custGeom>
            <a:avLst/>
            <a:gdLst>
              <a:gd name="T0" fmla="*/ 77 w 128"/>
              <a:gd name="T1" fmla="*/ 93 h 112"/>
              <a:gd name="T2" fmla="*/ 72 w 128"/>
              <a:gd name="T3" fmla="*/ 97 h 112"/>
              <a:gd name="T4" fmla="*/ 72 w 128"/>
              <a:gd name="T5" fmla="*/ 64 h 112"/>
              <a:gd name="T6" fmla="*/ 68 w 128"/>
              <a:gd name="T7" fmla="*/ 60 h 112"/>
              <a:gd name="T8" fmla="*/ 68 w 128"/>
              <a:gd name="T9" fmla="*/ 60 h 112"/>
              <a:gd name="T10" fmla="*/ 64 w 128"/>
              <a:gd name="T11" fmla="*/ 64 h 112"/>
              <a:gd name="T12" fmla="*/ 64 w 128"/>
              <a:gd name="T13" fmla="*/ 97 h 112"/>
              <a:gd name="T14" fmla="*/ 59 w 128"/>
              <a:gd name="T15" fmla="*/ 93 h 112"/>
              <a:gd name="T16" fmla="*/ 53 w 128"/>
              <a:gd name="T17" fmla="*/ 93 h 112"/>
              <a:gd name="T18" fmla="*/ 53 w 128"/>
              <a:gd name="T19" fmla="*/ 99 h 112"/>
              <a:gd name="T20" fmla="*/ 65 w 128"/>
              <a:gd name="T21" fmla="*/ 110 h 112"/>
              <a:gd name="T22" fmla="*/ 68 w 128"/>
              <a:gd name="T23" fmla="*/ 112 h 112"/>
              <a:gd name="T24" fmla="*/ 71 w 128"/>
              <a:gd name="T25" fmla="*/ 110 h 112"/>
              <a:gd name="T26" fmla="*/ 83 w 128"/>
              <a:gd name="T27" fmla="*/ 99 h 112"/>
              <a:gd name="T28" fmla="*/ 83 w 128"/>
              <a:gd name="T29" fmla="*/ 93 h 112"/>
              <a:gd name="T30" fmla="*/ 77 w 128"/>
              <a:gd name="T31" fmla="*/ 93 h 112"/>
              <a:gd name="T32" fmla="*/ 111 w 128"/>
              <a:gd name="T33" fmla="*/ 42 h 112"/>
              <a:gd name="T34" fmla="*/ 111 w 128"/>
              <a:gd name="T35" fmla="*/ 42 h 112"/>
              <a:gd name="T36" fmla="*/ 101 w 128"/>
              <a:gd name="T37" fmla="*/ 12 h 112"/>
              <a:gd name="T38" fmla="*/ 77 w 128"/>
              <a:gd name="T39" fmla="*/ 0 h 112"/>
              <a:gd name="T40" fmla="*/ 43 w 128"/>
              <a:gd name="T41" fmla="*/ 21 h 112"/>
              <a:gd name="T42" fmla="*/ 43 w 128"/>
              <a:gd name="T43" fmla="*/ 21 h 112"/>
              <a:gd name="T44" fmla="*/ 37 w 128"/>
              <a:gd name="T45" fmla="*/ 20 h 112"/>
              <a:gd name="T46" fmla="*/ 26 w 128"/>
              <a:gd name="T47" fmla="*/ 24 h 112"/>
              <a:gd name="T48" fmla="*/ 12 w 128"/>
              <a:gd name="T49" fmla="*/ 50 h 112"/>
              <a:gd name="T50" fmla="*/ 12 w 128"/>
              <a:gd name="T51" fmla="*/ 50 h 112"/>
              <a:gd name="T52" fmla="*/ 0 w 128"/>
              <a:gd name="T53" fmla="*/ 70 h 112"/>
              <a:gd name="T54" fmla="*/ 0 w 128"/>
              <a:gd name="T55" fmla="*/ 74 h 112"/>
              <a:gd name="T56" fmla="*/ 22 w 128"/>
              <a:gd name="T57" fmla="*/ 96 h 112"/>
              <a:gd name="T58" fmla="*/ 40 w 128"/>
              <a:gd name="T59" fmla="*/ 96 h 112"/>
              <a:gd name="T60" fmla="*/ 40 w 128"/>
              <a:gd name="T61" fmla="*/ 96 h 112"/>
              <a:gd name="T62" fmla="*/ 44 w 128"/>
              <a:gd name="T63" fmla="*/ 92 h 112"/>
              <a:gd name="T64" fmla="*/ 40 w 128"/>
              <a:gd name="T65" fmla="*/ 88 h 112"/>
              <a:gd name="T66" fmla="*/ 24 w 128"/>
              <a:gd name="T67" fmla="*/ 88 h 112"/>
              <a:gd name="T68" fmla="*/ 8 w 128"/>
              <a:gd name="T69" fmla="*/ 72 h 112"/>
              <a:gd name="T70" fmla="*/ 23 w 128"/>
              <a:gd name="T71" fmla="*/ 56 h 112"/>
              <a:gd name="T72" fmla="*/ 20 w 128"/>
              <a:gd name="T73" fmla="*/ 46 h 112"/>
              <a:gd name="T74" fmla="*/ 38 w 128"/>
              <a:gd name="T75" fmla="*/ 28 h 112"/>
              <a:gd name="T76" fmla="*/ 48 w 128"/>
              <a:gd name="T77" fmla="*/ 31 h 112"/>
              <a:gd name="T78" fmla="*/ 76 w 128"/>
              <a:gd name="T79" fmla="*/ 8 h 112"/>
              <a:gd name="T80" fmla="*/ 104 w 128"/>
              <a:gd name="T81" fmla="*/ 36 h 112"/>
              <a:gd name="T82" fmla="*/ 101 w 128"/>
              <a:gd name="T83" fmla="*/ 48 h 112"/>
              <a:gd name="T84" fmla="*/ 120 w 128"/>
              <a:gd name="T85" fmla="*/ 68 h 112"/>
              <a:gd name="T86" fmla="*/ 100 w 128"/>
              <a:gd name="T87" fmla="*/ 88 h 112"/>
              <a:gd name="T88" fmla="*/ 96 w 128"/>
              <a:gd name="T89" fmla="*/ 88 h 112"/>
              <a:gd name="T90" fmla="*/ 92 w 128"/>
              <a:gd name="T91" fmla="*/ 92 h 112"/>
              <a:gd name="T92" fmla="*/ 96 w 128"/>
              <a:gd name="T93" fmla="*/ 96 h 112"/>
              <a:gd name="T94" fmla="*/ 96 w 128"/>
              <a:gd name="T95" fmla="*/ 96 h 112"/>
              <a:gd name="T96" fmla="*/ 98 w 128"/>
              <a:gd name="T97" fmla="*/ 96 h 112"/>
              <a:gd name="T98" fmla="*/ 127 w 128"/>
              <a:gd name="T99" fmla="*/ 69 h 112"/>
              <a:gd name="T100" fmla="*/ 111 w 128"/>
              <a:gd name="T101" fmla="*/ 4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28" h="112">
                <a:moveTo>
                  <a:pt x="77" y="93"/>
                </a:moveTo>
                <a:cubicBezTo>
                  <a:pt x="72" y="97"/>
                  <a:pt x="72" y="97"/>
                  <a:pt x="72" y="97"/>
                </a:cubicBezTo>
                <a:cubicBezTo>
                  <a:pt x="72" y="64"/>
                  <a:pt x="72" y="64"/>
                  <a:pt x="72" y="64"/>
                </a:cubicBezTo>
                <a:cubicBezTo>
                  <a:pt x="72" y="61"/>
                  <a:pt x="70" y="60"/>
                  <a:pt x="68" y="60"/>
                </a:cubicBezTo>
                <a:cubicBezTo>
                  <a:pt x="68" y="60"/>
                  <a:pt x="68" y="60"/>
                  <a:pt x="68" y="60"/>
                </a:cubicBezTo>
                <a:cubicBezTo>
                  <a:pt x="66" y="60"/>
                  <a:pt x="64" y="61"/>
                  <a:pt x="64" y="64"/>
                </a:cubicBezTo>
                <a:cubicBezTo>
                  <a:pt x="64" y="97"/>
                  <a:pt x="64" y="97"/>
                  <a:pt x="64" y="97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1"/>
                  <a:pt x="55" y="91"/>
                  <a:pt x="53" y="93"/>
                </a:cubicBezTo>
                <a:cubicBezTo>
                  <a:pt x="52" y="95"/>
                  <a:pt x="52" y="97"/>
                  <a:pt x="53" y="99"/>
                </a:cubicBezTo>
                <a:cubicBezTo>
                  <a:pt x="65" y="110"/>
                  <a:pt x="65" y="110"/>
                  <a:pt x="65" y="110"/>
                </a:cubicBezTo>
                <a:cubicBezTo>
                  <a:pt x="66" y="111"/>
                  <a:pt x="67" y="112"/>
                  <a:pt x="68" y="112"/>
                </a:cubicBezTo>
                <a:cubicBezTo>
                  <a:pt x="69" y="112"/>
                  <a:pt x="70" y="111"/>
                  <a:pt x="71" y="110"/>
                </a:cubicBezTo>
                <a:cubicBezTo>
                  <a:pt x="83" y="99"/>
                  <a:pt x="83" y="99"/>
                  <a:pt x="83" y="99"/>
                </a:cubicBezTo>
                <a:cubicBezTo>
                  <a:pt x="84" y="97"/>
                  <a:pt x="84" y="95"/>
                  <a:pt x="83" y="93"/>
                </a:cubicBezTo>
                <a:cubicBezTo>
                  <a:pt x="81" y="91"/>
                  <a:pt x="78" y="91"/>
                  <a:pt x="77" y="93"/>
                </a:cubicBezTo>
                <a:close/>
                <a:moveTo>
                  <a:pt x="111" y="42"/>
                </a:moveTo>
                <a:cubicBezTo>
                  <a:pt x="111" y="42"/>
                  <a:pt x="111" y="42"/>
                  <a:pt x="111" y="42"/>
                </a:cubicBezTo>
                <a:cubicBezTo>
                  <a:pt x="113" y="33"/>
                  <a:pt x="111" y="23"/>
                  <a:pt x="101" y="12"/>
                </a:cubicBezTo>
                <a:cubicBezTo>
                  <a:pt x="95" y="5"/>
                  <a:pt x="86" y="1"/>
                  <a:pt x="77" y="0"/>
                </a:cubicBezTo>
                <a:cubicBezTo>
                  <a:pt x="62" y="0"/>
                  <a:pt x="49" y="8"/>
                  <a:pt x="43" y="21"/>
                </a:cubicBezTo>
                <a:cubicBezTo>
                  <a:pt x="43" y="21"/>
                  <a:pt x="43" y="21"/>
                  <a:pt x="43" y="21"/>
                </a:cubicBezTo>
                <a:cubicBezTo>
                  <a:pt x="41" y="20"/>
                  <a:pt x="39" y="20"/>
                  <a:pt x="37" y="20"/>
                </a:cubicBezTo>
                <a:cubicBezTo>
                  <a:pt x="33" y="20"/>
                  <a:pt x="29" y="22"/>
                  <a:pt x="26" y="24"/>
                </a:cubicBezTo>
                <a:cubicBezTo>
                  <a:pt x="12" y="35"/>
                  <a:pt x="11" y="43"/>
                  <a:pt x="12" y="50"/>
                </a:cubicBezTo>
                <a:cubicBezTo>
                  <a:pt x="12" y="50"/>
                  <a:pt x="12" y="50"/>
                  <a:pt x="12" y="50"/>
                </a:cubicBezTo>
                <a:cubicBezTo>
                  <a:pt x="5" y="54"/>
                  <a:pt x="0" y="61"/>
                  <a:pt x="0" y="70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86"/>
                  <a:pt x="10" y="96"/>
                  <a:pt x="22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0" y="96"/>
                  <a:pt x="40" y="96"/>
                  <a:pt x="40" y="96"/>
                </a:cubicBezTo>
                <a:cubicBezTo>
                  <a:pt x="42" y="96"/>
                  <a:pt x="44" y="94"/>
                  <a:pt x="44" y="92"/>
                </a:cubicBezTo>
                <a:cubicBezTo>
                  <a:pt x="44" y="89"/>
                  <a:pt x="42" y="88"/>
                  <a:pt x="40" y="88"/>
                </a:cubicBezTo>
                <a:cubicBezTo>
                  <a:pt x="24" y="88"/>
                  <a:pt x="24" y="88"/>
                  <a:pt x="24" y="88"/>
                </a:cubicBezTo>
                <a:cubicBezTo>
                  <a:pt x="15" y="88"/>
                  <a:pt x="8" y="81"/>
                  <a:pt x="8" y="72"/>
                </a:cubicBezTo>
                <a:cubicBezTo>
                  <a:pt x="8" y="63"/>
                  <a:pt x="15" y="56"/>
                  <a:pt x="23" y="56"/>
                </a:cubicBezTo>
                <a:cubicBezTo>
                  <a:pt x="21" y="53"/>
                  <a:pt x="20" y="49"/>
                  <a:pt x="20" y="46"/>
                </a:cubicBezTo>
                <a:cubicBezTo>
                  <a:pt x="20" y="36"/>
                  <a:pt x="28" y="28"/>
                  <a:pt x="38" y="28"/>
                </a:cubicBezTo>
                <a:cubicBezTo>
                  <a:pt x="42" y="28"/>
                  <a:pt x="45" y="29"/>
                  <a:pt x="48" y="31"/>
                </a:cubicBezTo>
                <a:cubicBezTo>
                  <a:pt x="51" y="18"/>
                  <a:pt x="62" y="8"/>
                  <a:pt x="76" y="8"/>
                </a:cubicBezTo>
                <a:cubicBezTo>
                  <a:pt x="91" y="8"/>
                  <a:pt x="104" y="20"/>
                  <a:pt x="104" y="36"/>
                </a:cubicBezTo>
                <a:cubicBezTo>
                  <a:pt x="104" y="40"/>
                  <a:pt x="103" y="44"/>
                  <a:pt x="101" y="48"/>
                </a:cubicBezTo>
                <a:cubicBezTo>
                  <a:pt x="112" y="48"/>
                  <a:pt x="120" y="57"/>
                  <a:pt x="120" y="68"/>
                </a:cubicBezTo>
                <a:cubicBezTo>
                  <a:pt x="120" y="79"/>
                  <a:pt x="111" y="88"/>
                  <a:pt x="100" y="88"/>
                </a:cubicBezTo>
                <a:cubicBezTo>
                  <a:pt x="96" y="88"/>
                  <a:pt x="96" y="88"/>
                  <a:pt x="96" y="88"/>
                </a:cubicBezTo>
                <a:cubicBezTo>
                  <a:pt x="94" y="88"/>
                  <a:pt x="92" y="89"/>
                  <a:pt x="92" y="92"/>
                </a:cubicBezTo>
                <a:cubicBezTo>
                  <a:pt x="92" y="94"/>
                  <a:pt x="94" y="96"/>
                  <a:pt x="96" y="96"/>
                </a:cubicBezTo>
                <a:cubicBezTo>
                  <a:pt x="96" y="96"/>
                  <a:pt x="96" y="96"/>
                  <a:pt x="96" y="96"/>
                </a:cubicBezTo>
                <a:cubicBezTo>
                  <a:pt x="98" y="96"/>
                  <a:pt x="98" y="96"/>
                  <a:pt x="98" y="96"/>
                </a:cubicBezTo>
                <a:cubicBezTo>
                  <a:pt x="113" y="96"/>
                  <a:pt x="127" y="84"/>
                  <a:pt x="127" y="69"/>
                </a:cubicBezTo>
                <a:cubicBezTo>
                  <a:pt x="128" y="57"/>
                  <a:pt x="121" y="47"/>
                  <a:pt x="111" y="42"/>
                </a:cubicBezTo>
                <a:close/>
              </a:path>
            </a:pathLst>
          </a:custGeom>
          <a:solidFill>
            <a:srgbClr val="594A4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DINOT-Bold"/>
            </a:endParaRPr>
          </a:p>
        </p:txBody>
      </p:sp>
      <p:sp>
        <p:nvSpPr>
          <p:cNvPr id="13" name="Freeform 36">
            <a:extLst>
              <a:ext uri="{FF2B5EF4-FFF2-40B4-BE49-F238E27FC236}">
                <a16:creationId xmlns="" xmlns:a16="http://schemas.microsoft.com/office/drawing/2014/main" id="{76CC4937-12FC-42E3-B8C0-C0469D1D1D97}"/>
              </a:ext>
            </a:extLst>
          </p:cNvPr>
          <p:cNvSpPr>
            <a:spLocks noEditPoints="1"/>
          </p:cNvSpPr>
          <p:nvPr/>
        </p:nvSpPr>
        <p:spPr bwMode="auto">
          <a:xfrm>
            <a:off x="7196307" y="3360321"/>
            <a:ext cx="296220" cy="278564"/>
          </a:xfrm>
          <a:custGeom>
            <a:avLst/>
            <a:gdLst>
              <a:gd name="T0" fmla="*/ 116 w 128"/>
              <a:gd name="T1" fmla="*/ 28 h 120"/>
              <a:gd name="T2" fmla="*/ 112 w 128"/>
              <a:gd name="T3" fmla="*/ 28 h 120"/>
              <a:gd name="T4" fmla="*/ 112 w 128"/>
              <a:gd name="T5" fmla="*/ 20 h 120"/>
              <a:gd name="T6" fmla="*/ 100 w 128"/>
              <a:gd name="T7" fmla="*/ 8 h 120"/>
              <a:gd name="T8" fmla="*/ 56 w 128"/>
              <a:gd name="T9" fmla="*/ 8 h 120"/>
              <a:gd name="T10" fmla="*/ 36 w 128"/>
              <a:gd name="T11" fmla="*/ 0 h 120"/>
              <a:gd name="T12" fmla="*/ 12 w 128"/>
              <a:gd name="T13" fmla="*/ 0 h 120"/>
              <a:gd name="T14" fmla="*/ 0 w 128"/>
              <a:gd name="T15" fmla="*/ 12 h 120"/>
              <a:gd name="T16" fmla="*/ 0 w 128"/>
              <a:gd name="T17" fmla="*/ 108 h 120"/>
              <a:gd name="T18" fmla="*/ 12 w 128"/>
              <a:gd name="T19" fmla="*/ 120 h 120"/>
              <a:gd name="T20" fmla="*/ 20 w 128"/>
              <a:gd name="T21" fmla="*/ 120 h 120"/>
              <a:gd name="T22" fmla="*/ 88 w 128"/>
              <a:gd name="T23" fmla="*/ 120 h 120"/>
              <a:gd name="T24" fmla="*/ 116 w 128"/>
              <a:gd name="T25" fmla="*/ 120 h 120"/>
              <a:gd name="T26" fmla="*/ 128 w 128"/>
              <a:gd name="T27" fmla="*/ 108 h 120"/>
              <a:gd name="T28" fmla="*/ 128 w 128"/>
              <a:gd name="T29" fmla="*/ 40 h 120"/>
              <a:gd name="T30" fmla="*/ 116 w 128"/>
              <a:gd name="T31" fmla="*/ 28 h 120"/>
              <a:gd name="T32" fmla="*/ 16 w 128"/>
              <a:gd name="T33" fmla="*/ 112 h 120"/>
              <a:gd name="T34" fmla="*/ 8 w 128"/>
              <a:gd name="T35" fmla="*/ 104 h 120"/>
              <a:gd name="T36" fmla="*/ 8 w 128"/>
              <a:gd name="T37" fmla="*/ 16 h 120"/>
              <a:gd name="T38" fmla="*/ 16 w 128"/>
              <a:gd name="T39" fmla="*/ 8 h 120"/>
              <a:gd name="T40" fmla="*/ 36 w 128"/>
              <a:gd name="T41" fmla="*/ 8 h 120"/>
              <a:gd name="T42" fmla="*/ 56 w 128"/>
              <a:gd name="T43" fmla="*/ 16 h 120"/>
              <a:gd name="T44" fmla="*/ 96 w 128"/>
              <a:gd name="T45" fmla="*/ 16 h 120"/>
              <a:gd name="T46" fmla="*/ 104 w 128"/>
              <a:gd name="T47" fmla="*/ 24 h 120"/>
              <a:gd name="T48" fmla="*/ 104 w 128"/>
              <a:gd name="T49" fmla="*/ 28 h 120"/>
              <a:gd name="T50" fmla="*/ 32 w 128"/>
              <a:gd name="T51" fmla="*/ 28 h 120"/>
              <a:gd name="T52" fmla="*/ 20 w 128"/>
              <a:gd name="T53" fmla="*/ 40 h 120"/>
              <a:gd name="T54" fmla="*/ 20 w 128"/>
              <a:gd name="T55" fmla="*/ 108 h 120"/>
              <a:gd name="T56" fmla="*/ 20 w 128"/>
              <a:gd name="T57" fmla="*/ 112 h 120"/>
              <a:gd name="T58" fmla="*/ 16 w 128"/>
              <a:gd name="T59" fmla="*/ 112 h 120"/>
              <a:gd name="T60" fmla="*/ 120 w 128"/>
              <a:gd name="T61" fmla="*/ 104 h 120"/>
              <a:gd name="T62" fmla="*/ 112 w 128"/>
              <a:gd name="T63" fmla="*/ 112 h 120"/>
              <a:gd name="T64" fmla="*/ 88 w 128"/>
              <a:gd name="T65" fmla="*/ 112 h 120"/>
              <a:gd name="T66" fmla="*/ 28 w 128"/>
              <a:gd name="T67" fmla="*/ 112 h 120"/>
              <a:gd name="T68" fmla="*/ 28 w 128"/>
              <a:gd name="T69" fmla="*/ 104 h 120"/>
              <a:gd name="T70" fmla="*/ 28 w 128"/>
              <a:gd name="T71" fmla="*/ 44 h 120"/>
              <a:gd name="T72" fmla="*/ 36 w 128"/>
              <a:gd name="T73" fmla="*/ 36 h 120"/>
              <a:gd name="T74" fmla="*/ 112 w 128"/>
              <a:gd name="T75" fmla="*/ 36 h 120"/>
              <a:gd name="T76" fmla="*/ 120 w 128"/>
              <a:gd name="T77" fmla="*/ 44 h 120"/>
              <a:gd name="T78" fmla="*/ 120 w 128"/>
              <a:gd name="T79" fmla="*/ 104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0">
                <a:moveTo>
                  <a:pt x="116" y="28"/>
                </a:moveTo>
                <a:cubicBezTo>
                  <a:pt x="112" y="28"/>
                  <a:pt x="112" y="28"/>
                  <a:pt x="112" y="28"/>
                </a:cubicBezTo>
                <a:cubicBezTo>
                  <a:pt x="112" y="20"/>
                  <a:pt x="112" y="20"/>
                  <a:pt x="112" y="20"/>
                </a:cubicBezTo>
                <a:cubicBezTo>
                  <a:pt x="112" y="13"/>
                  <a:pt x="106" y="8"/>
                  <a:pt x="100" y="8"/>
                </a:cubicBezTo>
                <a:cubicBezTo>
                  <a:pt x="100" y="8"/>
                  <a:pt x="78" y="8"/>
                  <a:pt x="56" y="8"/>
                </a:cubicBezTo>
                <a:cubicBezTo>
                  <a:pt x="52" y="8"/>
                  <a:pt x="39" y="0"/>
                  <a:pt x="36" y="0"/>
                </a:cubicBezTo>
                <a:cubicBezTo>
                  <a:pt x="18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114"/>
                  <a:pt x="5" y="120"/>
                  <a:pt x="12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116" y="120"/>
                  <a:pt x="116" y="120"/>
                  <a:pt x="116" y="120"/>
                </a:cubicBezTo>
                <a:cubicBezTo>
                  <a:pt x="122" y="120"/>
                  <a:pt x="128" y="114"/>
                  <a:pt x="128" y="108"/>
                </a:cubicBezTo>
                <a:cubicBezTo>
                  <a:pt x="128" y="40"/>
                  <a:pt x="128" y="40"/>
                  <a:pt x="128" y="40"/>
                </a:cubicBezTo>
                <a:cubicBezTo>
                  <a:pt x="128" y="33"/>
                  <a:pt x="122" y="28"/>
                  <a:pt x="116" y="28"/>
                </a:cubicBezTo>
                <a:close/>
                <a:moveTo>
                  <a:pt x="16" y="112"/>
                </a:moveTo>
                <a:cubicBezTo>
                  <a:pt x="11" y="112"/>
                  <a:pt x="8" y="108"/>
                  <a:pt x="8" y="104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6" y="8"/>
                  <a:pt x="20" y="8"/>
                  <a:pt x="36" y="8"/>
                </a:cubicBezTo>
                <a:cubicBezTo>
                  <a:pt x="40" y="8"/>
                  <a:pt x="52" y="16"/>
                  <a:pt x="56" y="16"/>
                </a:cubicBezTo>
                <a:cubicBezTo>
                  <a:pt x="76" y="16"/>
                  <a:pt x="96" y="16"/>
                  <a:pt x="96" y="16"/>
                </a:cubicBezTo>
                <a:cubicBezTo>
                  <a:pt x="100" y="16"/>
                  <a:pt x="104" y="19"/>
                  <a:pt x="104" y="24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25" y="28"/>
                  <a:pt x="20" y="33"/>
                  <a:pt x="20" y="40"/>
                </a:cubicBezTo>
                <a:cubicBezTo>
                  <a:pt x="20" y="108"/>
                  <a:pt x="20" y="108"/>
                  <a:pt x="20" y="108"/>
                </a:cubicBezTo>
                <a:cubicBezTo>
                  <a:pt x="20" y="112"/>
                  <a:pt x="20" y="112"/>
                  <a:pt x="20" y="112"/>
                </a:cubicBezTo>
                <a:lnTo>
                  <a:pt x="16" y="1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28" y="112"/>
                  <a:pt x="28" y="112"/>
                  <a:pt x="28" y="112"/>
                </a:cubicBezTo>
                <a:cubicBezTo>
                  <a:pt x="28" y="104"/>
                  <a:pt x="28" y="104"/>
                  <a:pt x="28" y="104"/>
                </a:cubicBezTo>
                <a:cubicBezTo>
                  <a:pt x="28" y="44"/>
                  <a:pt x="28" y="44"/>
                  <a:pt x="28" y="44"/>
                </a:cubicBezTo>
                <a:cubicBezTo>
                  <a:pt x="28" y="39"/>
                  <a:pt x="31" y="36"/>
                  <a:pt x="36" y="36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6" y="36"/>
                  <a:pt x="120" y="39"/>
                  <a:pt x="120" y="44"/>
                </a:cubicBezTo>
                <a:lnTo>
                  <a:pt x="120" y="104"/>
                </a:lnTo>
                <a:close/>
              </a:path>
            </a:pathLst>
          </a:custGeom>
          <a:solidFill>
            <a:srgbClr val="594A4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DINOT-Bold"/>
            </a:endParaRPr>
          </a:p>
        </p:txBody>
      </p:sp>
      <p:sp>
        <p:nvSpPr>
          <p:cNvPr id="14" name="Freeform 93">
            <a:extLst>
              <a:ext uri="{FF2B5EF4-FFF2-40B4-BE49-F238E27FC236}">
                <a16:creationId xmlns="" xmlns:a16="http://schemas.microsoft.com/office/drawing/2014/main" id="{6CAA5702-1887-4CF6-8BC0-121B268672C5}"/>
              </a:ext>
            </a:extLst>
          </p:cNvPr>
          <p:cNvSpPr>
            <a:spLocks noEditPoints="1"/>
          </p:cNvSpPr>
          <p:nvPr/>
        </p:nvSpPr>
        <p:spPr bwMode="auto">
          <a:xfrm>
            <a:off x="7196070" y="2251608"/>
            <a:ext cx="297201" cy="297201"/>
          </a:xfrm>
          <a:custGeom>
            <a:avLst/>
            <a:gdLst>
              <a:gd name="T0" fmla="*/ 43 w 128"/>
              <a:gd name="T1" fmla="*/ 58 h 128"/>
              <a:gd name="T2" fmla="*/ 52 w 128"/>
              <a:gd name="T3" fmla="*/ 49 h 128"/>
              <a:gd name="T4" fmla="*/ 65 w 128"/>
              <a:gd name="T5" fmla="*/ 62 h 128"/>
              <a:gd name="T6" fmla="*/ 68 w 128"/>
              <a:gd name="T7" fmla="*/ 63 h 128"/>
              <a:gd name="T8" fmla="*/ 71 w 128"/>
              <a:gd name="T9" fmla="*/ 62 h 128"/>
              <a:gd name="T10" fmla="*/ 91 w 128"/>
              <a:gd name="T11" fmla="*/ 43 h 128"/>
              <a:gd name="T12" fmla="*/ 91 w 128"/>
              <a:gd name="T13" fmla="*/ 37 h 128"/>
              <a:gd name="T14" fmla="*/ 85 w 128"/>
              <a:gd name="T15" fmla="*/ 37 h 128"/>
              <a:gd name="T16" fmla="*/ 68 w 128"/>
              <a:gd name="T17" fmla="*/ 54 h 128"/>
              <a:gd name="T18" fmla="*/ 55 w 128"/>
              <a:gd name="T19" fmla="*/ 41 h 128"/>
              <a:gd name="T20" fmla="*/ 54 w 128"/>
              <a:gd name="T21" fmla="*/ 40 h 128"/>
              <a:gd name="T22" fmla="*/ 49 w 128"/>
              <a:gd name="T23" fmla="*/ 41 h 128"/>
              <a:gd name="T24" fmla="*/ 37 w 128"/>
              <a:gd name="T25" fmla="*/ 52 h 128"/>
              <a:gd name="T26" fmla="*/ 37 w 128"/>
              <a:gd name="T27" fmla="*/ 58 h 128"/>
              <a:gd name="T28" fmla="*/ 43 w 128"/>
              <a:gd name="T29" fmla="*/ 58 h 128"/>
              <a:gd name="T30" fmla="*/ 124 w 128"/>
              <a:gd name="T31" fmla="*/ 91 h 128"/>
              <a:gd name="T32" fmla="*/ 120 w 128"/>
              <a:gd name="T33" fmla="*/ 91 h 128"/>
              <a:gd name="T34" fmla="*/ 120 w 128"/>
              <a:gd name="T35" fmla="*/ 8 h 128"/>
              <a:gd name="T36" fmla="*/ 124 w 128"/>
              <a:gd name="T37" fmla="*/ 8 h 128"/>
              <a:gd name="T38" fmla="*/ 128 w 128"/>
              <a:gd name="T39" fmla="*/ 4 h 128"/>
              <a:gd name="T40" fmla="*/ 124 w 128"/>
              <a:gd name="T41" fmla="*/ 0 h 128"/>
              <a:gd name="T42" fmla="*/ 4 w 128"/>
              <a:gd name="T43" fmla="*/ 0 h 128"/>
              <a:gd name="T44" fmla="*/ 0 w 128"/>
              <a:gd name="T45" fmla="*/ 4 h 128"/>
              <a:gd name="T46" fmla="*/ 4 w 128"/>
              <a:gd name="T47" fmla="*/ 8 h 128"/>
              <a:gd name="T48" fmla="*/ 8 w 128"/>
              <a:gd name="T49" fmla="*/ 8 h 128"/>
              <a:gd name="T50" fmla="*/ 8 w 128"/>
              <a:gd name="T51" fmla="*/ 91 h 128"/>
              <a:gd name="T52" fmla="*/ 4 w 128"/>
              <a:gd name="T53" fmla="*/ 91 h 128"/>
              <a:gd name="T54" fmla="*/ 0 w 128"/>
              <a:gd name="T55" fmla="*/ 95 h 128"/>
              <a:gd name="T56" fmla="*/ 4 w 128"/>
              <a:gd name="T57" fmla="*/ 99 h 128"/>
              <a:gd name="T58" fmla="*/ 42 w 128"/>
              <a:gd name="T59" fmla="*/ 99 h 128"/>
              <a:gd name="T60" fmla="*/ 21 w 128"/>
              <a:gd name="T61" fmla="*/ 120 h 128"/>
              <a:gd name="T62" fmla="*/ 21 w 128"/>
              <a:gd name="T63" fmla="*/ 126 h 128"/>
              <a:gd name="T64" fmla="*/ 27 w 128"/>
              <a:gd name="T65" fmla="*/ 126 h 128"/>
              <a:gd name="T66" fmla="*/ 54 w 128"/>
              <a:gd name="T67" fmla="*/ 99 h 128"/>
              <a:gd name="T68" fmla="*/ 60 w 128"/>
              <a:gd name="T69" fmla="*/ 99 h 128"/>
              <a:gd name="T70" fmla="*/ 60 w 128"/>
              <a:gd name="T71" fmla="*/ 115 h 128"/>
              <a:gd name="T72" fmla="*/ 64 w 128"/>
              <a:gd name="T73" fmla="*/ 119 h 128"/>
              <a:gd name="T74" fmla="*/ 68 w 128"/>
              <a:gd name="T75" fmla="*/ 115 h 128"/>
              <a:gd name="T76" fmla="*/ 68 w 128"/>
              <a:gd name="T77" fmla="*/ 99 h 128"/>
              <a:gd name="T78" fmla="*/ 74 w 128"/>
              <a:gd name="T79" fmla="*/ 99 h 128"/>
              <a:gd name="T80" fmla="*/ 101 w 128"/>
              <a:gd name="T81" fmla="*/ 126 h 128"/>
              <a:gd name="T82" fmla="*/ 107 w 128"/>
              <a:gd name="T83" fmla="*/ 126 h 128"/>
              <a:gd name="T84" fmla="*/ 107 w 128"/>
              <a:gd name="T85" fmla="*/ 120 h 128"/>
              <a:gd name="T86" fmla="*/ 86 w 128"/>
              <a:gd name="T87" fmla="*/ 99 h 128"/>
              <a:gd name="T88" fmla="*/ 124 w 128"/>
              <a:gd name="T89" fmla="*/ 99 h 128"/>
              <a:gd name="T90" fmla="*/ 128 w 128"/>
              <a:gd name="T91" fmla="*/ 95 h 128"/>
              <a:gd name="T92" fmla="*/ 124 w 128"/>
              <a:gd name="T93" fmla="*/ 91 h 128"/>
              <a:gd name="T94" fmla="*/ 112 w 128"/>
              <a:gd name="T95" fmla="*/ 91 h 128"/>
              <a:gd name="T96" fmla="*/ 76 w 128"/>
              <a:gd name="T97" fmla="*/ 91 h 128"/>
              <a:gd name="T98" fmla="*/ 76 w 128"/>
              <a:gd name="T99" fmla="*/ 91 h 128"/>
              <a:gd name="T100" fmla="*/ 52 w 128"/>
              <a:gd name="T101" fmla="*/ 91 h 128"/>
              <a:gd name="T102" fmla="*/ 52 w 128"/>
              <a:gd name="T103" fmla="*/ 91 h 128"/>
              <a:gd name="T104" fmla="*/ 16 w 128"/>
              <a:gd name="T105" fmla="*/ 91 h 128"/>
              <a:gd name="T106" fmla="*/ 16 w 128"/>
              <a:gd name="T107" fmla="*/ 8 h 128"/>
              <a:gd name="T108" fmla="*/ 112 w 128"/>
              <a:gd name="T109" fmla="*/ 8 h 128"/>
              <a:gd name="T110" fmla="*/ 112 w 128"/>
              <a:gd name="T111" fmla="*/ 9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28">
                <a:moveTo>
                  <a:pt x="43" y="58"/>
                </a:moveTo>
                <a:cubicBezTo>
                  <a:pt x="52" y="49"/>
                  <a:pt x="52" y="49"/>
                  <a:pt x="52" y="49"/>
                </a:cubicBezTo>
                <a:cubicBezTo>
                  <a:pt x="65" y="62"/>
                  <a:pt x="65" y="62"/>
                  <a:pt x="65" y="62"/>
                </a:cubicBezTo>
                <a:cubicBezTo>
                  <a:pt x="66" y="63"/>
                  <a:pt x="67" y="63"/>
                  <a:pt x="68" y="63"/>
                </a:cubicBezTo>
                <a:cubicBezTo>
                  <a:pt x="69" y="63"/>
                  <a:pt x="70" y="63"/>
                  <a:pt x="71" y="62"/>
                </a:cubicBezTo>
                <a:cubicBezTo>
                  <a:pt x="91" y="43"/>
                  <a:pt x="91" y="43"/>
                  <a:pt x="91" y="43"/>
                </a:cubicBezTo>
                <a:cubicBezTo>
                  <a:pt x="92" y="41"/>
                  <a:pt x="92" y="38"/>
                  <a:pt x="91" y="37"/>
                </a:cubicBezTo>
                <a:cubicBezTo>
                  <a:pt x="89" y="35"/>
                  <a:pt x="87" y="35"/>
                  <a:pt x="85" y="37"/>
                </a:cubicBezTo>
                <a:cubicBezTo>
                  <a:pt x="68" y="54"/>
                  <a:pt x="68" y="54"/>
                  <a:pt x="68" y="54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0"/>
                  <a:pt x="54" y="40"/>
                  <a:pt x="54" y="40"/>
                </a:cubicBezTo>
                <a:cubicBezTo>
                  <a:pt x="52" y="39"/>
                  <a:pt x="50" y="39"/>
                  <a:pt x="49" y="41"/>
                </a:cubicBezTo>
                <a:cubicBezTo>
                  <a:pt x="37" y="52"/>
                  <a:pt x="37" y="52"/>
                  <a:pt x="37" y="52"/>
                </a:cubicBezTo>
                <a:cubicBezTo>
                  <a:pt x="36" y="54"/>
                  <a:pt x="36" y="57"/>
                  <a:pt x="37" y="58"/>
                </a:cubicBezTo>
                <a:cubicBezTo>
                  <a:pt x="39" y="60"/>
                  <a:pt x="41" y="60"/>
                  <a:pt x="43" y="58"/>
                </a:cubicBezTo>
                <a:close/>
                <a:moveTo>
                  <a:pt x="124" y="91"/>
                </a:moveTo>
                <a:cubicBezTo>
                  <a:pt x="120" y="91"/>
                  <a:pt x="120" y="91"/>
                  <a:pt x="120" y="91"/>
                </a:cubicBezTo>
                <a:cubicBezTo>
                  <a:pt x="120" y="8"/>
                  <a:pt x="120" y="8"/>
                  <a:pt x="120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26" y="8"/>
                  <a:pt x="128" y="6"/>
                  <a:pt x="128" y="4"/>
                </a:cubicBezTo>
                <a:cubicBezTo>
                  <a:pt x="128" y="1"/>
                  <a:pt x="126" y="0"/>
                  <a:pt x="12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1"/>
                  <a:pt x="8" y="91"/>
                  <a:pt x="8" y="91"/>
                </a:cubicBezTo>
                <a:cubicBezTo>
                  <a:pt x="4" y="91"/>
                  <a:pt x="4" y="91"/>
                  <a:pt x="4" y="91"/>
                </a:cubicBezTo>
                <a:cubicBezTo>
                  <a:pt x="2" y="91"/>
                  <a:pt x="0" y="93"/>
                  <a:pt x="0" y="95"/>
                </a:cubicBezTo>
                <a:cubicBezTo>
                  <a:pt x="0" y="98"/>
                  <a:pt x="2" y="99"/>
                  <a:pt x="4" y="99"/>
                </a:cubicBezTo>
                <a:cubicBezTo>
                  <a:pt x="42" y="99"/>
                  <a:pt x="42" y="99"/>
                  <a:pt x="42" y="99"/>
                </a:cubicBezTo>
                <a:cubicBezTo>
                  <a:pt x="21" y="120"/>
                  <a:pt x="21" y="120"/>
                  <a:pt x="21" y="120"/>
                </a:cubicBezTo>
                <a:cubicBezTo>
                  <a:pt x="20" y="122"/>
                  <a:pt x="20" y="125"/>
                  <a:pt x="21" y="126"/>
                </a:cubicBezTo>
                <a:cubicBezTo>
                  <a:pt x="23" y="128"/>
                  <a:pt x="25" y="128"/>
                  <a:pt x="27" y="126"/>
                </a:cubicBezTo>
                <a:cubicBezTo>
                  <a:pt x="54" y="99"/>
                  <a:pt x="54" y="99"/>
                  <a:pt x="54" y="99"/>
                </a:cubicBezTo>
                <a:cubicBezTo>
                  <a:pt x="60" y="99"/>
                  <a:pt x="60" y="99"/>
                  <a:pt x="60" y="99"/>
                </a:cubicBezTo>
                <a:cubicBezTo>
                  <a:pt x="60" y="115"/>
                  <a:pt x="60" y="115"/>
                  <a:pt x="60" y="115"/>
                </a:cubicBezTo>
                <a:cubicBezTo>
                  <a:pt x="60" y="117"/>
                  <a:pt x="62" y="119"/>
                  <a:pt x="64" y="119"/>
                </a:cubicBezTo>
                <a:cubicBezTo>
                  <a:pt x="66" y="119"/>
                  <a:pt x="68" y="117"/>
                  <a:pt x="68" y="115"/>
                </a:cubicBezTo>
                <a:cubicBezTo>
                  <a:pt x="68" y="99"/>
                  <a:pt x="68" y="99"/>
                  <a:pt x="68" y="99"/>
                </a:cubicBezTo>
                <a:cubicBezTo>
                  <a:pt x="74" y="99"/>
                  <a:pt x="74" y="99"/>
                  <a:pt x="74" y="99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3" y="128"/>
                  <a:pt x="105" y="128"/>
                  <a:pt x="107" y="126"/>
                </a:cubicBezTo>
                <a:cubicBezTo>
                  <a:pt x="108" y="125"/>
                  <a:pt x="108" y="122"/>
                  <a:pt x="107" y="120"/>
                </a:cubicBezTo>
                <a:cubicBezTo>
                  <a:pt x="86" y="99"/>
                  <a:pt x="86" y="99"/>
                  <a:pt x="86" y="99"/>
                </a:cubicBezTo>
                <a:cubicBezTo>
                  <a:pt x="124" y="99"/>
                  <a:pt x="124" y="99"/>
                  <a:pt x="124" y="99"/>
                </a:cubicBezTo>
                <a:cubicBezTo>
                  <a:pt x="126" y="99"/>
                  <a:pt x="128" y="98"/>
                  <a:pt x="128" y="95"/>
                </a:cubicBezTo>
                <a:cubicBezTo>
                  <a:pt x="128" y="93"/>
                  <a:pt x="126" y="91"/>
                  <a:pt x="124" y="91"/>
                </a:cubicBezTo>
                <a:close/>
                <a:moveTo>
                  <a:pt x="112" y="91"/>
                </a:moveTo>
                <a:cubicBezTo>
                  <a:pt x="76" y="91"/>
                  <a:pt x="76" y="91"/>
                  <a:pt x="76" y="91"/>
                </a:cubicBezTo>
                <a:cubicBezTo>
                  <a:pt x="76" y="91"/>
                  <a:pt x="76" y="91"/>
                  <a:pt x="76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52" y="91"/>
                  <a:pt x="52" y="91"/>
                  <a:pt x="52" y="91"/>
                </a:cubicBezTo>
                <a:cubicBezTo>
                  <a:pt x="16" y="91"/>
                  <a:pt x="16" y="91"/>
                  <a:pt x="16" y="91"/>
                </a:cubicBezTo>
                <a:cubicBezTo>
                  <a:pt x="16" y="8"/>
                  <a:pt x="16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lnTo>
                  <a:pt x="112" y="91"/>
                </a:lnTo>
                <a:close/>
              </a:path>
            </a:pathLst>
          </a:custGeom>
          <a:solidFill>
            <a:srgbClr val="594A42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prstClr val="black"/>
              </a:solidFill>
              <a:latin typeface="DINOT-Bold"/>
            </a:endParaRPr>
          </a:p>
        </p:txBody>
      </p:sp>
      <p:grpSp>
        <p:nvGrpSpPr>
          <p:cNvPr id="15" name="Group 40" descr="e7d195523061f1c0f55f9af68525816972d868573ada39bc763F3977967589A5F92C178830C92595A6CE4D0132F8C206B2B04C416AAA86B7FD80AB023F78DAEB544E2F013E11B2B95AD21703D1C90034A379EC9026EFAAF5D8D3F6EDD7215B01F6CA9944DC1B7CBBDAA69CBEB3E97B6961AD0B84AF64FBDEE7BFD789234F86D611D00A1237AD43ED849A958CA111FA04">
            <a:extLst>
              <a:ext uri="{FF2B5EF4-FFF2-40B4-BE49-F238E27FC236}">
                <a16:creationId xmlns="" xmlns:a16="http://schemas.microsoft.com/office/drawing/2014/main" id="{053B4951-1B9E-4979-B1EA-B48687693689}"/>
              </a:ext>
            </a:extLst>
          </p:cNvPr>
          <p:cNvGrpSpPr/>
          <p:nvPr/>
        </p:nvGrpSpPr>
        <p:grpSpPr>
          <a:xfrm>
            <a:off x="4675038" y="1948854"/>
            <a:ext cx="2333924" cy="2356433"/>
            <a:chOff x="1489469" y="1559849"/>
            <a:chExt cx="4966560" cy="5014458"/>
          </a:xfrm>
        </p:grpSpPr>
        <p:grpSp>
          <p:nvGrpSpPr>
            <p:cNvPr id="16" name="Group 36">
              <a:extLst>
                <a:ext uri="{FF2B5EF4-FFF2-40B4-BE49-F238E27FC236}">
                  <a16:creationId xmlns="" xmlns:a16="http://schemas.microsoft.com/office/drawing/2014/main" id="{47A93270-A478-479F-BCB3-63D0C6AAC074}"/>
                </a:ext>
              </a:extLst>
            </p:cNvPr>
            <p:cNvGrpSpPr/>
            <p:nvPr/>
          </p:nvGrpSpPr>
          <p:grpSpPr>
            <a:xfrm>
              <a:off x="1489469" y="1559849"/>
              <a:ext cx="4301732" cy="4414985"/>
              <a:chOff x="1146568" y="739797"/>
              <a:chExt cx="5639027" cy="5787487"/>
            </a:xfrm>
          </p:grpSpPr>
          <p:sp>
            <p:nvSpPr>
              <p:cNvPr id="18" name="Rounded Rectangle 2">
                <a:extLst>
                  <a:ext uri="{FF2B5EF4-FFF2-40B4-BE49-F238E27FC236}">
                    <a16:creationId xmlns="" xmlns:a16="http://schemas.microsoft.com/office/drawing/2014/main" id="{306B79D2-7A33-4835-B8BB-CD276A54ACBB}"/>
                  </a:ext>
                </a:extLst>
              </p:cNvPr>
              <p:cNvSpPr/>
              <p:nvPr/>
            </p:nvSpPr>
            <p:spPr>
              <a:xfrm>
                <a:off x="4085781" y="3505690"/>
                <a:ext cx="1218447" cy="3021594"/>
              </a:xfrm>
              <a:custGeom>
                <a:avLst/>
                <a:gdLst>
                  <a:gd name="connsiteX0" fmla="*/ 0 w 2194560"/>
                  <a:gd name="connsiteY0" fmla="*/ 365767 h 3263705"/>
                  <a:gd name="connsiteX1" fmla="*/ 365767 w 2194560"/>
                  <a:gd name="connsiteY1" fmla="*/ 0 h 3263705"/>
                  <a:gd name="connsiteX2" fmla="*/ 1828793 w 2194560"/>
                  <a:gd name="connsiteY2" fmla="*/ 0 h 3263705"/>
                  <a:gd name="connsiteX3" fmla="*/ 2194560 w 2194560"/>
                  <a:gd name="connsiteY3" fmla="*/ 365767 h 3263705"/>
                  <a:gd name="connsiteX4" fmla="*/ 2194560 w 2194560"/>
                  <a:gd name="connsiteY4" fmla="*/ 2897938 h 3263705"/>
                  <a:gd name="connsiteX5" fmla="*/ 1828793 w 2194560"/>
                  <a:gd name="connsiteY5" fmla="*/ 3263705 h 3263705"/>
                  <a:gd name="connsiteX6" fmla="*/ 365767 w 2194560"/>
                  <a:gd name="connsiteY6" fmla="*/ 3263705 h 3263705"/>
                  <a:gd name="connsiteX7" fmla="*/ 0 w 2194560"/>
                  <a:gd name="connsiteY7" fmla="*/ 2897938 h 3263705"/>
                  <a:gd name="connsiteX8" fmla="*/ 0 w 2194560"/>
                  <a:gd name="connsiteY8" fmla="*/ 365767 h 3263705"/>
                  <a:gd name="connsiteX0" fmla="*/ 637363 w 2831923"/>
                  <a:gd name="connsiteY0" fmla="*/ 1336438 h 4234376"/>
                  <a:gd name="connsiteX1" fmla="*/ 32459 w 2831923"/>
                  <a:gd name="connsiteY1" fmla="*/ 0 h 4234376"/>
                  <a:gd name="connsiteX2" fmla="*/ 2466156 w 2831923"/>
                  <a:gd name="connsiteY2" fmla="*/ 970671 h 4234376"/>
                  <a:gd name="connsiteX3" fmla="*/ 2831923 w 2831923"/>
                  <a:gd name="connsiteY3" fmla="*/ 1336438 h 4234376"/>
                  <a:gd name="connsiteX4" fmla="*/ 2831923 w 2831923"/>
                  <a:gd name="connsiteY4" fmla="*/ 3868609 h 4234376"/>
                  <a:gd name="connsiteX5" fmla="*/ 2466156 w 2831923"/>
                  <a:gd name="connsiteY5" fmla="*/ 4234376 h 4234376"/>
                  <a:gd name="connsiteX6" fmla="*/ 1003130 w 2831923"/>
                  <a:gd name="connsiteY6" fmla="*/ 4234376 h 4234376"/>
                  <a:gd name="connsiteX7" fmla="*/ 637363 w 2831923"/>
                  <a:gd name="connsiteY7" fmla="*/ 3868609 h 4234376"/>
                  <a:gd name="connsiteX8" fmla="*/ 637363 w 2831923"/>
                  <a:gd name="connsiteY8" fmla="*/ 1336438 h 4234376"/>
                  <a:gd name="connsiteX0" fmla="*/ 637363 w 3127344"/>
                  <a:gd name="connsiteY0" fmla="*/ 1336438 h 4234376"/>
                  <a:gd name="connsiteX1" fmla="*/ 32459 w 3127344"/>
                  <a:gd name="connsiteY1" fmla="*/ 0 h 4234376"/>
                  <a:gd name="connsiteX2" fmla="*/ 2466156 w 3127344"/>
                  <a:gd name="connsiteY2" fmla="*/ 970671 h 4234376"/>
                  <a:gd name="connsiteX3" fmla="*/ 2831923 w 3127344"/>
                  <a:gd name="connsiteY3" fmla="*/ 1336438 h 4234376"/>
                  <a:gd name="connsiteX4" fmla="*/ 3127344 w 3127344"/>
                  <a:gd name="connsiteY4" fmla="*/ 2433704 h 4234376"/>
                  <a:gd name="connsiteX5" fmla="*/ 2466156 w 3127344"/>
                  <a:gd name="connsiteY5" fmla="*/ 4234376 h 4234376"/>
                  <a:gd name="connsiteX6" fmla="*/ 1003130 w 3127344"/>
                  <a:gd name="connsiteY6" fmla="*/ 4234376 h 4234376"/>
                  <a:gd name="connsiteX7" fmla="*/ 637363 w 3127344"/>
                  <a:gd name="connsiteY7" fmla="*/ 3868609 h 4234376"/>
                  <a:gd name="connsiteX8" fmla="*/ 637363 w 3127344"/>
                  <a:gd name="connsiteY8" fmla="*/ 1336438 h 4234376"/>
                  <a:gd name="connsiteX0" fmla="*/ 637363 w 3127344"/>
                  <a:gd name="connsiteY0" fmla="*/ 1336438 h 4234376"/>
                  <a:gd name="connsiteX1" fmla="*/ 32459 w 3127344"/>
                  <a:gd name="connsiteY1" fmla="*/ 0 h 4234376"/>
                  <a:gd name="connsiteX2" fmla="*/ 2466156 w 3127344"/>
                  <a:gd name="connsiteY2" fmla="*/ 970671 h 4234376"/>
                  <a:gd name="connsiteX3" fmla="*/ 2817855 w 3127344"/>
                  <a:gd name="connsiteY3" fmla="*/ 2053891 h 4234376"/>
                  <a:gd name="connsiteX4" fmla="*/ 3127344 w 3127344"/>
                  <a:gd name="connsiteY4" fmla="*/ 2433704 h 4234376"/>
                  <a:gd name="connsiteX5" fmla="*/ 2466156 w 3127344"/>
                  <a:gd name="connsiteY5" fmla="*/ 4234376 h 4234376"/>
                  <a:gd name="connsiteX6" fmla="*/ 1003130 w 3127344"/>
                  <a:gd name="connsiteY6" fmla="*/ 4234376 h 4234376"/>
                  <a:gd name="connsiteX7" fmla="*/ 637363 w 3127344"/>
                  <a:gd name="connsiteY7" fmla="*/ 3868609 h 4234376"/>
                  <a:gd name="connsiteX8" fmla="*/ 637363 w 3127344"/>
                  <a:gd name="connsiteY8" fmla="*/ 1336438 h 4234376"/>
                  <a:gd name="connsiteX0" fmla="*/ 637363 w 3183615"/>
                  <a:gd name="connsiteY0" fmla="*/ 1336438 h 4234376"/>
                  <a:gd name="connsiteX1" fmla="*/ 32459 w 3183615"/>
                  <a:gd name="connsiteY1" fmla="*/ 0 h 4234376"/>
                  <a:gd name="connsiteX2" fmla="*/ 2466156 w 3183615"/>
                  <a:gd name="connsiteY2" fmla="*/ 970671 h 4234376"/>
                  <a:gd name="connsiteX3" fmla="*/ 2817855 w 3183615"/>
                  <a:gd name="connsiteY3" fmla="*/ 2053891 h 4234376"/>
                  <a:gd name="connsiteX4" fmla="*/ 3183615 w 3183615"/>
                  <a:gd name="connsiteY4" fmla="*/ 2715057 h 4234376"/>
                  <a:gd name="connsiteX5" fmla="*/ 2466156 w 3183615"/>
                  <a:gd name="connsiteY5" fmla="*/ 4234376 h 4234376"/>
                  <a:gd name="connsiteX6" fmla="*/ 1003130 w 3183615"/>
                  <a:gd name="connsiteY6" fmla="*/ 4234376 h 4234376"/>
                  <a:gd name="connsiteX7" fmla="*/ 637363 w 3183615"/>
                  <a:gd name="connsiteY7" fmla="*/ 3868609 h 4234376"/>
                  <a:gd name="connsiteX8" fmla="*/ 637363 w 3183615"/>
                  <a:gd name="connsiteY8" fmla="*/ 1336438 h 4234376"/>
                  <a:gd name="connsiteX0" fmla="*/ 637363 w 3183615"/>
                  <a:gd name="connsiteY0" fmla="*/ 1336438 h 4234376"/>
                  <a:gd name="connsiteX1" fmla="*/ 32459 w 3183615"/>
                  <a:gd name="connsiteY1" fmla="*/ 0 h 4234376"/>
                  <a:gd name="connsiteX2" fmla="*/ 2466156 w 3183615"/>
                  <a:gd name="connsiteY2" fmla="*/ 970671 h 4234376"/>
                  <a:gd name="connsiteX3" fmla="*/ 2817855 w 3183615"/>
                  <a:gd name="connsiteY3" fmla="*/ 2053891 h 4234376"/>
                  <a:gd name="connsiteX4" fmla="*/ 3183615 w 3183615"/>
                  <a:gd name="connsiteY4" fmla="*/ 2715057 h 4234376"/>
                  <a:gd name="connsiteX5" fmla="*/ 2466156 w 3183615"/>
                  <a:gd name="connsiteY5" fmla="*/ 4234376 h 4234376"/>
                  <a:gd name="connsiteX6" fmla="*/ 1003130 w 3183615"/>
                  <a:gd name="connsiteY6" fmla="*/ 4234376 h 4234376"/>
                  <a:gd name="connsiteX7" fmla="*/ 637363 w 3183615"/>
                  <a:gd name="connsiteY7" fmla="*/ 3868609 h 4234376"/>
                  <a:gd name="connsiteX8" fmla="*/ 637363 w 3183615"/>
                  <a:gd name="connsiteY8" fmla="*/ 1336438 h 4234376"/>
                  <a:gd name="connsiteX0" fmla="*/ 637363 w 3230196"/>
                  <a:gd name="connsiteY0" fmla="*/ 1336438 h 4234376"/>
                  <a:gd name="connsiteX1" fmla="*/ 32459 w 3230196"/>
                  <a:gd name="connsiteY1" fmla="*/ 0 h 4234376"/>
                  <a:gd name="connsiteX2" fmla="*/ 2466156 w 3230196"/>
                  <a:gd name="connsiteY2" fmla="*/ 970671 h 4234376"/>
                  <a:gd name="connsiteX3" fmla="*/ 2817855 w 3230196"/>
                  <a:gd name="connsiteY3" fmla="*/ 2053891 h 4234376"/>
                  <a:gd name="connsiteX4" fmla="*/ 3183615 w 3230196"/>
                  <a:gd name="connsiteY4" fmla="*/ 2715057 h 4234376"/>
                  <a:gd name="connsiteX5" fmla="*/ 2466156 w 3230196"/>
                  <a:gd name="connsiteY5" fmla="*/ 4234376 h 4234376"/>
                  <a:gd name="connsiteX6" fmla="*/ 1003130 w 3230196"/>
                  <a:gd name="connsiteY6" fmla="*/ 4234376 h 4234376"/>
                  <a:gd name="connsiteX7" fmla="*/ 637363 w 3230196"/>
                  <a:gd name="connsiteY7" fmla="*/ 3868609 h 4234376"/>
                  <a:gd name="connsiteX8" fmla="*/ 637363 w 3230196"/>
                  <a:gd name="connsiteY8" fmla="*/ 1336438 h 4234376"/>
                  <a:gd name="connsiteX0" fmla="*/ 637363 w 3220324"/>
                  <a:gd name="connsiteY0" fmla="*/ 1336438 h 4234376"/>
                  <a:gd name="connsiteX1" fmla="*/ 32459 w 3220324"/>
                  <a:gd name="connsiteY1" fmla="*/ 0 h 4234376"/>
                  <a:gd name="connsiteX2" fmla="*/ 2466156 w 3220324"/>
                  <a:gd name="connsiteY2" fmla="*/ 970671 h 4234376"/>
                  <a:gd name="connsiteX3" fmla="*/ 2663110 w 3220324"/>
                  <a:gd name="connsiteY3" fmla="*/ 2264906 h 4234376"/>
                  <a:gd name="connsiteX4" fmla="*/ 3183615 w 3220324"/>
                  <a:gd name="connsiteY4" fmla="*/ 2715057 h 4234376"/>
                  <a:gd name="connsiteX5" fmla="*/ 2466156 w 3220324"/>
                  <a:gd name="connsiteY5" fmla="*/ 4234376 h 4234376"/>
                  <a:gd name="connsiteX6" fmla="*/ 1003130 w 3220324"/>
                  <a:gd name="connsiteY6" fmla="*/ 4234376 h 4234376"/>
                  <a:gd name="connsiteX7" fmla="*/ 637363 w 3220324"/>
                  <a:gd name="connsiteY7" fmla="*/ 3868609 h 4234376"/>
                  <a:gd name="connsiteX8" fmla="*/ 637363 w 3220324"/>
                  <a:gd name="connsiteY8" fmla="*/ 1336438 h 4234376"/>
                  <a:gd name="connsiteX0" fmla="*/ 637363 w 3220324"/>
                  <a:gd name="connsiteY0" fmla="*/ 1336438 h 4234376"/>
                  <a:gd name="connsiteX1" fmla="*/ 32459 w 3220324"/>
                  <a:gd name="connsiteY1" fmla="*/ 0 h 4234376"/>
                  <a:gd name="connsiteX2" fmla="*/ 1959719 w 3220324"/>
                  <a:gd name="connsiteY2" fmla="*/ 1406770 h 4234376"/>
                  <a:gd name="connsiteX3" fmla="*/ 2663110 w 3220324"/>
                  <a:gd name="connsiteY3" fmla="*/ 2264906 h 4234376"/>
                  <a:gd name="connsiteX4" fmla="*/ 3183615 w 3220324"/>
                  <a:gd name="connsiteY4" fmla="*/ 2715057 h 4234376"/>
                  <a:gd name="connsiteX5" fmla="*/ 2466156 w 3220324"/>
                  <a:gd name="connsiteY5" fmla="*/ 4234376 h 4234376"/>
                  <a:gd name="connsiteX6" fmla="*/ 1003130 w 3220324"/>
                  <a:gd name="connsiteY6" fmla="*/ 4234376 h 4234376"/>
                  <a:gd name="connsiteX7" fmla="*/ 637363 w 3220324"/>
                  <a:gd name="connsiteY7" fmla="*/ 3868609 h 4234376"/>
                  <a:gd name="connsiteX8" fmla="*/ 637363 w 3220324"/>
                  <a:gd name="connsiteY8" fmla="*/ 1336438 h 4234376"/>
                  <a:gd name="connsiteX0" fmla="*/ 637363 w 3220324"/>
                  <a:gd name="connsiteY0" fmla="*/ 1336438 h 4234376"/>
                  <a:gd name="connsiteX1" fmla="*/ 32459 w 3220324"/>
                  <a:gd name="connsiteY1" fmla="*/ 0 h 4234376"/>
                  <a:gd name="connsiteX2" fmla="*/ 1790907 w 3220324"/>
                  <a:gd name="connsiteY2" fmla="*/ 1406770 h 4234376"/>
                  <a:gd name="connsiteX3" fmla="*/ 2663110 w 3220324"/>
                  <a:gd name="connsiteY3" fmla="*/ 2264906 h 4234376"/>
                  <a:gd name="connsiteX4" fmla="*/ 3183615 w 3220324"/>
                  <a:gd name="connsiteY4" fmla="*/ 2715057 h 4234376"/>
                  <a:gd name="connsiteX5" fmla="*/ 2466156 w 3220324"/>
                  <a:gd name="connsiteY5" fmla="*/ 4234376 h 4234376"/>
                  <a:gd name="connsiteX6" fmla="*/ 1003130 w 3220324"/>
                  <a:gd name="connsiteY6" fmla="*/ 4234376 h 4234376"/>
                  <a:gd name="connsiteX7" fmla="*/ 637363 w 3220324"/>
                  <a:gd name="connsiteY7" fmla="*/ 3868609 h 4234376"/>
                  <a:gd name="connsiteX8" fmla="*/ 637363 w 3220324"/>
                  <a:gd name="connsiteY8" fmla="*/ 1336438 h 4234376"/>
                  <a:gd name="connsiteX0" fmla="*/ 814976 w 3215057"/>
                  <a:gd name="connsiteY0" fmla="*/ 1645927 h 4234376"/>
                  <a:gd name="connsiteX1" fmla="*/ 27192 w 3215057"/>
                  <a:gd name="connsiteY1" fmla="*/ 0 h 4234376"/>
                  <a:gd name="connsiteX2" fmla="*/ 1785640 w 3215057"/>
                  <a:gd name="connsiteY2" fmla="*/ 1406770 h 4234376"/>
                  <a:gd name="connsiteX3" fmla="*/ 2657843 w 3215057"/>
                  <a:gd name="connsiteY3" fmla="*/ 2264906 h 4234376"/>
                  <a:gd name="connsiteX4" fmla="*/ 3178348 w 3215057"/>
                  <a:gd name="connsiteY4" fmla="*/ 2715057 h 4234376"/>
                  <a:gd name="connsiteX5" fmla="*/ 2460889 w 3215057"/>
                  <a:gd name="connsiteY5" fmla="*/ 4234376 h 4234376"/>
                  <a:gd name="connsiteX6" fmla="*/ 997863 w 3215057"/>
                  <a:gd name="connsiteY6" fmla="*/ 4234376 h 4234376"/>
                  <a:gd name="connsiteX7" fmla="*/ 632096 w 3215057"/>
                  <a:gd name="connsiteY7" fmla="*/ 3868609 h 4234376"/>
                  <a:gd name="connsiteX8" fmla="*/ 814976 w 3215057"/>
                  <a:gd name="connsiteY8" fmla="*/ 1645927 h 4234376"/>
                  <a:gd name="connsiteX0" fmla="*/ 814976 w 3215057"/>
                  <a:gd name="connsiteY0" fmla="*/ 1645927 h 4234376"/>
                  <a:gd name="connsiteX1" fmla="*/ 27192 w 3215057"/>
                  <a:gd name="connsiteY1" fmla="*/ 0 h 4234376"/>
                  <a:gd name="connsiteX2" fmla="*/ 1785640 w 3215057"/>
                  <a:gd name="connsiteY2" fmla="*/ 1406770 h 4234376"/>
                  <a:gd name="connsiteX3" fmla="*/ 2657843 w 3215057"/>
                  <a:gd name="connsiteY3" fmla="*/ 2264906 h 4234376"/>
                  <a:gd name="connsiteX4" fmla="*/ 3178348 w 3215057"/>
                  <a:gd name="connsiteY4" fmla="*/ 2715057 h 4234376"/>
                  <a:gd name="connsiteX5" fmla="*/ 2460889 w 3215057"/>
                  <a:gd name="connsiteY5" fmla="*/ 4234376 h 4234376"/>
                  <a:gd name="connsiteX6" fmla="*/ 997863 w 3215057"/>
                  <a:gd name="connsiteY6" fmla="*/ 4234376 h 4234376"/>
                  <a:gd name="connsiteX7" fmla="*/ 632096 w 3215057"/>
                  <a:gd name="connsiteY7" fmla="*/ 3868609 h 4234376"/>
                  <a:gd name="connsiteX8" fmla="*/ 814976 w 3215057"/>
                  <a:gd name="connsiteY8" fmla="*/ 1645927 h 4234376"/>
                  <a:gd name="connsiteX0" fmla="*/ 1146331 w 3208787"/>
                  <a:gd name="connsiteY0" fmla="*/ 1744401 h 4234376"/>
                  <a:gd name="connsiteX1" fmla="*/ 20922 w 3208787"/>
                  <a:gd name="connsiteY1" fmla="*/ 0 h 4234376"/>
                  <a:gd name="connsiteX2" fmla="*/ 1779370 w 3208787"/>
                  <a:gd name="connsiteY2" fmla="*/ 1406770 h 4234376"/>
                  <a:gd name="connsiteX3" fmla="*/ 2651573 w 3208787"/>
                  <a:gd name="connsiteY3" fmla="*/ 2264906 h 4234376"/>
                  <a:gd name="connsiteX4" fmla="*/ 3172078 w 3208787"/>
                  <a:gd name="connsiteY4" fmla="*/ 2715057 h 4234376"/>
                  <a:gd name="connsiteX5" fmla="*/ 2454619 w 3208787"/>
                  <a:gd name="connsiteY5" fmla="*/ 4234376 h 4234376"/>
                  <a:gd name="connsiteX6" fmla="*/ 991593 w 3208787"/>
                  <a:gd name="connsiteY6" fmla="*/ 4234376 h 4234376"/>
                  <a:gd name="connsiteX7" fmla="*/ 625826 w 3208787"/>
                  <a:gd name="connsiteY7" fmla="*/ 3868609 h 4234376"/>
                  <a:gd name="connsiteX8" fmla="*/ 1146331 w 3208787"/>
                  <a:gd name="connsiteY8" fmla="*/ 1744401 h 4234376"/>
                  <a:gd name="connsiteX0" fmla="*/ 1146331 w 3208787"/>
                  <a:gd name="connsiteY0" fmla="*/ 1744401 h 4234376"/>
                  <a:gd name="connsiteX1" fmla="*/ 20922 w 3208787"/>
                  <a:gd name="connsiteY1" fmla="*/ 0 h 4234376"/>
                  <a:gd name="connsiteX2" fmla="*/ 1779370 w 3208787"/>
                  <a:gd name="connsiteY2" fmla="*/ 1406770 h 4234376"/>
                  <a:gd name="connsiteX3" fmla="*/ 2651573 w 3208787"/>
                  <a:gd name="connsiteY3" fmla="*/ 2264906 h 4234376"/>
                  <a:gd name="connsiteX4" fmla="*/ 3172078 w 3208787"/>
                  <a:gd name="connsiteY4" fmla="*/ 2715057 h 4234376"/>
                  <a:gd name="connsiteX5" fmla="*/ 2454619 w 3208787"/>
                  <a:gd name="connsiteY5" fmla="*/ 4234376 h 4234376"/>
                  <a:gd name="connsiteX6" fmla="*/ 1877858 w 3208787"/>
                  <a:gd name="connsiteY6" fmla="*/ 2869809 h 4234376"/>
                  <a:gd name="connsiteX7" fmla="*/ 625826 w 3208787"/>
                  <a:gd name="connsiteY7" fmla="*/ 3868609 h 4234376"/>
                  <a:gd name="connsiteX8" fmla="*/ 1146331 w 3208787"/>
                  <a:gd name="connsiteY8" fmla="*/ 1744401 h 4234376"/>
                  <a:gd name="connsiteX0" fmla="*/ 1146331 w 3208787"/>
                  <a:gd name="connsiteY0" fmla="*/ 1744401 h 4670810"/>
                  <a:gd name="connsiteX1" fmla="*/ 20922 w 3208787"/>
                  <a:gd name="connsiteY1" fmla="*/ 0 h 4670810"/>
                  <a:gd name="connsiteX2" fmla="*/ 1779370 w 3208787"/>
                  <a:gd name="connsiteY2" fmla="*/ 1406770 h 4670810"/>
                  <a:gd name="connsiteX3" fmla="*/ 2651573 w 3208787"/>
                  <a:gd name="connsiteY3" fmla="*/ 2264906 h 4670810"/>
                  <a:gd name="connsiteX4" fmla="*/ 3172078 w 3208787"/>
                  <a:gd name="connsiteY4" fmla="*/ 2715057 h 4670810"/>
                  <a:gd name="connsiteX5" fmla="*/ 2454619 w 3208787"/>
                  <a:gd name="connsiteY5" fmla="*/ 4234376 h 4670810"/>
                  <a:gd name="connsiteX6" fmla="*/ 1877858 w 3208787"/>
                  <a:gd name="connsiteY6" fmla="*/ 2869809 h 4670810"/>
                  <a:gd name="connsiteX7" fmla="*/ 921247 w 3208787"/>
                  <a:gd name="connsiteY7" fmla="*/ 4656400 h 4670810"/>
                  <a:gd name="connsiteX8" fmla="*/ 1146331 w 3208787"/>
                  <a:gd name="connsiteY8" fmla="*/ 1744401 h 4670810"/>
                  <a:gd name="connsiteX0" fmla="*/ 1146331 w 3208787"/>
                  <a:gd name="connsiteY0" fmla="*/ 1744401 h 4670810"/>
                  <a:gd name="connsiteX1" fmla="*/ 20922 w 3208787"/>
                  <a:gd name="connsiteY1" fmla="*/ 0 h 4670810"/>
                  <a:gd name="connsiteX2" fmla="*/ 1779370 w 3208787"/>
                  <a:gd name="connsiteY2" fmla="*/ 1406770 h 4670810"/>
                  <a:gd name="connsiteX3" fmla="*/ 2651573 w 3208787"/>
                  <a:gd name="connsiteY3" fmla="*/ 2264906 h 4670810"/>
                  <a:gd name="connsiteX4" fmla="*/ 3172078 w 3208787"/>
                  <a:gd name="connsiteY4" fmla="*/ 2715057 h 4670810"/>
                  <a:gd name="connsiteX5" fmla="*/ 2707837 w 3208787"/>
                  <a:gd name="connsiteY5" fmla="*/ 4600136 h 4670810"/>
                  <a:gd name="connsiteX6" fmla="*/ 1877858 w 3208787"/>
                  <a:gd name="connsiteY6" fmla="*/ 2869809 h 4670810"/>
                  <a:gd name="connsiteX7" fmla="*/ 921247 w 3208787"/>
                  <a:gd name="connsiteY7" fmla="*/ 4656400 h 4670810"/>
                  <a:gd name="connsiteX8" fmla="*/ 1146331 w 3208787"/>
                  <a:gd name="connsiteY8" fmla="*/ 1744401 h 4670810"/>
                  <a:gd name="connsiteX0" fmla="*/ 1146331 w 3208787"/>
                  <a:gd name="connsiteY0" fmla="*/ 1744401 h 4670810"/>
                  <a:gd name="connsiteX1" fmla="*/ 20922 w 3208787"/>
                  <a:gd name="connsiteY1" fmla="*/ 0 h 4670810"/>
                  <a:gd name="connsiteX2" fmla="*/ 1779370 w 3208787"/>
                  <a:gd name="connsiteY2" fmla="*/ 1406770 h 4670810"/>
                  <a:gd name="connsiteX3" fmla="*/ 2651573 w 3208787"/>
                  <a:gd name="connsiteY3" fmla="*/ 2264906 h 4670810"/>
                  <a:gd name="connsiteX4" fmla="*/ 3172078 w 3208787"/>
                  <a:gd name="connsiteY4" fmla="*/ 2715057 h 4670810"/>
                  <a:gd name="connsiteX5" fmla="*/ 2707837 w 3208787"/>
                  <a:gd name="connsiteY5" fmla="*/ 4600136 h 4670810"/>
                  <a:gd name="connsiteX6" fmla="*/ 1877858 w 3208787"/>
                  <a:gd name="connsiteY6" fmla="*/ 2869809 h 4670810"/>
                  <a:gd name="connsiteX7" fmla="*/ 921247 w 3208787"/>
                  <a:gd name="connsiteY7" fmla="*/ 4656400 h 4670810"/>
                  <a:gd name="connsiteX8" fmla="*/ 1146331 w 3208787"/>
                  <a:gd name="connsiteY8" fmla="*/ 1744401 h 4670810"/>
                  <a:gd name="connsiteX0" fmla="*/ 1146331 w 3195897"/>
                  <a:gd name="connsiteY0" fmla="*/ 1744401 h 4670810"/>
                  <a:gd name="connsiteX1" fmla="*/ 20922 w 3195897"/>
                  <a:gd name="connsiteY1" fmla="*/ 0 h 4670810"/>
                  <a:gd name="connsiteX2" fmla="*/ 1779370 w 3195897"/>
                  <a:gd name="connsiteY2" fmla="*/ 1406770 h 4670810"/>
                  <a:gd name="connsiteX3" fmla="*/ 2259688 w 3195897"/>
                  <a:gd name="connsiteY3" fmla="*/ 2322963 h 4670810"/>
                  <a:gd name="connsiteX4" fmla="*/ 3172078 w 3195897"/>
                  <a:gd name="connsiteY4" fmla="*/ 2715057 h 4670810"/>
                  <a:gd name="connsiteX5" fmla="*/ 2707837 w 3195897"/>
                  <a:gd name="connsiteY5" fmla="*/ 4600136 h 4670810"/>
                  <a:gd name="connsiteX6" fmla="*/ 1877858 w 3195897"/>
                  <a:gd name="connsiteY6" fmla="*/ 2869809 h 4670810"/>
                  <a:gd name="connsiteX7" fmla="*/ 921247 w 3195897"/>
                  <a:gd name="connsiteY7" fmla="*/ 4656400 h 4670810"/>
                  <a:gd name="connsiteX8" fmla="*/ 1146331 w 3195897"/>
                  <a:gd name="connsiteY8" fmla="*/ 1744401 h 4670810"/>
                  <a:gd name="connsiteX0" fmla="*/ 1146331 w 2830698"/>
                  <a:gd name="connsiteY0" fmla="*/ 1744401 h 4670810"/>
                  <a:gd name="connsiteX1" fmla="*/ 20922 w 2830698"/>
                  <a:gd name="connsiteY1" fmla="*/ 0 h 4670810"/>
                  <a:gd name="connsiteX2" fmla="*/ 1779370 w 2830698"/>
                  <a:gd name="connsiteY2" fmla="*/ 1406770 h 4670810"/>
                  <a:gd name="connsiteX3" fmla="*/ 2259688 w 2830698"/>
                  <a:gd name="connsiteY3" fmla="*/ 2322963 h 4670810"/>
                  <a:gd name="connsiteX4" fmla="*/ 2794707 w 2830698"/>
                  <a:gd name="connsiteY4" fmla="*/ 2802143 h 4670810"/>
                  <a:gd name="connsiteX5" fmla="*/ 2707837 w 2830698"/>
                  <a:gd name="connsiteY5" fmla="*/ 4600136 h 4670810"/>
                  <a:gd name="connsiteX6" fmla="*/ 1877858 w 2830698"/>
                  <a:gd name="connsiteY6" fmla="*/ 2869809 h 4670810"/>
                  <a:gd name="connsiteX7" fmla="*/ 921247 w 2830698"/>
                  <a:gd name="connsiteY7" fmla="*/ 4656400 h 4670810"/>
                  <a:gd name="connsiteX8" fmla="*/ 1146331 w 2830698"/>
                  <a:gd name="connsiteY8" fmla="*/ 1744401 h 4670810"/>
                  <a:gd name="connsiteX0" fmla="*/ 1146331 w 2830698"/>
                  <a:gd name="connsiteY0" fmla="*/ 1744401 h 4670810"/>
                  <a:gd name="connsiteX1" fmla="*/ 20922 w 2830698"/>
                  <a:gd name="connsiteY1" fmla="*/ 0 h 4670810"/>
                  <a:gd name="connsiteX2" fmla="*/ 1779370 w 2830698"/>
                  <a:gd name="connsiteY2" fmla="*/ 1406770 h 4670810"/>
                  <a:gd name="connsiteX3" fmla="*/ 2259688 w 2830698"/>
                  <a:gd name="connsiteY3" fmla="*/ 2322963 h 4670810"/>
                  <a:gd name="connsiteX4" fmla="*/ 2794707 w 2830698"/>
                  <a:gd name="connsiteY4" fmla="*/ 2802143 h 4670810"/>
                  <a:gd name="connsiteX5" fmla="*/ 2707837 w 2830698"/>
                  <a:gd name="connsiteY5" fmla="*/ 4600136 h 4670810"/>
                  <a:gd name="connsiteX6" fmla="*/ 1877858 w 2830698"/>
                  <a:gd name="connsiteY6" fmla="*/ 2869809 h 4670810"/>
                  <a:gd name="connsiteX7" fmla="*/ 921247 w 2830698"/>
                  <a:gd name="connsiteY7" fmla="*/ 4656400 h 4670810"/>
                  <a:gd name="connsiteX8" fmla="*/ 1146331 w 2830698"/>
                  <a:gd name="connsiteY8" fmla="*/ 1744401 h 4670810"/>
                  <a:gd name="connsiteX0" fmla="*/ 1146331 w 2830698"/>
                  <a:gd name="connsiteY0" fmla="*/ 1744401 h 4670810"/>
                  <a:gd name="connsiteX1" fmla="*/ 20922 w 2830698"/>
                  <a:gd name="connsiteY1" fmla="*/ 0 h 4670810"/>
                  <a:gd name="connsiteX2" fmla="*/ 1779370 w 2830698"/>
                  <a:gd name="connsiteY2" fmla="*/ 1406770 h 4670810"/>
                  <a:gd name="connsiteX3" fmla="*/ 2259688 w 2830698"/>
                  <a:gd name="connsiteY3" fmla="*/ 2322963 h 4670810"/>
                  <a:gd name="connsiteX4" fmla="*/ 2794707 w 2830698"/>
                  <a:gd name="connsiteY4" fmla="*/ 2802143 h 4670810"/>
                  <a:gd name="connsiteX5" fmla="*/ 2707837 w 2830698"/>
                  <a:gd name="connsiteY5" fmla="*/ 4600136 h 4670810"/>
                  <a:gd name="connsiteX6" fmla="*/ 1877858 w 2830698"/>
                  <a:gd name="connsiteY6" fmla="*/ 2869809 h 4670810"/>
                  <a:gd name="connsiteX7" fmla="*/ 921247 w 2830698"/>
                  <a:gd name="connsiteY7" fmla="*/ 4656400 h 4670810"/>
                  <a:gd name="connsiteX8" fmla="*/ 1146331 w 2830698"/>
                  <a:gd name="connsiteY8" fmla="*/ 1744401 h 4670810"/>
                  <a:gd name="connsiteX0" fmla="*/ 1260908 w 2829160"/>
                  <a:gd name="connsiteY0" fmla="*/ 1846001 h 4670810"/>
                  <a:gd name="connsiteX1" fmla="*/ 19384 w 2829160"/>
                  <a:gd name="connsiteY1" fmla="*/ 0 h 4670810"/>
                  <a:gd name="connsiteX2" fmla="*/ 1777832 w 2829160"/>
                  <a:gd name="connsiteY2" fmla="*/ 1406770 h 4670810"/>
                  <a:gd name="connsiteX3" fmla="*/ 2258150 w 2829160"/>
                  <a:gd name="connsiteY3" fmla="*/ 2322963 h 4670810"/>
                  <a:gd name="connsiteX4" fmla="*/ 2793169 w 2829160"/>
                  <a:gd name="connsiteY4" fmla="*/ 2802143 h 4670810"/>
                  <a:gd name="connsiteX5" fmla="*/ 2706299 w 2829160"/>
                  <a:gd name="connsiteY5" fmla="*/ 4600136 h 4670810"/>
                  <a:gd name="connsiteX6" fmla="*/ 1876320 w 2829160"/>
                  <a:gd name="connsiteY6" fmla="*/ 2869809 h 4670810"/>
                  <a:gd name="connsiteX7" fmla="*/ 919709 w 2829160"/>
                  <a:gd name="connsiteY7" fmla="*/ 4656400 h 4670810"/>
                  <a:gd name="connsiteX8" fmla="*/ 1260908 w 2829160"/>
                  <a:gd name="connsiteY8" fmla="*/ 1846001 h 4670810"/>
                  <a:gd name="connsiteX0" fmla="*/ 1260908 w 2829160"/>
                  <a:gd name="connsiteY0" fmla="*/ 1846001 h 4670810"/>
                  <a:gd name="connsiteX1" fmla="*/ 19384 w 2829160"/>
                  <a:gd name="connsiteY1" fmla="*/ 0 h 4670810"/>
                  <a:gd name="connsiteX2" fmla="*/ 1777832 w 2829160"/>
                  <a:gd name="connsiteY2" fmla="*/ 1406771 h 4670810"/>
                  <a:gd name="connsiteX3" fmla="*/ 2258150 w 2829160"/>
                  <a:gd name="connsiteY3" fmla="*/ 2322963 h 4670810"/>
                  <a:gd name="connsiteX4" fmla="*/ 2793169 w 2829160"/>
                  <a:gd name="connsiteY4" fmla="*/ 2802143 h 4670810"/>
                  <a:gd name="connsiteX5" fmla="*/ 2706299 w 2829160"/>
                  <a:gd name="connsiteY5" fmla="*/ 4600136 h 4670810"/>
                  <a:gd name="connsiteX6" fmla="*/ 1876320 w 2829160"/>
                  <a:gd name="connsiteY6" fmla="*/ 2869809 h 4670810"/>
                  <a:gd name="connsiteX7" fmla="*/ 919709 w 2829160"/>
                  <a:gd name="connsiteY7" fmla="*/ 4656400 h 4670810"/>
                  <a:gd name="connsiteX8" fmla="*/ 1260908 w 2829160"/>
                  <a:gd name="connsiteY8" fmla="*/ 1846001 h 4670810"/>
                  <a:gd name="connsiteX0" fmla="*/ 1260908 w 2829160"/>
                  <a:gd name="connsiteY0" fmla="*/ 1846001 h 4670810"/>
                  <a:gd name="connsiteX1" fmla="*/ 19384 w 2829160"/>
                  <a:gd name="connsiteY1" fmla="*/ 0 h 4670810"/>
                  <a:gd name="connsiteX2" fmla="*/ 1777832 w 2829160"/>
                  <a:gd name="connsiteY2" fmla="*/ 1406771 h 4670810"/>
                  <a:gd name="connsiteX3" fmla="*/ 2258150 w 2829160"/>
                  <a:gd name="connsiteY3" fmla="*/ 2322963 h 4670810"/>
                  <a:gd name="connsiteX4" fmla="*/ 2793169 w 2829160"/>
                  <a:gd name="connsiteY4" fmla="*/ 2802143 h 4670810"/>
                  <a:gd name="connsiteX5" fmla="*/ 2706299 w 2829160"/>
                  <a:gd name="connsiteY5" fmla="*/ 4600136 h 4670810"/>
                  <a:gd name="connsiteX6" fmla="*/ 1876320 w 2829160"/>
                  <a:gd name="connsiteY6" fmla="*/ 2869809 h 4670810"/>
                  <a:gd name="connsiteX7" fmla="*/ 919709 w 2829160"/>
                  <a:gd name="connsiteY7" fmla="*/ 4656400 h 4670810"/>
                  <a:gd name="connsiteX8" fmla="*/ 1260908 w 2829160"/>
                  <a:gd name="connsiteY8" fmla="*/ 1846001 h 46708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829160" h="4670810">
                    <a:moveTo>
                      <a:pt x="1260908" y="1846001"/>
                    </a:moveTo>
                    <a:cubicBezTo>
                      <a:pt x="1260908" y="1643993"/>
                      <a:pt x="-182624" y="0"/>
                      <a:pt x="19384" y="0"/>
                    </a:cubicBezTo>
                    <a:cubicBezTo>
                      <a:pt x="507059" y="0"/>
                      <a:pt x="1290157" y="1406771"/>
                      <a:pt x="1777832" y="1406771"/>
                    </a:cubicBezTo>
                    <a:cubicBezTo>
                      <a:pt x="2193634" y="1308612"/>
                      <a:pt x="2258150" y="2120955"/>
                      <a:pt x="2258150" y="2322963"/>
                    </a:cubicBezTo>
                    <a:cubicBezTo>
                      <a:pt x="2380070" y="2543352"/>
                      <a:pt x="2980738" y="2230062"/>
                      <a:pt x="2793169" y="2802143"/>
                    </a:cubicBezTo>
                    <a:cubicBezTo>
                      <a:pt x="2039989" y="2592168"/>
                      <a:pt x="2908307" y="4600136"/>
                      <a:pt x="2706299" y="4600136"/>
                    </a:cubicBezTo>
                    <a:cubicBezTo>
                      <a:pt x="2429639" y="4023360"/>
                      <a:pt x="2046300" y="2783645"/>
                      <a:pt x="1876320" y="2869809"/>
                    </a:cubicBezTo>
                    <a:cubicBezTo>
                      <a:pt x="1674312" y="2869809"/>
                      <a:pt x="919709" y="4858408"/>
                      <a:pt x="919709" y="4656400"/>
                    </a:cubicBezTo>
                    <a:cubicBezTo>
                      <a:pt x="1212897" y="2594706"/>
                      <a:pt x="1073339" y="3093332"/>
                      <a:pt x="1260908" y="18460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AU" sz="1013"/>
              </a:p>
            </p:txBody>
          </p:sp>
          <p:sp>
            <p:nvSpPr>
              <p:cNvPr id="19" name="Freeform 17">
                <a:extLst>
                  <a:ext uri="{FF2B5EF4-FFF2-40B4-BE49-F238E27FC236}">
                    <a16:creationId xmlns="" xmlns:a16="http://schemas.microsoft.com/office/drawing/2014/main" id="{9C57AB8E-CDDD-4483-B3FC-143B1DEA80EF}"/>
                  </a:ext>
                </a:extLst>
              </p:cNvPr>
              <p:cNvSpPr>
                <a:spLocks/>
              </p:cNvSpPr>
              <p:nvPr/>
            </p:nvSpPr>
            <p:spPr bwMode="auto">
              <a:xfrm rot="13144547">
                <a:off x="5723410" y="3335371"/>
                <a:ext cx="1062185" cy="135297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ACA97"/>
              </a:solidFill>
              <a:ln w="12700"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 dirty="0"/>
              </a:p>
            </p:txBody>
          </p:sp>
          <p:sp>
            <p:nvSpPr>
              <p:cNvPr id="20" name="Freeform 18">
                <a:extLst>
                  <a:ext uri="{FF2B5EF4-FFF2-40B4-BE49-F238E27FC236}">
                    <a16:creationId xmlns="" xmlns:a16="http://schemas.microsoft.com/office/drawing/2014/main" id="{72303CB2-59B4-4BE4-BE71-ABB7F4DA78A7}"/>
                  </a:ext>
                </a:extLst>
              </p:cNvPr>
              <p:cNvSpPr>
                <a:spLocks/>
              </p:cNvSpPr>
              <p:nvPr/>
            </p:nvSpPr>
            <p:spPr bwMode="auto">
              <a:xfrm rot="5400000">
                <a:off x="2218078" y="1548443"/>
                <a:ext cx="1778075" cy="1930401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5BA74"/>
              </a:solidFill>
              <a:ln w="12700"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1" name="Freeform 21">
                <a:extLst>
                  <a:ext uri="{FF2B5EF4-FFF2-40B4-BE49-F238E27FC236}">
                    <a16:creationId xmlns="" xmlns:a16="http://schemas.microsoft.com/office/drawing/2014/main" id="{32F4B72C-96EE-44E5-82D5-581817CF334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4241889" y="162460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5BA74"/>
              </a:solidFill>
              <a:ln w="12700"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2" name="Freeform 26">
                <a:extLst>
                  <a:ext uri="{FF2B5EF4-FFF2-40B4-BE49-F238E27FC236}">
                    <a16:creationId xmlns="" xmlns:a16="http://schemas.microsoft.com/office/drawing/2014/main" id="{598BCE9C-F826-4EEF-ADDC-AC635F031E07}"/>
                  </a:ext>
                </a:extLst>
              </p:cNvPr>
              <p:cNvSpPr>
                <a:spLocks/>
              </p:cNvSpPr>
              <p:nvPr/>
            </p:nvSpPr>
            <p:spPr bwMode="auto">
              <a:xfrm rot="8176420">
                <a:off x="3619775" y="1075094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3" name="Freeform 28">
                <a:extLst>
                  <a:ext uri="{FF2B5EF4-FFF2-40B4-BE49-F238E27FC236}">
                    <a16:creationId xmlns="" xmlns:a16="http://schemas.microsoft.com/office/drawing/2014/main" id="{DD447249-AF24-4C16-B947-6B2480B8809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051992">
                <a:off x="5319989" y="2885472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ACA97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4" name="Freeform 29">
                <a:extLst>
                  <a:ext uri="{FF2B5EF4-FFF2-40B4-BE49-F238E27FC236}">
                    <a16:creationId xmlns="" xmlns:a16="http://schemas.microsoft.com/office/drawing/2014/main" id="{92D7F68B-902F-43EC-9269-27AE78C6F33A}"/>
                  </a:ext>
                </a:extLst>
              </p:cNvPr>
              <p:cNvSpPr>
                <a:spLocks/>
              </p:cNvSpPr>
              <p:nvPr/>
            </p:nvSpPr>
            <p:spPr bwMode="auto">
              <a:xfrm rot="8892624">
                <a:off x="4640260" y="3534305"/>
                <a:ext cx="656400" cy="712633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5" name="Freeform 30">
                <a:extLst>
                  <a:ext uri="{FF2B5EF4-FFF2-40B4-BE49-F238E27FC236}">
                    <a16:creationId xmlns="" xmlns:a16="http://schemas.microsoft.com/office/drawing/2014/main" id="{44AECC23-36B3-41AA-AD02-D19F022BED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227748" y="3537015"/>
                <a:ext cx="1527846" cy="1658735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5BA74"/>
              </a:solidFill>
              <a:ln w="12700"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6" name="Freeform 31">
                <a:extLst>
                  <a:ext uri="{FF2B5EF4-FFF2-40B4-BE49-F238E27FC236}">
                    <a16:creationId xmlns="" xmlns:a16="http://schemas.microsoft.com/office/drawing/2014/main" id="{14E6F646-DF89-487E-9B23-CD3C075239E2}"/>
                  </a:ext>
                </a:extLst>
              </p:cNvPr>
              <p:cNvSpPr>
                <a:spLocks/>
              </p:cNvSpPr>
              <p:nvPr/>
            </p:nvSpPr>
            <p:spPr bwMode="auto">
              <a:xfrm rot="11548008" flipH="1">
                <a:off x="5311896" y="4395516"/>
                <a:ext cx="747831" cy="952562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ACA97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7" name="Freeform 32">
                <a:extLst>
                  <a:ext uri="{FF2B5EF4-FFF2-40B4-BE49-F238E27FC236}">
                    <a16:creationId xmlns="" xmlns:a16="http://schemas.microsoft.com/office/drawing/2014/main" id="{58F3D4CE-948A-42C2-AC05-03F45DF86C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0380047">
                <a:off x="4512348" y="739797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8" name="Freeform 33">
                <a:extLst>
                  <a:ext uri="{FF2B5EF4-FFF2-40B4-BE49-F238E27FC236}">
                    <a16:creationId xmlns="" xmlns:a16="http://schemas.microsoft.com/office/drawing/2014/main" id="{E67F561C-AF47-42B0-8F20-B859670164D0}"/>
                  </a:ext>
                </a:extLst>
              </p:cNvPr>
              <p:cNvSpPr>
                <a:spLocks/>
              </p:cNvSpPr>
              <p:nvPr/>
            </p:nvSpPr>
            <p:spPr bwMode="auto">
              <a:xfrm rot="2776420">
                <a:off x="1606525" y="3248322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AEAD7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="" xmlns:a16="http://schemas.microsoft.com/office/drawing/2014/main" id="{B654FBB2-F902-4B8F-BC12-D00163B53758}"/>
                  </a:ext>
                </a:extLst>
              </p:cNvPr>
              <p:cNvSpPr>
                <a:spLocks/>
              </p:cNvSpPr>
              <p:nvPr/>
            </p:nvSpPr>
            <p:spPr bwMode="auto">
              <a:xfrm rot="4980047">
                <a:off x="1271228" y="2355749"/>
                <a:ext cx="781495" cy="1030816"/>
              </a:xfrm>
              <a:custGeom>
                <a:avLst/>
                <a:gdLst>
                  <a:gd name="T0" fmla="*/ 1068 w 1069"/>
                  <a:gd name="T1" fmla="*/ 123 h 1161"/>
                  <a:gd name="T2" fmla="*/ 1066 w 1069"/>
                  <a:gd name="T3" fmla="*/ 46 h 1161"/>
                  <a:gd name="T4" fmla="*/ 250 w 1069"/>
                  <a:gd name="T5" fmla="*/ 295 h 1161"/>
                  <a:gd name="T6" fmla="*/ 0 w 1069"/>
                  <a:gd name="T7" fmla="*/ 1026 h 1161"/>
                  <a:gd name="T8" fmla="*/ 2 w 1069"/>
                  <a:gd name="T9" fmla="*/ 1114 h 1161"/>
                  <a:gd name="T10" fmla="*/ 818 w 1069"/>
                  <a:gd name="T11" fmla="*/ 866 h 1161"/>
                  <a:gd name="T12" fmla="*/ 944 w 1069"/>
                  <a:gd name="T13" fmla="*/ 692 h 1161"/>
                  <a:gd name="T14" fmla="*/ 994 w 1069"/>
                  <a:gd name="T15" fmla="*/ 579 h 1161"/>
                  <a:gd name="T16" fmla="*/ 1068 w 1069"/>
                  <a:gd name="T17" fmla="*/ 123 h 1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9" h="1161">
                    <a:moveTo>
                      <a:pt x="1068" y="123"/>
                    </a:moveTo>
                    <a:cubicBezTo>
                      <a:pt x="1068" y="75"/>
                      <a:pt x="1066" y="46"/>
                      <a:pt x="1066" y="46"/>
                    </a:cubicBezTo>
                    <a:cubicBezTo>
                      <a:pt x="1066" y="46"/>
                      <a:pt x="544" y="0"/>
                      <a:pt x="250" y="295"/>
                    </a:cubicBezTo>
                    <a:cubicBezTo>
                      <a:pt x="31" y="516"/>
                      <a:pt x="1" y="864"/>
                      <a:pt x="0" y="1026"/>
                    </a:cubicBezTo>
                    <a:cubicBezTo>
                      <a:pt x="0" y="1081"/>
                      <a:pt x="2" y="1114"/>
                      <a:pt x="2" y="1114"/>
                    </a:cubicBezTo>
                    <a:cubicBezTo>
                      <a:pt x="2" y="1114"/>
                      <a:pt x="525" y="1161"/>
                      <a:pt x="818" y="866"/>
                    </a:cubicBezTo>
                    <a:cubicBezTo>
                      <a:pt x="870" y="814"/>
                      <a:pt x="911" y="754"/>
                      <a:pt x="944" y="692"/>
                    </a:cubicBezTo>
                    <a:cubicBezTo>
                      <a:pt x="963" y="655"/>
                      <a:pt x="980" y="617"/>
                      <a:pt x="994" y="579"/>
                    </a:cubicBezTo>
                    <a:cubicBezTo>
                      <a:pt x="1058" y="402"/>
                      <a:pt x="1069" y="222"/>
                      <a:pt x="1068" y="123"/>
                    </a:cubicBezTo>
                    <a:close/>
                  </a:path>
                </a:pathLst>
              </a:custGeom>
              <a:solidFill>
                <a:srgbClr val="DACA97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013"/>
              </a:p>
            </p:txBody>
          </p:sp>
        </p:grpSp>
        <p:sp>
          <p:nvSpPr>
            <p:cNvPr id="17" name="Freeform 39">
              <a:extLst>
                <a:ext uri="{FF2B5EF4-FFF2-40B4-BE49-F238E27FC236}">
                  <a16:creationId xmlns="" xmlns:a16="http://schemas.microsoft.com/office/drawing/2014/main" id="{59E4C4F9-8B5E-4B92-9F65-12AB9BD891BE}"/>
                </a:ext>
              </a:extLst>
            </p:cNvPr>
            <p:cNvSpPr/>
            <p:nvPr/>
          </p:nvSpPr>
          <p:spPr>
            <a:xfrm>
              <a:off x="2919226" y="5739813"/>
              <a:ext cx="3536803" cy="834494"/>
            </a:xfrm>
            <a:custGeom>
              <a:avLst/>
              <a:gdLst>
                <a:gd name="connsiteX0" fmla="*/ 2066588 w 3536803"/>
                <a:gd name="connsiteY0" fmla="*/ 0 h 834494"/>
                <a:gd name="connsiteX1" fmla="*/ 3534364 w 3536803"/>
                <a:gd name="connsiteY1" fmla="*/ 267822 h 834494"/>
                <a:gd name="connsiteX2" fmla="*/ 3536803 w 3536803"/>
                <a:gd name="connsiteY2" fmla="*/ 269124 h 834494"/>
                <a:gd name="connsiteX3" fmla="*/ 3404571 w 3536803"/>
                <a:gd name="connsiteY3" fmla="*/ 235470 h 834494"/>
                <a:gd name="connsiteX4" fmla="*/ 1936666 w 3536803"/>
                <a:gd name="connsiteY4" fmla="*/ 172043 h 834494"/>
                <a:gd name="connsiteX5" fmla="*/ 90123 w 3536803"/>
                <a:gd name="connsiteY5" fmla="*/ 761375 h 834494"/>
                <a:gd name="connsiteX6" fmla="*/ 0 w 3536803"/>
                <a:gd name="connsiteY6" fmla="*/ 834494 h 834494"/>
                <a:gd name="connsiteX7" fmla="*/ 1557 w 3536803"/>
                <a:gd name="connsiteY7" fmla="*/ 820908 h 834494"/>
                <a:gd name="connsiteX8" fmla="*/ 2066588 w 3536803"/>
                <a:gd name="connsiteY8" fmla="*/ 0 h 83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36803" h="834494">
                  <a:moveTo>
                    <a:pt x="2066588" y="0"/>
                  </a:moveTo>
                  <a:cubicBezTo>
                    <a:pt x="2639790" y="0"/>
                    <a:pt x="3158727" y="102348"/>
                    <a:pt x="3534364" y="267822"/>
                  </a:cubicBezTo>
                  <a:lnTo>
                    <a:pt x="3536803" y="269124"/>
                  </a:lnTo>
                  <a:lnTo>
                    <a:pt x="3404571" y="235470"/>
                  </a:lnTo>
                  <a:cubicBezTo>
                    <a:pt x="2998351" y="144896"/>
                    <a:pt x="2486388" y="117212"/>
                    <a:pt x="1936666" y="172043"/>
                  </a:cubicBezTo>
                  <a:cubicBezTo>
                    <a:pt x="1151348" y="250374"/>
                    <a:pt x="474836" y="478563"/>
                    <a:pt x="90123" y="761375"/>
                  </a:cubicBezTo>
                  <a:lnTo>
                    <a:pt x="0" y="834494"/>
                  </a:lnTo>
                  <a:lnTo>
                    <a:pt x="1557" y="820908"/>
                  </a:lnTo>
                  <a:cubicBezTo>
                    <a:pt x="107856" y="359817"/>
                    <a:pt x="991834" y="0"/>
                    <a:pt x="206658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sz="1013"/>
            </a:p>
          </p:txBody>
        </p:sp>
      </p:grpSp>
    </p:spTree>
    <p:extLst>
      <p:ext uri="{BB962C8B-B14F-4D97-AF65-F5344CB8AC3E}">
        <p14:creationId xmlns:p14="http://schemas.microsoft.com/office/powerpoint/2010/main" val="113764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 animBg="1"/>
      <p:bldP spid="12" grpId="0" animBg="1"/>
      <p:bldP spid="13" grpId="0" animBg="1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58">
            <a:extLst>
              <a:ext uri="{FF2B5EF4-FFF2-40B4-BE49-F238E27FC236}">
                <a16:creationId xmlns="" xmlns:a16="http://schemas.microsoft.com/office/drawing/2014/main" id="{6ACF06B3-8394-406B-82E0-ABD0BC3C8C3E}"/>
              </a:ext>
            </a:extLst>
          </p:cNvPr>
          <p:cNvGrpSpPr/>
          <p:nvPr/>
        </p:nvGrpSpPr>
        <p:grpSpPr>
          <a:xfrm>
            <a:off x="8186615" y="2098593"/>
            <a:ext cx="1738382" cy="690194"/>
            <a:chOff x="9028198" y="2103916"/>
            <a:chExt cx="2317843" cy="920258"/>
          </a:xfrm>
        </p:grpSpPr>
        <p:sp>
          <p:nvSpPr>
            <p:cNvPr id="71" name="TextBox 59">
              <a:extLst>
                <a:ext uri="{FF2B5EF4-FFF2-40B4-BE49-F238E27FC236}">
                  <a16:creationId xmlns="" xmlns:a16="http://schemas.microsoft.com/office/drawing/2014/main" id="{414A055C-8A5B-4182-9387-23B2DD032CE0}"/>
                </a:ext>
              </a:extLst>
            </p:cNvPr>
            <p:cNvSpPr txBox="1"/>
            <p:nvPr/>
          </p:nvSpPr>
          <p:spPr>
            <a:xfrm>
              <a:off x="9120383" y="2470177"/>
              <a:ext cx="2225658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velitama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</a:p>
          </p:txBody>
        </p:sp>
        <p:sp>
          <p:nvSpPr>
            <p:cNvPr id="72" name="TextBox 60">
              <a:extLst>
                <a:ext uri="{FF2B5EF4-FFF2-40B4-BE49-F238E27FC236}">
                  <a16:creationId xmlns="" xmlns:a16="http://schemas.microsoft.com/office/drawing/2014/main" id="{A7FED77E-C8C7-4347-929E-A2C0D85A339C}"/>
                </a:ext>
              </a:extLst>
            </p:cNvPr>
            <p:cNvSpPr txBox="1"/>
            <p:nvPr/>
          </p:nvSpPr>
          <p:spPr>
            <a:xfrm>
              <a:off x="9028198" y="2103916"/>
              <a:ext cx="176275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bg1">
                      <a:lumMod val="50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Price</a:t>
              </a:r>
            </a:p>
          </p:txBody>
        </p:sp>
      </p:grpSp>
      <p:grpSp>
        <p:nvGrpSpPr>
          <p:cNvPr id="73" name="Group 61">
            <a:extLst>
              <a:ext uri="{FF2B5EF4-FFF2-40B4-BE49-F238E27FC236}">
                <a16:creationId xmlns="" xmlns:a16="http://schemas.microsoft.com/office/drawing/2014/main" id="{0FE075BD-7BD9-4C7A-9C93-44631CA3563B}"/>
              </a:ext>
            </a:extLst>
          </p:cNvPr>
          <p:cNvGrpSpPr/>
          <p:nvPr/>
        </p:nvGrpSpPr>
        <p:grpSpPr>
          <a:xfrm>
            <a:off x="8186615" y="3438741"/>
            <a:ext cx="1738382" cy="690194"/>
            <a:chOff x="9028198" y="2103916"/>
            <a:chExt cx="2317843" cy="920258"/>
          </a:xfrm>
        </p:grpSpPr>
        <p:sp>
          <p:nvSpPr>
            <p:cNvPr id="74" name="TextBox 62">
              <a:extLst>
                <a:ext uri="{FF2B5EF4-FFF2-40B4-BE49-F238E27FC236}">
                  <a16:creationId xmlns="" xmlns:a16="http://schemas.microsoft.com/office/drawing/2014/main" id="{1DC10614-6442-4122-A17F-EFC1CDC6520B}"/>
                </a:ext>
              </a:extLst>
            </p:cNvPr>
            <p:cNvSpPr txBox="1"/>
            <p:nvPr/>
          </p:nvSpPr>
          <p:spPr>
            <a:xfrm>
              <a:off x="9120385" y="2470177"/>
              <a:ext cx="2225656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velitama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</a:p>
          </p:txBody>
        </p:sp>
        <p:sp>
          <p:nvSpPr>
            <p:cNvPr id="75" name="TextBox 63">
              <a:extLst>
                <a:ext uri="{FF2B5EF4-FFF2-40B4-BE49-F238E27FC236}">
                  <a16:creationId xmlns="" xmlns:a16="http://schemas.microsoft.com/office/drawing/2014/main" id="{03C8C6C4-B65B-4BA6-B79C-5E1E484BFE47}"/>
                </a:ext>
              </a:extLst>
            </p:cNvPr>
            <p:cNvSpPr txBox="1"/>
            <p:nvPr/>
          </p:nvSpPr>
          <p:spPr>
            <a:xfrm>
              <a:off x="9028198" y="2103916"/>
              <a:ext cx="200471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bg1">
                      <a:lumMod val="50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Distribution</a:t>
              </a:r>
            </a:p>
          </p:txBody>
        </p:sp>
      </p:grpSp>
      <p:grpSp>
        <p:nvGrpSpPr>
          <p:cNvPr id="76" name="Group 3">
            <a:extLst>
              <a:ext uri="{FF2B5EF4-FFF2-40B4-BE49-F238E27FC236}">
                <a16:creationId xmlns="" xmlns:a16="http://schemas.microsoft.com/office/drawing/2014/main" id="{6A021739-636F-4FDD-ABA3-F094418FA525}"/>
              </a:ext>
            </a:extLst>
          </p:cNvPr>
          <p:cNvGrpSpPr/>
          <p:nvPr/>
        </p:nvGrpSpPr>
        <p:grpSpPr>
          <a:xfrm>
            <a:off x="3936515" y="2200748"/>
            <a:ext cx="540725" cy="540725"/>
            <a:chOff x="3324335" y="2585988"/>
            <a:chExt cx="720966" cy="720966"/>
          </a:xfrm>
        </p:grpSpPr>
        <p:sp>
          <p:nvSpPr>
            <p:cNvPr id="77" name="Rounded Rectangle 53">
              <a:extLst>
                <a:ext uri="{FF2B5EF4-FFF2-40B4-BE49-F238E27FC236}">
                  <a16:creationId xmlns="" xmlns:a16="http://schemas.microsoft.com/office/drawing/2014/main" id="{3E96D054-E985-4CCE-A5C6-BEE5CA91569E}"/>
                </a:ext>
              </a:extLst>
            </p:cNvPr>
            <p:cNvSpPr/>
            <p:nvPr/>
          </p:nvSpPr>
          <p:spPr>
            <a:xfrm>
              <a:off x="3324335" y="2585988"/>
              <a:ext cx="720966" cy="720966"/>
            </a:xfrm>
            <a:prstGeom prst="roundRect">
              <a:avLst/>
            </a:prstGeom>
            <a:solidFill>
              <a:srgbClr val="DAC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78" name="AutoShape 125">
              <a:extLst>
                <a:ext uri="{FF2B5EF4-FFF2-40B4-BE49-F238E27FC236}">
                  <a16:creationId xmlns="" xmlns:a16="http://schemas.microsoft.com/office/drawing/2014/main" id="{79167405-FE2D-42FE-9A9A-17569DF62BC5}"/>
                </a:ext>
              </a:extLst>
            </p:cNvPr>
            <p:cNvSpPr/>
            <p:nvPr/>
          </p:nvSpPr>
          <p:spPr bwMode="auto">
            <a:xfrm>
              <a:off x="3482683" y="2734261"/>
              <a:ext cx="422477" cy="420787"/>
            </a:xfrm>
            <a:custGeom>
              <a:avLst/>
              <a:gdLst>
                <a:gd name="T0" fmla="*/ 198438 w 21542"/>
                <a:gd name="T1" fmla="*/ 197644 h 21600"/>
                <a:gd name="T2" fmla="*/ 198438 w 21542"/>
                <a:gd name="T3" fmla="*/ 197644 h 21600"/>
                <a:gd name="T4" fmla="*/ 198438 w 21542"/>
                <a:gd name="T5" fmla="*/ 197644 h 21600"/>
                <a:gd name="T6" fmla="*/ 198438 w 21542"/>
                <a:gd name="T7" fmla="*/ 19764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42" h="21600">
                  <a:moveTo>
                    <a:pt x="11685" y="1798"/>
                  </a:moveTo>
                  <a:cubicBezTo>
                    <a:pt x="12903" y="1906"/>
                    <a:pt x="14055" y="2202"/>
                    <a:pt x="15143" y="2682"/>
                  </a:cubicBezTo>
                  <a:cubicBezTo>
                    <a:pt x="16233" y="3165"/>
                    <a:pt x="17213" y="3803"/>
                    <a:pt x="18089" y="4596"/>
                  </a:cubicBezTo>
                  <a:cubicBezTo>
                    <a:pt x="18964" y="5390"/>
                    <a:pt x="19696" y="6307"/>
                    <a:pt x="20286" y="7355"/>
                  </a:cubicBezTo>
                  <a:cubicBezTo>
                    <a:pt x="20875" y="8400"/>
                    <a:pt x="21290" y="9537"/>
                    <a:pt x="21528" y="10774"/>
                  </a:cubicBezTo>
                  <a:cubicBezTo>
                    <a:pt x="21573" y="11034"/>
                    <a:pt x="21497" y="11229"/>
                    <a:pt x="21299" y="11356"/>
                  </a:cubicBezTo>
                  <a:cubicBezTo>
                    <a:pt x="21223" y="11407"/>
                    <a:pt x="21151" y="11435"/>
                    <a:pt x="21077" y="11435"/>
                  </a:cubicBezTo>
                  <a:cubicBezTo>
                    <a:pt x="20930" y="11435"/>
                    <a:pt x="20822" y="11381"/>
                    <a:pt x="20760" y="11271"/>
                  </a:cubicBezTo>
                  <a:cubicBezTo>
                    <a:pt x="20016" y="10353"/>
                    <a:pt x="19186" y="9890"/>
                    <a:pt x="18272" y="9879"/>
                  </a:cubicBezTo>
                  <a:cubicBezTo>
                    <a:pt x="17616" y="9879"/>
                    <a:pt x="16994" y="10128"/>
                    <a:pt x="16402" y="10619"/>
                  </a:cubicBezTo>
                  <a:cubicBezTo>
                    <a:pt x="15813" y="11110"/>
                    <a:pt x="15320" y="11796"/>
                    <a:pt x="14912" y="12680"/>
                  </a:cubicBezTo>
                  <a:cubicBezTo>
                    <a:pt x="14840" y="12886"/>
                    <a:pt x="14704" y="12991"/>
                    <a:pt x="14516" y="12991"/>
                  </a:cubicBezTo>
                  <a:cubicBezTo>
                    <a:pt x="14323" y="12991"/>
                    <a:pt x="14191" y="12886"/>
                    <a:pt x="14115" y="12680"/>
                  </a:cubicBezTo>
                  <a:cubicBezTo>
                    <a:pt x="13490" y="11328"/>
                    <a:pt x="12679" y="10452"/>
                    <a:pt x="11682" y="10057"/>
                  </a:cubicBezTo>
                  <a:lnTo>
                    <a:pt x="11682" y="17164"/>
                  </a:lnTo>
                  <a:cubicBezTo>
                    <a:pt x="11682" y="17779"/>
                    <a:pt x="11594" y="18350"/>
                    <a:pt x="11415" y="18883"/>
                  </a:cubicBezTo>
                  <a:cubicBezTo>
                    <a:pt x="11234" y="19414"/>
                    <a:pt x="10993" y="19886"/>
                    <a:pt x="10690" y="20298"/>
                  </a:cubicBezTo>
                  <a:cubicBezTo>
                    <a:pt x="10385" y="20704"/>
                    <a:pt x="10029" y="21026"/>
                    <a:pt x="9621" y="21258"/>
                  </a:cubicBezTo>
                  <a:cubicBezTo>
                    <a:pt x="9214" y="21487"/>
                    <a:pt x="8777" y="21599"/>
                    <a:pt x="8314" y="21599"/>
                  </a:cubicBezTo>
                  <a:cubicBezTo>
                    <a:pt x="7852" y="21599"/>
                    <a:pt x="7410" y="21487"/>
                    <a:pt x="6995" y="21258"/>
                  </a:cubicBezTo>
                  <a:cubicBezTo>
                    <a:pt x="6580" y="21027"/>
                    <a:pt x="6220" y="20705"/>
                    <a:pt x="5915" y="20298"/>
                  </a:cubicBezTo>
                  <a:cubicBezTo>
                    <a:pt x="5612" y="19886"/>
                    <a:pt x="5369" y="19417"/>
                    <a:pt x="5190" y="18883"/>
                  </a:cubicBezTo>
                  <a:cubicBezTo>
                    <a:pt x="5011" y="18350"/>
                    <a:pt x="4923" y="17779"/>
                    <a:pt x="4923" y="17164"/>
                  </a:cubicBezTo>
                  <a:cubicBezTo>
                    <a:pt x="4923" y="16850"/>
                    <a:pt x="5011" y="16591"/>
                    <a:pt x="5190" y="16390"/>
                  </a:cubicBezTo>
                  <a:cubicBezTo>
                    <a:pt x="5369" y="16187"/>
                    <a:pt x="5583" y="16085"/>
                    <a:pt x="5836" y="16085"/>
                  </a:cubicBezTo>
                  <a:cubicBezTo>
                    <a:pt x="6103" y="16085"/>
                    <a:pt x="6320" y="16187"/>
                    <a:pt x="6492" y="16390"/>
                  </a:cubicBezTo>
                  <a:cubicBezTo>
                    <a:pt x="6661" y="16591"/>
                    <a:pt x="6747" y="16851"/>
                    <a:pt x="6747" y="17164"/>
                  </a:cubicBezTo>
                  <a:cubicBezTo>
                    <a:pt x="6747" y="17799"/>
                    <a:pt x="6900" y="18333"/>
                    <a:pt x="7203" y="18776"/>
                  </a:cubicBezTo>
                  <a:cubicBezTo>
                    <a:pt x="7508" y="19216"/>
                    <a:pt x="7878" y="19437"/>
                    <a:pt x="8312" y="19437"/>
                  </a:cubicBezTo>
                  <a:cubicBezTo>
                    <a:pt x="8732" y="19437"/>
                    <a:pt x="9092" y="19216"/>
                    <a:pt x="9397" y="18776"/>
                  </a:cubicBezTo>
                  <a:cubicBezTo>
                    <a:pt x="9700" y="18333"/>
                    <a:pt x="9853" y="17799"/>
                    <a:pt x="9853" y="17164"/>
                  </a:cubicBezTo>
                  <a:lnTo>
                    <a:pt x="9853" y="10057"/>
                  </a:lnTo>
                  <a:cubicBezTo>
                    <a:pt x="8856" y="10461"/>
                    <a:pt x="8042" y="11336"/>
                    <a:pt x="7420" y="12680"/>
                  </a:cubicBezTo>
                  <a:cubicBezTo>
                    <a:pt x="7344" y="12886"/>
                    <a:pt x="7210" y="12991"/>
                    <a:pt x="7019" y="12991"/>
                  </a:cubicBezTo>
                  <a:cubicBezTo>
                    <a:pt x="6828" y="12991"/>
                    <a:pt x="6700" y="12886"/>
                    <a:pt x="6631" y="12680"/>
                  </a:cubicBezTo>
                  <a:cubicBezTo>
                    <a:pt x="6227" y="11796"/>
                    <a:pt x="5734" y="11110"/>
                    <a:pt x="5147" y="10619"/>
                  </a:cubicBezTo>
                  <a:cubicBezTo>
                    <a:pt x="4560" y="10128"/>
                    <a:pt x="3940" y="9879"/>
                    <a:pt x="3284" y="9879"/>
                  </a:cubicBezTo>
                  <a:cubicBezTo>
                    <a:pt x="2363" y="9879"/>
                    <a:pt x="1541" y="10345"/>
                    <a:pt x="808" y="11271"/>
                  </a:cubicBezTo>
                  <a:cubicBezTo>
                    <a:pt x="718" y="11381"/>
                    <a:pt x="596" y="11435"/>
                    <a:pt x="455" y="11435"/>
                  </a:cubicBezTo>
                  <a:cubicBezTo>
                    <a:pt x="381" y="11435"/>
                    <a:pt x="305" y="11407"/>
                    <a:pt x="238" y="11356"/>
                  </a:cubicBezTo>
                  <a:cubicBezTo>
                    <a:pt x="47" y="11229"/>
                    <a:pt x="-26" y="11034"/>
                    <a:pt x="7" y="10774"/>
                  </a:cubicBezTo>
                  <a:cubicBezTo>
                    <a:pt x="245" y="9537"/>
                    <a:pt x="660" y="8400"/>
                    <a:pt x="1259" y="7355"/>
                  </a:cubicBezTo>
                  <a:cubicBezTo>
                    <a:pt x="1855" y="6307"/>
                    <a:pt x="2595" y="5390"/>
                    <a:pt x="3468" y="4596"/>
                  </a:cubicBezTo>
                  <a:cubicBezTo>
                    <a:pt x="4343" y="3803"/>
                    <a:pt x="5321" y="3168"/>
                    <a:pt x="6402" y="2688"/>
                  </a:cubicBezTo>
                  <a:cubicBezTo>
                    <a:pt x="7482" y="2213"/>
                    <a:pt x="8634" y="1917"/>
                    <a:pt x="9850" y="1798"/>
                  </a:cubicBezTo>
                  <a:lnTo>
                    <a:pt x="9850" y="1081"/>
                  </a:lnTo>
                  <a:cubicBezTo>
                    <a:pt x="9850" y="767"/>
                    <a:pt x="9936" y="508"/>
                    <a:pt x="10118" y="304"/>
                  </a:cubicBezTo>
                  <a:cubicBezTo>
                    <a:pt x="10296" y="101"/>
                    <a:pt x="10511" y="0"/>
                    <a:pt x="10764" y="0"/>
                  </a:cubicBezTo>
                  <a:cubicBezTo>
                    <a:pt x="11029" y="0"/>
                    <a:pt x="11248" y="101"/>
                    <a:pt x="11420" y="304"/>
                  </a:cubicBezTo>
                  <a:cubicBezTo>
                    <a:pt x="11589" y="508"/>
                    <a:pt x="11675" y="767"/>
                    <a:pt x="11675" y="1081"/>
                  </a:cubicBezTo>
                  <a:lnTo>
                    <a:pt x="11675" y="1798"/>
                  </a:lnTo>
                  <a:lnTo>
                    <a:pt x="11685" y="179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endParaRPr 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9" name="Group 4">
            <a:extLst>
              <a:ext uri="{FF2B5EF4-FFF2-40B4-BE49-F238E27FC236}">
                <a16:creationId xmlns="" xmlns:a16="http://schemas.microsoft.com/office/drawing/2014/main" id="{95D724CC-219F-4439-8C2D-93258B2819F5}"/>
              </a:ext>
            </a:extLst>
          </p:cNvPr>
          <p:cNvGrpSpPr/>
          <p:nvPr/>
        </p:nvGrpSpPr>
        <p:grpSpPr>
          <a:xfrm>
            <a:off x="7562667" y="2203794"/>
            <a:ext cx="540725" cy="540725"/>
            <a:chOff x="8159204" y="2590050"/>
            <a:chExt cx="720966" cy="720966"/>
          </a:xfrm>
        </p:grpSpPr>
        <p:sp>
          <p:nvSpPr>
            <p:cNvPr id="80" name="Rounded Rectangle 65">
              <a:extLst>
                <a:ext uri="{FF2B5EF4-FFF2-40B4-BE49-F238E27FC236}">
                  <a16:creationId xmlns="" xmlns:a16="http://schemas.microsoft.com/office/drawing/2014/main" id="{22DBBD98-1A3B-446F-802C-FFF657D627D8}"/>
                </a:ext>
              </a:extLst>
            </p:cNvPr>
            <p:cNvSpPr/>
            <p:nvPr/>
          </p:nvSpPr>
          <p:spPr>
            <a:xfrm>
              <a:off x="8159204" y="2590050"/>
              <a:ext cx="720966" cy="720966"/>
            </a:xfrm>
            <a:prstGeom prst="roundRect">
              <a:avLst/>
            </a:prstGeom>
            <a:solidFill>
              <a:srgbClr val="AEA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1" name="AutoShape 15">
              <a:extLst>
                <a:ext uri="{FF2B5EF4-FFF2-40B4-BE49-F238E27FC236}">
                  <a16:creationId xmlns="" xmlns:a16="http://schemas.microsoft.com/office/drawing/2014/main" id="{07A1C34B-8412-4225-9BAA-3B07F4EEE7A2}"/>
                </a:ext>
              </a:extLst>
            </p:cNvPr>
            <p:cNvSpPr/>
            <p:nvPr/>
          </p:nvSpPr>
          <p:spPr bwMode="auto">
            <a:xfrm>
              <a:off x="8348665" y="2789086"/>
              <a:ext cx="336036" cy="327677"/>
            </a:xfrm>
            <a:custGeom>
              <a:avLst/>
              <a:gdLst>
                <a:gd name="T0" fmla="+- 0 10782 53"/>
                <a:gd name="T1" fmla="*/ T0 w 21459"/>
                <a:gd name="T2" fmla="+- 0 10819 39"/>
                <a:gd name="T3" fmla="*/ 10819 h 21561"/>
                <a:gd name="T4" fmla="+- 0 10782 53"/>
                <a:gd name="T5" fmla="*/ T4 w 21459"/>
                <a:gd name="T6" fmla="+- 0 10819 39"/>
                <a:gd name="T7" fmla="*/ 10819 h 21561"/>
                <a:gd name="T8" fmla="+- 0 10782 53"/>
                <a:gd name="T9" fmla="*/ T8 w 21459"/>
                <a:gd name="T10" fmla="+- 0 10819 39"/>
                <a:gd name="T11" fmla="*/ 10819 h 21561"/>
                <a:gd name="T12" fmla="+- 0 10782 53"/>
                <a:gd name="T13" fmla="*/ T12 w 21459"/>
                <a:gd name="T14" fmla="+- 0 10819 39"/>
                <a:gd name="T15" fmla="*/ 10819 h 2156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59" h="21561">
                  <a:moveTo>
                    <a:pt x="20359" y="4319"/>
                  </a:moveTo>
                  <a:cubicBezTo>
                    <a:pt x="20703" y="4451"/>
                    <a:pt x="20960" y="4653"/>
                    <a:pt x="21125" y="4923"/>
                  </a:cubicBezTo>
                  <a:cubicBezTo>
                    <a:pt x="21468" y="5418"/>
                    <a:pt x="21546" y="6025"/>
                    <a:pt x="21363" y="6735"/>
                  </a:cubicBezTo>
                  <a:lnTo>
                    <a:pt x="17812" y="19432"/>
                  </a:lnTo>
                  <a:cubicBezTo>
                    <a:pt x="17663" y="20051"/>
                    <a:pt x="17338" y="20561"/>
                    <a:pt x="16840" y="20960"/>
                  </a:cubicBezTo>
                  <a:cubicBezTo>
                    <a:pt x="16342" y="21361"/>
                    <a:pt x="15810" y="21560"/>
                    <a:pt x="15242" y="21560"/>
                  </a:cubicBezTo>
                  <a:lnTo>
                    <a:pt x="3374" y="21560"/>
                  </a:lnTo>
                  <a:cubicBezTo>
                    <a:pt x="3031" y="21560"/>
                    <a:pt x="2698" y="21496"/>
                    <a:pt x="2378" y="21358"/>
                  </a:cubicBezTo>
                  <a:cubicBezTo>
                    <a:pt x="2056" y="21223"/>
                    <a:pt x="1747" y="21042"/>
                    <a:pt x="1456" y="20810"/>
                  </a:cubicBezTo>
                  <a:cubicBezTo>
                    <a:pt x="1162" y="20581"/>
                    <a:pt x="906" y="20312"/>
                    <a:pt x="683" y="19998"/>
                  </a:cubicBezTo>
                  <a:cubicBezTo>
                    <a:pt x="463" y="19685"/>
                    <a:pt x="287" y="19345"/>
                    <a:pt x="161" y="18978"/>
                  </a:cubicBezTo>
                  <a:cubicBezTo>
                    <a:pt x="-46" y="18345"/>
                    <a:pt x="-53" y="17750"/>
                    <a:pt x="138" y="17199"/>
                  </a:cubicBezTo>
                  <a:cubicBezTo>
                    <a:pt x="156" y="17049"/>
                    <a:pt x="172" y="16900"/>
                    <a:pt x="188" y="16759"/>
                  </a:cubicBezTo>
                  <a:cubicBezTo>
                    <a:pt x="206" y="16613"/>
                    <a:pt x="222" y="16449"/>
                    <a:pt x="237" y="16273"/>
                  </a:cubicBezTo>
                  <a:cubicBezTo>
                    <a:pt x="237" y="16179"/>
                    <a:pt x="222" y="16082"/>
                    <a:pt x="188" y="15985"/>
                  </a:cubicBezTo>
                  <a:cubicBezTo>
                    <a:pt x="156" y="15889"/>
                    <a:pt x="146" y="15792"/>
                    <a:pt x="161" y="15695"/>
                  </a:cubicBezTo>
                  <a:cubicBezTo>
                    <a:pt x="180" y="15549"/>
                    <a:pt x="245" y="15402"/>
                    <a:pt x="358" y="15256"/>
                  </a:cubicBezTo>
                  <a:cubicBezTo>
                    <a:pt x="471" y="15109"/>
                    <a:pt x="578" y="14942"/>
                    <a:pt x="678" y="14757"/>
                  </a:cubicBezTo>
                  <a:cubicBezTo>
                    <a:pt x="872" y="14411"/>
                    <a:pt x="1060" y="13986"/>
                    <a:pt x="1249" y="13485"/>
                  </a:cubicBezTo>
                  <a:cubicBezTo>
                    <a:pt x="1438" y="12987"/>
                    <a:pt x="1574" y="12553"/>
                    <a:pt x="1655" y="12190"/>
                  </a:cubicBezTo>
                  <a:cubicBezTo>
                    <a:pt x="1689" y="12040"/>
                    <a:pt x="1686" y="11896"/>
                    <a:pt x="1642" y="11762"/>
                  </a:cubicBezTo>
                  <a:cubicBezTo>
                    <a:pt x="1603" y="11627"/>
                    <a:pt x="1597" y="11504"/>
                    <a:pt x="1631" y="11389"/>
                  </a:cubicBezTo>
                  <a:cubicBezTo>
                    <a:pt x="1665" y="11240"/>
                    <a:pt x="1734" y="11111"/>
                    <a:pt x="1838" y="11005"/>
                  </a:cubicBezTo>
                  <a:cubicBezTo>
                    <a:pt x="1943" y="10897"/>
                    <a:pt x="2027" y="10788"/>
                    <a:pt x="2095" y="10671"/>
                  </a:cubicBezTo>
                  <a:cubicBezTo>
                    <a:pt x="2179" y="10507"/>
                    <a:pt x="2268" y="10308"/>
                    <a:pt x="2365" y="10082"/>
                  </a:cubicBezTo>
                  <a:cubicBezTo>
                    <a:pt x="2459" y="9859"/>
                    <a:pt x="2551" y="9628"/>
                    <a:pt x="2635" y="9390"/>
                  </a:cubicBezTo>
                  <a:cubicBezTo>
                    <a:pt x="2719" y="9150"/>
                    <a:pt x="2784" y="8918"/>
                    <a:pt x="2837" y="8690"/>
                  </a:cubicBezTo>
                  <a:cubicBezTo>
                    <a:pt x="2887" y="8461"/>
                    <a:pt x="2918" y="8271"/>
                    <a:pt x="2936" y="8118"/>
                  </a:cubicBezTo>
                  <a:cubicBezTo>
                    <a:pt x="2952" y="7972"/>
                    <a:pt x="2944" y="7816"/>
                    <a:pt x="2910" y="7655"/>
                  </a:cubicBezTo>
                  <a:cubicBezTo>
                    <a:pt x="2876" y="7497"/>
                    <a:pt x="2876" y="7365"/>
                    <a:pt x="2910" y="7248"/>
                  </a:cubicBezTo>
                  <a:cubicBezTo>
                    <a:pt x="2960" y="7101"/>
                    <a:pt x="3046" y="6978"/>
                    <a:pt x="3167" y="6878"/>
                  </a:cubicBezTo>
                  <a:cubicBezTo>
                    <a:pt x="3288" y="6778"/>
                    <a:pt x="3390" y="6664"/>
                    <a:pt x="3476" y="6532"/>
                  </a:cubicBezTo>
                  <a:cubicBezTo>
                    <a:pt x="3557" y="6421"/>
                    <a:pt x="3649" y="6263"/>
                    <a:pt x="3746" y="6049"/>
                  </a:cubicBezTo>
                  <a:cubicBezTo>
                    <a:pt x="3840" y="5841"/>
                    <a:pt x="3937" y="5609"/>
                    <a:pt x="4034" y="5354"/>
                  </a:cubicBezTo>
                  <a:cubicBezTo>
                    <a:pt x="4129" y="5102"/>
                    <a:pt x="4210" y="4856"/>
                    <a:pt x="4278" y="4618"/>
                  </a:cubicBezTo>
                  <a:cubicBezTo>
                    <a:pt x="4344" y="4381"/>
                    <a:pt x="4385" y="4170"/>
                    <a:pt x="4404" y="3979"/>
                  </a:cubicBezTo>
                  <a:cubicBezTo>
                    <a:pt x="4420" y="3868"/>
                    <a:pt x="4404" y="3754"/>
                    <a:pt x="4354" y="3636"/>
                  </a:cubicBezTo>
                  <a:cubicBezTo>
                    <a:pt x="4304" y="3519"/>
                    <a:pt x="4294" y="3390"/>
                    <a:pt x="4328" y="3249"/>
                  </a:cubicBezTo>
                  <a:cubicBezTo>
                    <a:pt x="4362" y="3120"/>
                    <a:pt x="4438" y="2980"/>
                    <a:pt x="4561" y="2836"/>
                  </a:cubicBezTo>
                  <a:cubicBezTo>
                    <a:pt x="4682" y="2692"/>
                    <a:pt x="4792" y="2543"/>
                    <a:pt x="4894" y="2393"/>
                  </a:cubicBezTo>
                  <a:cubicBezTo>
                    <a:pt x="5025" y="2159"/>
                    <a:pt x="5145" y="1886"/>
                    <a:pt x="5250" y="1573"/>
                  </a:cubicBezTo>
                  <a:cubicBezTo>
                    <a:pt x="5355" y="1262"/>
                    <a:pt x="5481" y="975"/>
                    <a:pt x="5625" y="717"/>
                  </a:cubicBezTo>
                  <a:cubicBezTo>
                    <a:pt x="5772" y="462"/>
                    <a:pt x="5966" y="259"/>
                    <a:pt x="6204" y="116"/>
                  </a:cubicBezTo>
                  <a:cubicBezTo>
                    <a:pt x="6440" y="-31"/>
                    <a:pt x="6767" y="-39"/>
                    <a:pt x="7176" y="92"/>
                  </a:cubicBezTo>
                  <a:lnTo>
                    <a:pt x="7150" y="151"/>
                  </a:lnTo>
                  <a:cubicBezTo>
                    <a:pt x="7409" y="54"/>
                    <a:pt x="7635" y="10"/>
                    <a:pt x="7829" y="10"/>
                  </a:cubicBezTo>
                  <a:lnTo>
                    <a:pt x="17613" y="10"/>
                  </a:lnTo>
                  <a:cubicBezTo>
                    <a:pt x="18266" y="10"/>
                    <a:pt x="18764" y="277"/>
                    <a:pt x="19107" y="805"/>
                  </a:cubicBezTo>
                  <a:cubicBezTo>
                    <a:pt x="19448" y="1303"/>
                    <a:pt x="19524" y="1904"/>
                    <a:pt x="19330" y="2616"/>
                  </a:cubicBezTo>
                  <a:lnTo>
                    <a:pt x="15782" y="15329"/>
                  </a:lnTo>
                  <a:cubicBezTo>
                    <a:pt x="15630" y="15918"/>
                    <a:pt x="15307" y="16419"/>
                    <a:pt x="14809" y="16829"/>
                  </a:cubicBezTo>
                  <a:cubicBezTo>
                    <a:pt x="14312" y="17243"/>
                    <a:pt x="13782" y="17448"/>
                    <a:pt x="13221" y="17448"/>
                  </a:cubicBezTo>
                  <a:lnTo>
                    <a:pt x="2019" y="17448"/>
                  </a:lnTo>
                  <a:cubicBezTo>
                    <a:pt x="1935" y="17448"/>
                    <a:pt x="1852" y="17460"/>
                    <a:pt x="1762" y="17477"/>
                  </a:cubicBezTo>
                  <a:cubicBezTo>
                    <a:pt x="1676" y="17495"/>
                    <a:pt x="1597" y="17551"/>
                    <a:pt x="1529" y="17644"/>
                  </a:cubicBezTo>
                  <a:cubicBezTo>
                    <a:pt x="1430" y="17832"/>
                    <a:pt x="1430" y="18096"/>
                    <a:pt x="1529" y="18430"/>
                  </a:cubicBezTo>
                  <a:cubicBezTo>
                    <a:pt x="1665" y="18834"/>
                    <a:pt x="1914" y="19186"/>
                    <a:pt x="2284" y="19488"/>
                  </a:cubicBezTo>
                  <a:cubicBezTo>
                    <a:pt x="2651" y="19796"/>
                    <a:pt x="3015" y="19945"/>
                    <a:pt x="3374" y="19945"/>
                  </a:cubicBezTo>
                  <a:lnTo>
                    <a:pt x="15242" y="19945"/>
                  </a:lnTo>
                  <a:cubicBezTo>
                    <a:pt x="15485" y="19945"/>
                    <a:pt x="15724" y="19846"/>
                    <a:pt x="15962" y="19643"/>
                  </a:cubicBezTo>
                  <a:cubicBezTo>
                    <a:pt x="16201" y="19444"/>
                    <a:pt x="16358" y="19221"/>
                    <a:pt x="16434" y="18975"/>
                  </a:cubicBezTo>
                  <a:lnTo>
                    <a:pt x="20310" y="5128"/>
                  </a:lnTo>
                  <a:cubicBezTo>
                    <a:pt x="20344" y="4979"/>
                    <a:pt x="20365" y="4841"/>
                    <a:pt x="20373" y="4715"/>
                  </a:cubicBezTo>
                  <a:cubicBezTo>
                    <a:pt x="20378" y="4592"/>
                    <a:pt x="20373" y="4460"/>
                    <a:pt x="20359" y="4319"/>
                  </a:cubicBezTo>
                  <a:moveTo>
                    <a:pt x="6285" y="8083"/>
                  </a:moveTo>
                  <a:cubicBezTo>
                    <a:pt x="6201" y="8446"/>
                    <a:pt x="6311" y="8628"/>
                    <a:pt x="6610" y="8628"/>
                  </a:cubicBezTo>
                  <a:lnTo>
                    <a:pt x="14325" y="8628"/>
                  </a:lnTo>
                  <a:cubicBezTo>
                    <a:pt x="14461" y="8628"/>
                    <a:pt x="14587" y="8578"/>
                    <a:pt x="14707" y="8473"/>
                  </a:cubicBezTo>
                  <a:cubicBezTo>
                    <a:pt x="14830" y="8370"/>
                    <a:pt x="14906" y="8238"/>
                    <a:pt x="14940" y="8083"/>
                  </a:cubicBezTo>
                  <a:lnTo>
                    <a:pt x="15242" y="7028"/>
                  </a:lnTo>
                  <a:cubicBezTo>
                    <a:pt x="15276" y="6881"/>
                    <a:pt x="15263" y="6752"/>
                    <a:pt x="15205" y="6641"/>
                  </a:cubicBezTo>
                  <a:cubicBezTo>
                    <a:pt x="15145" y="6535"/>
                    <a:pt x="15051" y="6483"/>
                    <a:pt x="14914" y="6483"/>
                  </a:cubicBezTo>
                  <a:lnTo>
                    <a:pt x="7202" y="6483"/>
                  </a:lnTo>
                  <a:cubicBezTo>
                    <a:pt x="7066" y="6483"/>
                    <a:pt x="6935" y="6532"/>
                    <a:pt x="6807" y="6638"/>
                  </a:cubicBezTo>
                  <a:cubicBezTo>
                    <a:pt x="6676" y="6740"/>
                    <a:pt x="6594" y="6869"/>
                    <a:pt x="6560" y="7028"/>
                  </a:cubicBezTo>
                  <a:lnTo>
                    <a:pt x="6285" y="8083"/>
                  </a:lnTo>
                  <a:close/>
                  <a:moveTo>
                    <a:pt x="7150" y="4867"/>
                  </a:moveTo>
                  <a:cubicBezTo>
                    <a:pt x="7116" y="5017"/>
                    <a:pt x="7132" y="5140"/>
                    <a:pt x="7195" y="5240"/>
                  </a:cubicBezTo>
                  <a:cubicBezTo>
                    <a:pt x="7257" y="5336"/>
                    <a:pt x="7354" y="5386"/>
                    <a:pt x="7488" y="5386"/>
                  </a:cubicBezTo>
                  <a:lnTo>
                    <a:pt x="15192" y="5386"/>
                  </a:lnTo>
                  <a:cubicBezTo>
                    <a:pt x="15326" y="5386"/>
                    <a:pt x="15451" y="5336"/>
                    <a:pt x="15575" y="5240"/>
                  </a:cubicBezTo>
                  <a:cubicBezTo>
                    <a:pt x="15695" y="5140"/>
                    <a:pt x="15784" y="5017"/>
                    <a:pt x="15845" y="4867"/>
                  </a:cubicBezTo>
                  <a:lnTo>
                    <a:pt x="16120" y="3771"/>
                  </a:lnTo>
                  <a:cubicBezTo>
                    <a:pt x="16154" y="3622"/>
                    <a:pt x="16141" y="3493"/>
                    <a:pt x="16083" y="3387"/>
                  </a:cubicBezTo>
                  <a:cubicBezTo>
                    <a:pt x="16023" y="3279"/>
                    <a:pt x="15923" y="3223"/>
                    <a:pt x="15782" y="3223"/>
                  </a:cubicBezTo>
                  <a:lnTo>
                    <a:pt x="8078" y="3223"/>
                  </a:lnTo>
                  <a:cubicBezTo>
                    <a:pt x="7944" y="3223"/>
                    <a:pt x="7818" y="3279"/>
                    <a:pt x="7695" y="3387"/>
                  </a:cubicBezTo>
                  <a:cubicBezTo>
                    <a:pt x="7575" y="3493"/>
                    <a:pt x="7488" y="3622"/>
                    <a:pt x="7438" y="3771"/>
                  </a:cubicBezTo>
                  <a:lnTo>
                    <a:pt x="7150" y="486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28575" tIns="28575" rIns="28575" bIns="28575" anchor="ctr"/>
            <a:lstStyle/>
            <a:p>
              <a:pPr defTabSz="256699">
                <a:defRPr/>
              </a:pPr>
              <a:endParaRPr lang="es-ES" sz="1575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82" name="Group 5">
            <a:extLst>
              <a:ext uri="{FF2B5EF4-FFF2-40B4-BE49-F238E27FC236}">
                <a16:creationId xmlns="" xmlns:a16="http://schemas.microsoft.com/office/drawing/2014/main" id="{D3FFCF6B-2033-40F8-9672-64069498899E}"/>
              </a:ext>
            </a:extLst>
          </p:cNvPr>
          <p:cNvGrpSpPr/>
          <p:nvPr/>
        </p:nvGrpSpPr>
        <p:grpSpPr>
          <a:xfrm>
            <a:off x="7562667" y="3542132"/>
            <a:ext cx="540725" cy="540725"/>
            <a:chOff x="8159204" y="4374500"/>
            <a:chExt cx="720966" cy="720966"/>
          </a:xfrm>
        </p:grpSpPr>
        <p:sp>
          <p:nvSpPr>
            <p:cNvPr id="83" name="Rounded Rectangle 68">
              <a:extLst>
                <a:ext uri="{FF2B5EF4-FFF2-40B4-BE49-F238E27FC236}">
                  <a16:creationId xmlns="" xmlns:a16="http://schemas.microsoft.com/office/drawing/2014/main" id="{6382626D-1402-4617-B258-0841D7B98CB7}"/>
                </a:ext>
              </a:extLst>
            </p:cNvPr>
            <p:cNvSpPr/>
            <p:nvPr/>
          </p:nvSpPr>
          <p:spPr>
            <a:xfrm>
              <a:off x="8159204" y="4374500"/>
              <a:ext cx="720966" cy="720966"/>
            </a:xfrm>
            <a:prstGeom prst="roundRect">
              <a:avLst/>
            </a:prstGeom>
            <a:solidFill>
              <a:srgbClr val="DACA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84" name="Freeform 328">
              <a:extLst>
                <a:ext uri="{FF2B5EF4-FFF2-40B4-BE49-F238E27FC236}">
                  <a16:creationId xmlns="" xmlns:a16="http://schemas.microsoft.com/office/drawing/2014/main" id="{B44545DD-D815-4024-8F0C-00D4BCB7C835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8280400" y="4633093"/>
              <a:ext cx="442401" cy="246812"/>
            </a:xfrm>
            <a:custGeom>
              <a:avLst/>
              <a:gdLst>
                <a:gd name="T0" fmla="*/ 585 w 1564"/>
                <a:gd name="T1" fmla="*/ 610 h 871"/>
                <a:gd name="T2" fmla="*/ 451 w 1564"/>
                <a:gd name="T3" fmla="*/ 744 h 871"/>
                <a:gd name="T4" fmla="*/ 585 w 1564"/>
                <a:gd name="T5" fmla="*/ 870 h 871"/>
                <a:gd name="T6" fmla="*/ 710 w 1564"/>
                <a:gd name="T7" fmla="*/ 744 h 871"/>
                <a:gd name="T8" fmla="*/ 585 w 1564"/>
                <a:gd name="T9" fmla="*/ 610 h 871"/>
                <a:gd name="T10" fmla="*/ 585 w 1564"/>
                <a:gd name="T11" fmla="*/ 811 h 871"/>
                <a:gd name="T12" fmla="*/ 518 w 1564"/>
                <a:gd name="T13" fmla="*/ 744 h 871"/>
                <a:gd name="T14" fmla="*/ 585 w 1564"/>
                <a:gd name="T15" fmla="*/ 677 h 871"/>
                <a:gd name="T16" fmla="*/ 643 w 1564"/>
                <a:gd name="T17" fmla="*/ 744 h 871"/>
                <a:gd name="T18" fmla="*/ 585 w 1564"/>
                <a:gd name="T19" fmla="*/ 811 h 871"/>
                <a:gd name="T20" fmla="*/ 1563 w 1564"/>
                <a:gd name="T21" fmla="*/ 519 h 871"/>
                <a:gd name="T22" fmla="*/ 1563 w 1564"/>
                <a:gd name="T23" fmla="*/ 652 h 871"/>
                <a:gd name="T24" fmla="*/ 1505 w 1564"/>
                <a:gd name="T25" fmla="*/ 719 h 871"/>
                <a:gd name="T26" fmla="*/ 1429 w 1564"/>
                <a:gd name="T27" fmla="*/ 719 h 871"/>
                <a:gd name="T28" fmla="*/ 1262 w 1564"/>
                <a:gd name="T29" fmla="*/ 569 h 871"/>
                <a:gd name="T30" fmla="*/ 1095 w 1564"/>
                <a:gd name="T31" fmla="*/ 719 h 871"/>
                <a:gd name="T32" fmla="*/ 752 w 1564"/>
                <a:gd name="T33" fmla="*/ 719 h 871"/>
                <a:gd name="T34" fmla="*/ 585 w 1564"/>
                <a:gd name="T35" fmla="*/ 569 h 871"/>
                <a:gd name="T36" fmla="*/ 409 w 1564"/>
                <a:gd name="T37" fmla="*/ 719 h 871"/>
                <a:gd name="T38" fmla="*/ 326 w 1564"/>
                <a:gd name="T39" fmla="*/ 719 h 871"/>
                <a:gd name="T40" fmla="*/ 267 w 1564"/>
                <a:gd name="T41" fmla="*/ 652 h 871"/>
                <a:gd name="T42" fmla="*/ 267 w 1564"/>
                <a:gd name="T43" fmla="*/ 519 h 871"/>
                <a:gd name="T44" fmla="*/ 1563 w 1564"/>
                <a:gd name="T45" fmla="*/ 519 h 871"/>
                <a:gd name="T46" fmla="*/ 1262 w 1564"/>
                <a:gd name="T47" fmla="*/ 610 h 871"/>
                <a:gd name="T48" fmla="*/ 1128 w 1564"/>
                <a:gd name="T49" fmla="*/ 744 h 871"/>
                <a:gd name="T50" fmla="*/ 1262 w 1564"/>
                <a:gd name="T51" fmla="*/ 870 h 871"/>
                <a:gd name="T52" fmla="*/ 1396 w 1564"/>
                <a:gd name="T53" fmla="*/ 744 h 871"/>
                <a:gd name="T54" fmla="*/ 1262 w 1564"/>
                <a:gd name="T55" fmla="*/ 610 h 871"/>
                <a:gd name="T56" fmla="*/ 1262 w 1564"/>
                <a:gd name="T57" fmla="*/ 811 h 871"/>
                <a:gd name="T58" fmla="*/ 1195 w 1564"/>
                <a:gd name="T59" fmla="*/ 744 h 871"/>
                <a:gd name="T60" fmla="*/ 1262 w 1564"/>
                <a:gd name="T61" fmla="*/ 677 h 871"/>
                <a:gd name="T62" fmla="*/ 1329 w 1564"/>
                <a:gd name="T63" fmla="*/ 744 h 871"/>
                <a:gd name="T64" fmla="*/ 1262 w 1564"/>
                <a:gd name="T65" fmla="*/ 811 h 871"/>
                <a:gd name="T66" fmla="*/ 1538 w 1564"/>
                <a:gd name="T67" fmla="*/ 376 h 871"/>
                <a:gd name="T68" fmla="*/ 1295 w 1564"/>
                <a:gd name="T69" fmla="*/ 134 h 871"/>
                <a:gd name="T70" fmla="*/ 1229 w 1564"/>
                <a:gd name="T71" fmla="*/ 109 h 871"/>
                <a:gd name="T72" fmla="*/ 1112 w 1564"/>
                <a:gd name="T73" fmla="*/ 109 h 871"/>
                <a:gd name="T74" fmla="*/ 1112 w 1564"/>
                <a:gd name="T75" fmla="*/ 59 h 871"/>
                <a:gd name="T76" fmla="*/ 1045 w 1564"/>
                <a:gd name="T77" fmla="*/ 0 h 871"/>
                <a:gd name="T78" fmla="*/ 326 w 1564"/>
                <a:gd name="T79" fmla="*/ 0 h 871"/>
                <a:gd name="T80" fmla="*/ 267 w 1564"/>
                <a:gd name="T81" fmla="*/ 59 h 871"/>
                <a:gd name="T82" fmla="*/ 267 w 1564"/>
                <a:gd name="T83" fmla="*/ 75 h 871"/>
                <a:gd name="T84" fmla="*/ 8 w 1564"/>
                <a:gd name="T85" fmla="*/ 101 h 871"/>
                <a:gd name="T86" fmla="*/ 459 w 1564"/>
                <a:gd name="T87" fmla="*/ 159 h 871"/>
                <a:gd name="T88" fmla="*/ 0 w 1564"/>
                <a:gd name="T89" fmla="*/ 209 h 871"/>
                <a:gd name="T90" fmla="*/ 459 w 1564"/>
                <a:gd name="T91" fmla="*/ 268 h 871"/>
                <a:gd name="T92" fmla="*/ 0 w 1564"/>
                <a:gd name="T93" fmla="*/ 309 h 871"/>
                <a:gd name="T94" fmla="*/ 267 w 1564"/>
                <a:gd name="T95" fmla="*/ 360 h 871"/>
                <a:gd name="T96" fmla="*/ 267 w 1564"/>
                <a:gd name="T97" fmla="*/ 485 h 871"/>
                <a:gd name="T98" fmla="*/ 1563 w 1564"/>
                <a:gd name="T99" fmla="*/ 485 h 871"/>
                <a:gd name="T100" fmla="*/ 1563 w 1564"/>
                <a:gd name="T101" fmla="*/ 435 h 871"/>
                <a:gd name="T102" fmla="*/ 1538 w 1564"/>
                <a:gd name="T103" fmla="*/ 376 h 871"/>
                <a:gd name="T104" fmla="*/ 1429 w 1564"/>
                <a:gd name="T105" fmla="*/ 385 h 871"/>
                <a:gd name="T106" fmla="*/ 1195 w 1564"/>
                <a:gd name="T107" fmla="*/ 385 h 871"/>
                <a:gd name="T108" fmla="*/ 1178 w 1564"/>
                <a:gd name="T109" fmla="*/ 376 h 871"/>
                <a:gd name="T110" fmla="*/ 1178 w 1564"/>
                <a:gd name="T111" fmla="*/ 193 h 871"/>
                <a:gd name="T112" fmla="*/ 1195 w 1564"/>
                <a:gd name="T113" fmla="*/ 184 h 871"/>
                <a:gd name="T114" fmla="*/ 1237 w 1564"/>
                <a:gd name="T115" fmla="*/ 184 h 871"/>
                <a:gd name="T116" fmla="*/ 1245 w 1564"/>
                <a:gd name="T117" fmla="*/ 184 h 871"/>
                <a:gd name="T118" fmla="*/ 1438 w 1564"/>
                <a:gd name="T119" fmla="*/ 368 h 871"/>
                <a:gd name="T120" fmla="*/ 1429 w 1564"/>
                <a:gd name="T121" fmla="*/ 385 h 871"/>
                <a:gd name="T122" fmla="*/ 1429 w 1564"/>
                <a:gd name="T123" fmla="*/ 385 h 871"/>
                <a:gd name="T124" fmla="*/ 1429 w 1564"/>
                <a:gd name="T125" fmla="*/ 385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564" h="871">
                  <a:moveTo>
                    <a:pt x="585" y="610"/>
                  </a:moveTo>
                  <a:cubicBezTo>
                    <a:pt x="510" y="610"/>
                    <a:pt x="451" y="669"/>
                    <a:pt x="451" y="744"/>
                  </a:cubicBezTo>
                  <a:cubicBezTo>
                    <a:pt x="451" y="820"/>
                    <a:pt x="510" y="870"/>
                    <a:pt x="585" y="870"/>
                  </a:cubicBezTo>
                  <a:cubicBezTo>
                    <a:pt x="652" y="870"/>
                    <a:pt x="710" y="820"/>
                    <a:pt x="710" y="744"/>
                  </a:cubicBezTo>
                  <a:cubicBezTo>
                    <a:pt x="710" y="669"/>
                    <a:pt x="652" y="610"/>
                    <a:pt x="585" y="610"/>
                  </a:cubicBezTo>
                  <a:close/>
                  <a:moveTo>
                    <a:pt x="585" y="811"/>
                  </a:moveTo>
                  <a:cubicBezTo>
                    <a:pt x="543" y="811"/>
                    <a:pt x="518" y="778"/>
                    <a:pt x="518" y="744"/>
                  </a:cubicBezTo>
                  <a:cubicBezTo>
                    <a:pt x="518" y="711"/>
                    <a:pt x="543" y="677"/>
                    <a:pt x="585" y="677"/>
                  </a:cubicBezTo>
                  <a:cubicBezTo>
                    <a:pt x="618" y="677"/>
                    <a:pt x="643" y="711"/>
                    <a:pt x="643" y="744"/>
                  </a:cubicBezTo>
                  <a:cubicBezTo>
                    <a:pt x="643" y="778"/>
                    <a:pt x="618" y="811"/>
                    <a:pt x="585" y="811"/>
                  </a:cubicBezTo>
                  <a:close/>
                  <a:moveTo>
                    <a:pt x="1563" y="519"/>
                  </a:moveTo>
                  <a:cubicBezTo>
                    <a:pt x="1563" y="652"/>
                    <a:pt x="1563" y="652"/>
                    <a:pt x="1563" y="652"/>
                  </a:cubicBezTo>
                  <a:cubicBezTo>
                    <a:pt x="1563" y="694"/>
                    <a:pt x="1538" y="719"/>
                    <a:pt x="1505" y="719"/>
                  </a:cubicBezTo>
                  <a:cubicBezTo>
                    <a:pt x="1429" y="719"/>
                    <a:pt x="1429" y="719"/>
                    <a:pt x="1429" y="719"/>
                  </a:cubicBezTo>
                  <a:cubicBezTo>
                    <a:pt x="1421" y="636"/>
                    <a:pt x="1346" y="569"/>
                    <a:pt x="1262" y="569"/>
                  </a:cubicBezTo>
                  <a:cubicBezTo>
                    <a:pt x="1178" y="569"/>
                    <a:pt x="1103" y="636"/>
                    <a:pt x="1095" y="719"/>
                  </a:cubicBezTo>
                  <a:cubicBezTo>
                    <a:pt x="752" y="719"/>
                    <a:pt x="752" y="719"/>
                    <a:pt x="752" y="719"/>
                  </a:cubicBezTo>
                  <a:cubicBezTo>
                    <a:pt x="735" y="636"/>
                    <a:pt x="669" y="569"/>
                    <a:pt x="585" y="569"/>
                  </a:cubicBezTo>
                  <a:cubicBezTo>
                    <a:pt x="493" y="569"/>
                    <a:pt x="426" y="636"/>
                    <a:pt x="409" y="719"/>
                  </a:cubicBezTo>
                  <a:cubicBezTo>
                    <a:pt x="326" y="719"/>
                    <a:pt x="326" y="719"/>
                    <a:pt x="326" y="719"/>
                  </a:cubicBezTo>
                  <a:cubicBezTo>
                    <a:pt x="292" y="719"/>
                    <a:pt x="267" y="694"/>
                    <a:pt x="267" y="652"/>
                  </a:cubicBezTo>
                  <a:cubicBezTo>
                    <a:pt x="267" y="519"/>
                    <a:pt x="267" y="519"/>
                    <a:pt x="267" y="519"/>
                  </a:cubicBezTo>
                  <a:lnTo>
                    <a:pt x="1563" y="519"/>
                  </a:lnTo>
                  <a:close/>
                  <a:moveTo>
                    <a:pt x="1262" y="610"/>
                  </a:moveTo>
                  <a:cubicBezTo>
                    <a:pt x="1187" y="610"/>
                    <a:pt x="1128" y="669"/>
                    <a:pt x="1128" y="744"/>
                  </a:cubicBezTo>
                  <a:cubicBezTo>
                    <a:pt x="1128" y="820"/>
                    <a:pt x="1187" y="870"/>
                    <a:pt x="1262" y="870"/>
                  </a:cubicBezTo>
                  <a:cubicBezTo>
                    <a:pt x="1337" y="870"/>
                    <a:pt x="1396" y="820"/>
                    <a:pt x="1396" y="744"/>
                  </a:cubicBezTo>
                  <a:cubicBezTo>
                    <a:pt x="1396" y="669"/>
                    <a:pt x="1337" y="610"/>
                    <a:pt x="1262" y="610"/>
                  </a:cubicBezTo>
                  <a:close/>
                  <a:moveTo>
                    <a:pt x="1262" y="811"/>
                  </a:moveTo>
                  <a:cubicBezTo>
                    <a:pt x="1229" y="811"/>
                    <a:pt x="1195" y="778"/>
                    <a:pt x="1195" y="744"/>
                  </a:cubicBezTo>
                  <a:cubicBezTo>
                    <a:pt x="1195" y="711"/>
                    <a:pt x="1229" y="677"/>
                    <a:pt x="1262" y="677"/>
                  </a:cubicBezTo>
                  <a:cubicBezTo>
                    <a:pt x="1295" y="677"/>
                    <a:pt x="1329" y="711"/>
                    <a:pt x="1329" y="744"/>
                  </a:cubicBezTo>
                  <a:cubicBezTo>
                    <a:pt x="1329" y="778"/>
                    <a:pt x="1295" y="811"/>
                    <a:pt x="1262" y="811"/>
                  </a:cubicBezTo>
                  <a:close/>
                  <a:moveTo>
                    <a:pt x="1538" y="376"/>
                  </a:moveTo>
                  <a:cubicBezTo>
                    <a:pt x="1295" y="134"/>
                    <a:pt x="1295" y="134"/>
                    <a:pt x="1295" y="134"/>
                  </a:cubicBezTo>
                  <a:cubicBezTo>
                    <a:pt x="1279" y="117"/>
                    <a:pt x="1254" y="109"/>
                    <a:pt x="1229" y="109"/>
                  </a:cubicBezTo>
                  <a:cubicBezTo>
                    <a:pt x="1112" y="109"/>
                    <a:pt x="1112" y="109"/>
                    <a:pt x="1112" y="109"/>
                  </a:cubicBezTo>
                  <a:cubicBezTo>
                    <a:pt x="1112" y="59"/>
                    <a:pt x="1112" y="59"/>
                    <a:pt x="1112" y="59"/>
                  </a:cubicBezTo>
                  <a:cubicBezTo>
                    <a:pt x="1112" y="25"/>
                    <a:pt x="1078" y="0"/>
                    <a:pt x="1045" y="0"/>
                  </a:cubicBezTo>
                  <a:cubicBezTo>
                    <a:pt x="326" y="0"/>
                    <a:pt x="326" y="0"/>
                    <a:pt x="326" y="0"/>
                  </a:cubicBezTo>
                  <a:cubicBezTo>
                    <a:pt x="292" y="0"/>
                    <a:pt x="267" y="25"/>
                    <a:pt x="267" y="59"/>
                  </a:cubicBezTo>
                  <a:cubicBezTo>
                    <a:pt x="267" y="75"/>
                    <a:pt x="267" y="75"/>
                    <a:pt x="267" y="7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459" y="159"/>
                    <a:pt x="459" y="159"/>
                    <a:pt x="459" y="159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459" y="268"/>
                    <a:pt x="459" y="268"/>
                    <a:pt x="459" y="268"/>
                  </a:cubicBezTo>
                  <a:cubicBezTo>
                    <a:pt x="0" y="309"/>
                    <a:pt x="0" y="309"/>
                    <a:pt x="0" y="309"/>
                  </a:cubicBezTo>
                  <a:cubicBezTo>
                    <a:pt x="267" y="360"/>
                    <a:pt x="267" y="360"/>
                    <a:pt x="267" y="360"/>
                  </a:cubicBezTo>
                  <a:cubicBezTo>
                    <a:pt x="267" y="485"/>
                    <a:pt x="267" y="485"/>
                    <a:pt x="267" y="485"/>
                  </a:cubicBezTo>
                  <a:cubicBezTo>
                    <a:pt x="1563" y="485"/>
                    <a:pt x="1563" y="485"/>
                    <a:pt x="1563" y="485"/>
                  </a:cubicBezTo>
                  <a:cubicBezTo>
                    <a:pt x="1563" y="435"/>
                    <a:pt x="1563" y="435"/>
                    <a:pt x="1563" y="435"/>
                  </a:cubicBezTo>
                  <a:cubicBezTo>
                    <a:pt x="1563" y="410"/>
                    <a:pt x="1555" y="393"/>
                    <a:pt x="1538" y="376"/>
                  </a:cubicBezTo>
                  <a:close/>
                  <a:moveTo>
                    <a:pt x="1429" y="385"/>
                  </a:moveTo>
                  <a:cubicBezTo>
                    <a:pt x="1195" y="385"/>
                    <a:pt x="1195" y="385"/>
                    <a:pt x="1195" y="385"/>
                  </a:cubicBezTo>
                  <a:cubicBezTo>
                    <a:pt x="1187" y="385"/>
                    <a:pt x="1178" y="376"/>
                    <a:pt x="1178" y="376"/>
                  </a:cubicBezTo>
                  <a:cubicBezTo>
                    <a:pt x="1178" y="193"/>
                    <a:pt x="1178" y="193"/>
                    <a:pt x="1178" y="193"/>
                  </a:cubicBezTo>
                  <a:cubicBezTo>
                    <a:pt x="1178" y="184"/>
                    <a:pt x="1187" y="184"/>
                    <a:pt x="1195" y="184"/>
                  </a:cubicBezTo>
                  <a:cubicBezTo>
                    <a:pt x="1237" y="184"/>
                    <a:pt x="1237" y="184"/>
                    <a:pt x="1237" y="184"/>
                  </a:cubicBezTo>
                  <a:lnTo>
                    <a:pt x="1245" y="184"/>
                  </a:lnTo>
                  <a:cubicBezTo>
                    <a:pt x="1438" y="368"/>
                    <a:pt x="1438" y="368"/>
                    <a:pt x="1438" y="368"/>
                  </a:cubicBezTo>
                  <a:cubicBezTo>
                    <a:pt x="1446" y="376"/>
                    <a:pt x="1438" y="385"/>
                    <a:pt x="1429" y="385"/>
                  </a:cubicBezTo>
                  <a:close/>
                  <a:moveTo>
                    <a:pt x="1429" y="385"/>
                  </a:moveTo>
                  <a:lnTo>
                    <a:pt x="1429" y="3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182839" tIns="91419" rIns="182839" bIns="91419" anchor="ctr"/>
            <a:lstStyle/>
            <a:p>
              <a:pPr>
                <a:defRPr/>
              </a:pPr>
              <a:endParaRPr lang="en-US" sz="1800" dirty="0">
                <a:solidFill>
                  <a:schemeClr val="bg1">
                    <a:lumMod val="50000"/>
                  </a:schemeClr>
                </a:solidFill>
                <a:ea typeface="宋体" panose="02010600030101010101" pitchFamily="2" charset="-122"/>
              </a:endParaRPr>
            </a:p>
          </p:txBody>
        </p:sp>
      </p:grpSp>
      <p:grpSp>
        <p:nvGrpSpPr>
          <p:cNvPr id="85" name="Group 2">
            <a:extLst>
              <a:ext uri="{FF2B5EF4-FFF2-40B4-BE49-F238E27FC236}">
                <a16:creationId xmlns="" xmlns:a16="http://schemas.microsoft.com/office/drawing/2014/main" id="{80181A2B-4B1E-44FD-9FBC-4D2CD0DE3BA1}"/>
              </a:ext>
            </a:extLst>
          </p:cNvPr>
          <p:cNvGrpSpPr/>
          <p:nvPr/>
        </p:nvGrpSpPr>
        <p:grpSpPr>
          <a:xfrm>
            <a:off x="3936515" y="3539085"/>
            <a:ext cx="540725" cy="540725"/>
            <a:chOff x="3324335" y="4370438"/>
            <a:chExt cx="720966" cy="720966"/>
          </a:xfrm>
        </p:grpSpPr>
        <p:sp>
          <p:nvSpPr>
            <p:cNvPr id="86" name="Rounded Rectangle 56">
              <a:extLst>
                <a:ext uri="{FF2B5EF4-FFF2-40B4-BE49-F238E27FC236}">
                  <a16:creationId xmlns="" xmlns:a16="http://schemas.microsoft.com/office/drawing/2014/main" id="{CFDB5A7E-1E43-419D-9488-6CF2D118F047}"/>
                </a:ext>
              </a:extLst>
            </p:cNvPr>
            <p:cNvSpPr/>
            <p:nvPr/>
          </p:nvSpPr>
          <p:spPr>
            <a:xfrm>
              <a:off x="3324335" y="4370438"/>
              <a:ext cx="720966" cy="720966"/>
            </a:xfrm>
            <a:prstGeom prst="roundRect">
              <a:avLst/>
            </a:prstGeom>
            <a:solidFill>
              <a:srgbClr val="AEAD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87" name="Group 457">
              <a:extLst>
                <a:ext uri="{FF2B5EF4-FFF2-40B4-BE49-F238E27FC236}">
                  <a16:creationId xmlns="" xmlns:a16="http://schemas.microsoft.com/office/drawing/2014/main" id="{99698B34-148B-4029-A31A-0977C8DF59EF}"/>
                </a:ext>
              </a:extLst>
            </p:cNvPr>
            <p:cNvGrpSpPr/>
            <p:nvPr/>
          </p:nvGrpSpPr>
          <p:grpSpPr bwMode="auto">
            <a:xfrm>
              <a:off x="3442740" y="4573738"/>
              <a:ext cx="485876" cy="306168"/>
              <a:chOff x="0" y="0"/>
              <a:chExt cx="575" cy="363"/>
            </a:xfrm>
            <a:solidFill>
              <a:schemeClr val="bg1"/>
            </a:solidFill>
          </p:grpSpPr>
          <p:sp>
            <p:nvSpPr>
              <p:cNvPr id="88" name="AutoShape 455">
                <a:extLst>
                  <a:ext uri="{FF2B5EF4-FFF2-40B4-BE49-F238E27FC236}">
                    <a16:creationId xmlns="" xmlns:a16="http://schemas.microsoft.com/office/drawing/2014/main" id="{7EF7D274-5A5D-44ED-992D-239701B557F9}"/>
                  </a:ext>
                </a:extLst>
              </p:cNvPr>
              <p:cNvSpPr/>
              <p:nvPr/>
            </p:nvSpPr>
            <p:spPr bwMode="auto">
              <a:xfrm>
                <a:off x="0" y="104"/>
                <a:ext cx="205" cy="259"/>
              </a:xfrm>
              <a:custGeom>
                <a:avLst/>
                <a:gdLst>
                  <a:gd name="T0" fmla="*/ 0 w 21470"/>
                  <a:gd name="T1" fmla="*/ 0 h 21600"/>
                  <a:gd name="T2" fmla="*/ 0 w 21470"/>
                  <a:gd name="T3" fmla="*/ 0 h 21600"/>
                  <a:gd name="T4" fmla="*/ 0 w 21470"/>
                  <a:gd name="T5" fmla="*/ 0 h 21600"/>
                  <a:gd name="T6" fmla="*/ 0 w 21470"/>
                  <a:gd name="T7" fmla="*/ 0 h 21600"/>
                  <a:gd name="T8" fmla="*/ 0 w 21470"/>
                  <a:gd name="T9" fmla="*/ 0 h 21600"/>
                  <a:gd name="T10" fmla="*/ 0 w 21470"/>
                  <a:gd name="T11" fmla="*/ 0 h 21600"/>
                  <a:gd name="T12" fmla="*/ 0 w 21470"/>
                  <a:gd name="T13" fmla="*/ 0 h 21600"/>
                  <a:gd name="T14" fmla="*/ 0 w 21470"/>
                  <a:gd name="T15" fmla="*/ 0 h 21600"/>
                  <a:gd name="T16" fmla="*/ 0 w 21470"/>
                  <a:gd name="T17" fmla="*/ 0 h 21600"/>
                  <a:gd name="T18" fmla="*/ 0 w 21470"/>
                  <a:gd name="T19" fmla="*/ 0 h 21600"/>
                  <a:gd name="T20" fmla="*/ 0 w 21470"/>
                  <a:gd name="T21" fmla="*/ 0 h 21600"/>
                  <a:gd name="T22" fmla="*/ 0 w 21470"/>
                  <a:gd name="T23" fmla="*/ 0 h 21600"/>
                  <a:gd name="T24" fmla="*/ 0 w 21470"/>
                  <a:gd name="T25" fmla="*/ 0 h 21600"/>
                  <a:gd name="T26" fmla="*/ 0 w 21470"/>
                  <a:gd name="T27" fmla="*/ 0 h 21600"/>
                  <a:gd name="T28" fmla="*/ 0 w 21470"/>
                  <a:gd name="T29" fmla="*/ 0 h 21600"/>
                  <a:gd name="T30" fmla="*/ 0 w 21470"/>
                  <a:gd name="T31" fmla="*/ 0 h 21600"/>
                  <a:gd name="T32" fmla="*/ 0 w 21470"/>
                  <a:gd name="T33" fmla="*/ 0 h 21600"/>
                  <a:gd name="T34" fmla="*/ 0 w 21470"/>
                  <a:gd name="T35" fmla="*/ 0 h 21600"/>
                  <a:gd name="T36" fmla="*/ 0 w 21470"/>
                  <a:gd name="T37" fmla="*/ 0 h 2160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1470" h="21600">
                    <a:moveTo>
                      <a:pt x="13938" y="18089"/>
                    </a:moveTo>
                    <a:lnTo>
                      <a:pt x="13938" y="18075"/>
                    </a:lnTo>
                    <a:cubicBezTo>
                      <a:pt x="13949" y="17312"/>
                      <a:pt x="14370" y="14919"/>
                      <a:pt x="18829" y="12741"/>
                    </a:cubicBezTo>
                    <a:cubicBezTo>
                      <a:pt x="19646" y="11856"/>
                      <a:pt x="20317" y="10649"/>
                      <a:pt x="21003" y="9256"/>
                    </a:cubicBezTo>
                    <a:cubicBezTo>
                      <a:pt x="21476" y="8293"/>
                      <a:pt x="21396" y="7471"/>
                      <a:pt x="21396" y="6302"/>
                    </a:cubicBezTo>
                    <a:cubicBezTo>
                      <a:pt x="21396" y="5437"/>
                      <a:pt x="21600" y="4050"/>
                      <a:pt x="21332" y="3287"/>
                    </a:cubicBezTo>
                    <a:cubicBezTo>
                      <a:pt x="20424" y="712"/>
                      <a:pt x="18134" y="0"/>
                      <a:pt x="15449" y="0"/>
                    </a:cubicBezTo>
                    <a:cubicBezTo>
                      <a:pt x="12764" y="0"/>
                      <a:pt x="10471" y="714"/>
                      <a:pt x="9566" y="3295"/>
                    </a:cubicBezTo>
                    <a:cubicBezTo>
                      <a:pt x="9299" y="4054"/>
                      <a:pt x="9504" y="5439"/>
                      <a:pt x="9504" y="6301"/>
                    </a:cubicBezTo>
                    <a:cubicBezTo>
                      <a:pt x="9504" y="7473"/>
                      <a:pt x="9424" y="8297"/>
                      <a:pt x="9900" y="9263"/>
                    </a:cubicBezTo>
                    <a:cubicBezTo>
                      <a:pt x="10724" y="10935"/>
                      <a:pt x="11509" y="12336"/>
                      <a:pt x="12556" y="13231"/>
                    </a:cubicBezTo>
                    <a:cubicBezTo>
                      <a:pt x="8479" y="13828"/>
                      <a:pt x="5724" y="15525"/>
                      <a:pt x="3865" y="16187"/>
                    </a:cubicBezTo>
                    <a:cubicBezTo>
                      <a:pt x="18" y="17556"/>
                      <a:pt x="0" y="19055"/>
                      <a:pt x="0" y="19055"/>
                    </a:cubicBezTo>
                    <a:lnTo>
                      <a:pt x="0" y="21600"/>
                    </a:lnTo>
                    <a:lnTo>
                      <a:pt x="13940" y="21598"/>
                    </a:lnTo>
                    <a:lnTo>
                      <a:pt x="13940" y="18100"/>
                    </a:lnTo>
                    <a:lnTo>
                      <a:pt x="13940" y="18089"/>
                    </a:lnTo>
                    <a:lnTo>
                      <a:pt x="13938" y="18089"/>
                    </a:lnTo>
                    <a:close/>
                    <a:moveTo>
                      <a:pt x="13938" y="1808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89" name="AutoShape 456">
                <a:extLst>
                  <a:ext uri="{FF2B5EF4-FFF2-40B4-BE49-F238E27FC236}">
                    <a16:creationId xmlns="" xmlns:a16="http://schemas.microsoft.com/office/drawing/2014/main" id="{5B88F4C5-BA68-4391-AA6F-DF6D7BB55863}"/>
                  </a:ext>
                </a:extLst>
              </p:cNvPr>
              <p:cNvSpPr/>
              <p:nvPr/>
            </p:nvSpPr>
            <p:spPr bwMode="auto">
              <a:xfrm>
                <a:off x="168" y="0"/>
                <a:ext cx="407" cy="3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8895" y="16182"/>
                    </a:moveTo>
                    <a:cubicBezTo>
                      <a:pt x="17591" y="15518"/>
                      <a:pt x="15655" y="13809"/>
                      <a:pt x="12789" y="13222"/>
                    </a:cubicBezTo>
                    <a:cubicBezTo>
                      <a:pt x="13522" y="12323"/>
                      <a:pt x="14076" y="10920"/>
                      <a:pt x="14647" y="9256"/>
                    </a:cubicBezTo>
                    <a:cubicBezTo>
                      <a:pt x="14978" y="8292"/>
                      <a:pt x="14921" y="7470"/>
                      <a:pt x="14921" y="6300"/>
                    </a:cubicBezTo>
                    <a:cubicBezTo>
                      <a:pt x="14921" y="5435"/>
                      <a:pt x="15063" y="4048"/>
                      <a:pt x="14876" y="3287"/>
                    </a:cubicBezTo>
                    <a:cubicBezTo>
                      <a:pt x="14244" y="710"/>
                      <a:pt x="12647" y="0"/>
                      <a:pt x="10775" y="0"/>
                    </a:cubicBezTo>
                    <a:cubicBezTo>
                      <a:pt x="8902" y="0"/>
                      <a:pt x="7303" y="714"/>
                      <a:pt x="6672" y="3294"/>
                    </a:cubicBezTo>
                    <a:cubicBezTo>
                      <a:pt x="6486" y="4054"/>
                      <a:pt x="6628" y="5438"/>
                      <a:pt x="6628" y="6300"/>
                    </a:cubicBezTo>
                    <a:cubicBezTo>
                      <a:pt x="6628" y="7473"/>
                      <a:pt x="6572" y="8297"/>
                      <a:pt x="6904" y="9262"/>
                    </a:cubicBezTo>
                    <a:cubicBezTo>
                      <a:pt x="7479" y="10934"/>
                      <a:pt x="8026" y="12336"/>
                      <a:pt x="8756" y="13231"/>
                    </a:cubicBezTo>
                    <a:cubicBezTo>
                      <a:pt x="5913" y="13828"/>
                      <a:pt x="3991" y="15526"/>
                      <a:pt x="2695" y="16187"/>
                    </a:cubicBezTo>
                    <a:cubicBezTo>
                      <a:pt x="13" y="17556"/>
                      <a:pt x="0" y="19054"/>
                      <a:pt x="0" y="19054"/>
                    </a:cubicBezTo>
                    <a:lnTo>
                      <a:pt x="0" y="21600"/>
                    </a:lnTo>
                    <a:lnTo>
                      <a:pt x="21600" y="21597"/>
                    </a:lnTo>
                    <a:lnTo>
                      <a:pt x="21600" y="19054"/>
                    </a:lnTo>
                    <a:cubicBezTo>
                      <a:pt x="21600" y="19054"/>
                      <a:pt x="21587" y="17551"/>
                      <a:pt x="18895" y="16182"/>
                    </a:cubicBezTo>
                    <a:close/>
                    <a:moveTo>
                      <a:pt x="18895" y="16182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0" tIns="0" rIns="0" bIns="0"/>
              <a:lstStyle/>
              <a:p>
                <a:pPr defTabSz="456724"/>
                <a:endParaRPr lang="en-US" sz="18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</p:grpSp>
      <p:grpSp>
        <p:nvGrpSpPr>
          <p:cNvPr id="90" name="Group 1">
            <a:extLst>
              <a:ext uri="{FF2B5EF4-FFF2-40B4-BE49-F238E27FC236}">
                <a16:creationId xmlns="" xmlns:a16="http://schemas.microsoft.com/office/drawing/2014/main" id="{FB96280A-A873-40FB-AC00-7D8B6506F534}"/>
              </a:ext>
            </a:extLst>
          </p:cNvPr>
          <p:cNvGrpSpPr/>
          <p:nvPr/>
        </p:nvGrpSpPr>
        <p:grpSpPr>
          <a:xfrm>
            <a:off x="4651814" y="1717386"/>
            <a:ext cx="2799367" cy="2774643"/>
            <a:chOff x="4240051" y="1903405"/>
            <a:chExt cx="3732489" cy="3699524"/>
          </a:xfrm>
        </p:grpSpPr>
        <p:grpSp>
          <p:nvGrpSpPr>
            <p:cNvPr id="91" name="Group 82">
              <a:extLst>
                <a:ext uri="{FF2B5EF4-FFF2-40B4-BE49-F238E27FC236}">
                  <a16:creationId xmlns="" xmlns:a16="http://schemas.microsoft.com/office/drawing/2014/main" id="{E3E094B3-D35A-426C-A6FB-E38E97DCAB82}"/>
                </a:ext>
              </a:extLst>
            </p:cNvPr>
            <p:cNvGrpSpPr/>
            <p:nvPr/>
          </p:nvGrpSpPr>
          <p:grpSpPr>
            <a:xfrm>
              <a:off x="4240051" y="1903405"/>
              <a:ext cx="3732489" cy="3699524"/>
              <a:chOff x="4039911" y="1848202"/>
              <a:chExt cx="4108611" cy="4072324"/>
            </a:xfrm>
          </p:grpSpPr>
          <p:sp>
            <p:nvSpPr>
              <p:cNvPr id="96" name="Block Arc 83">
                <a:extLst>
                  <a:ext uri="{FF2B5EF4-FFF2-40B4-BE49-F238E27FC236}">
                    <a16:creationId xmlns="" xmlns:a16="http://schemas.microsoft.com/office/drawing/2014/main" id="{7C5F8766-A0A4-47C4-ADB1-8167671725B2}"/>
                  </a:ext>
                </a:extLst>
              </p:cNvPr>
              <p:cNvSpPr/>
              <p:nvPr/>
            </p:nvSpPr>
            <p:spPr>
              <a:xfrm rot="210717">
                <a:off x="4264764" y="2073054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DACA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7" name="Block Arc 84">
                <a:extLst>
                  <a:ext uri="{FF2B5EF4-FFF2-40B4-BE49-F238E27FC236}">
                    <a16:creationId xmlns="" xmlns:a16="http://schemas.microsoft.com/office/drawing/2014/main" id="{16B4D917-5E23-45B1-AF71-27451A7E2825}"/>
                  </a:ext>
                </a:extLst>
              </p:cNvPr>
              <p:cNvSpPr/>
              <p:nvPr/>
            </p:nvSpPr>
            <p:spPr>
              <a:xfrm rot="5610717">
                <a:off x="4261195" y="2073053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AEA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8" name="Block Arc 85">
                <a:extLst>
                  <a:ext uri="{FF2B5EF4-FFF2-40B4-BE49-F238E27FC236}">
                    <a16:creationId xmlns="" xmlns:a16="http://schemas.microsoft.com/office/drawing/2014/main" id="{AC464F4F-9F6E-469E-921F-107D8907C6B8}"/>
                  </a:ext>
                </a:extLst>
              </p:cNvPr>
              <p:cNvSpPr/>
              <p:nvPr/>
            </p:nvSpPr>
            <p:spPr>
              <a:xfrm rot="11010717">
                <a:off x="4261194" y="2033199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DACA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99" name="Block Arc 86">
                <a:extLst>
                  <a:ext uri="{FF2B5EF4-FFF2-40B4-BE49-F238E27FC236}">
                    <a16:creationId xmlns="" xmlns:a16="http://schemas.microsoft.com/office/drawing/2014/main" id="{9E3D44AA-63ED-4E95-806F-B2F915F418EC}"/>
                  </a:ext>
                </a:extLst>
              </p:cNvPr>
              <p:cNvSpPr/>
              <p:nvPr/>
            </p:nvSpPr>
            <p:spPr>
              <a:xfrm rot="16410717">
                <a:off x="4264763" y="2078584"/>
                <a:ext cx="3662475" cy="3662475"/>
              </a:xfrm>
              <a:prstGeom prst="blockArc">
                <a:avLst>
                  <a:gd name="adj1" fmla="val 10545816"/>
                  <a:gd name="adj2" fmla="val 15728497"/>
                  <a:gd name="adj3" fmla="val 22371"/>
                </a:avLst>
              </a:prstGeom>
              <a:solidFill>
                <a:srgbClr val="AEA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0" name="Isosceles Triangle 87">
                <a:extLst>
                  <a:ext uri="{FF2B5EF4-FFF2-40B4-BE49-F238E27FC236}">
                    <a16:creationId xmlns="" xmlns:a16="http://schemas.microsoft.com/office/drawing/2014/main" id="{F000A896-7404-4039-860D-68C634D44B6A}"/>
                  </a:ext>
                </a:extLst>
              </p:cNvPr>
              <p:cNvSpPr/>
              <p:nvPr/>
            </p:nvSpPr>
            <p:spPr>
              <a:xfrm rot="5400000">
                <a:off x="5615079" y="2090661"/>
                <a:ext cx="1399318" cy="914400"/>
              </a:xfrm>
              <a:prstGeom prst="triangle">
                <a:avLst/>
              </a:prstGeom>
              <a:solidFill>
                <a:srgbClr val="DACA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1" name="Isosceles Triangle 88">
                <a:extLst>
                  <a:ext uri="{FF2B5EF4-FFF2-40B4-BE49-F238E27FC236}">
                    <a16:creationId xmlns="" xmlns:a16="http://schemas.microsoft.com/office/drawing/2014/main" id="{50C61CBB-7394-4A24-B3F9-694BD02DF296}"/>
                  </a:ext>
                </a:extLst>
              </p:cNvPr>
              <p:cNvSpPr/>
              <p:nvPr/>
            </p:nvSpPr>
            <p:spPr>
              <a:xfrm rot="10800000">
                <a:off x="6749204" y="3665827"/>
                <a:ext cx="1399318" cy="914400"/>
              </a:xfrm>
              <a:prstGeom prst="triangle">
                <a:avLst/>
              </a:prstGeom>
              <a:solidFill>
                <a:srgbClr val="AEA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2" name="Isosceles Triangle 89">
                <a:extLst>
                  <a:ext uri="{FF2B5EF4-FFF2-40B4-BE49-F238E27FC236}">
                    <a16:creationId xmlns="" xmlns:a16="http://schemas.microsoft.com/office/drawing/2014/main" id="{55C3C461-771C-40DF-8018-254FF8107F49}"/>
                  </a:ext>
                </a:extLst>
              </p:cNvPr>
              <p:cNvSpPr/>
              <p:nvPr/>
            </p:nvSpPr>
            <p:spPr>
              <a:xfrm rot="16200000">
                <a:off x="5174036" y="4763667"/>
                <a:ext cx="1399318" cy="914400"/>
              </a:xfrm>
              <a:prstGeom prst="triangle">
                <a:avLst/>
              </a:prstGeom>
              <a:solidFill>
                <a:srgbClr val="DACA9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3" name="Isosceles Triangle 90">
                <a:extLst>
                  <a:ext uri="{FF2B5EF4-FFF2-40B4-BE49-F238E27FC236}">
                    <a16:creationId xmlns="" xmlns:a16="http://schemas.microsoft.com/office/drawing/2014/main" id="{66397A48-3C5D-46C5-A9C9-DBFC2A245027}"/>
                  </a:ext>
                </a:extLst>
              </p:cNvPr>
              <p:cNvSpPr/>
              <p:nvPr/>
            </p:nvSpPr>
            <p:spPr>
              <a:xfrm>
                <a:off x="4039911" y="3233885"/>
                <a:ext cx="1399318" cy="914400"/>
              </a:xfrm>
              <a:prstGeom prst="triangle">
                <a:avLst/>
              </a:prstGeom>
              <a:solidFill>
                <a:srgbClr val="AEAD7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013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92" name="TextBox 72">
              <a:extLst>
                <a:ext uri="{FF2B5EF4-FFF2-40B4-BE49-F238E27FC236}">
                  <a16:creationId xmlns="" xmlns:a16="http://schemas.microsoft.com/office/drawing/2014/main" id="{28845394-78F1-4568-8C5A-2E83ED73BCE5}"/>
                </a:ext>
              </a:extLst>
            </p:cNvPr>
            <p:cNvSpPr txBox="1"/>
            <p:nvPr/>
          </p:nvSpPr>
          <p:spPr>
            <a:xfrm>
              <a:off x="5846331" y="2333576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>
                      <a:lumMod val="50000"/>
                    </a:schemeClr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01</a:t>
              </a:r>
            </a:p>
          </p:txBody>
        </p:sp>
        <p:sp>
          <p:nvSpPr>
            <p:cNvPr id="93" name="TextBox 73">
              <a:extLst>
                <a:ext uri="{FF2B5EF4-FFF2-40B4-BE49-F238E27FC236}">
                  <a16:creationId xmlns="" xmlns:a16="http://schemas.microsoft.com/office/drawing/2014/main" id="{21DCDCFA-C636-4DDE-B557-86A60703D78E}"/>
                </a:ext>
              </a:extLst>
            </p:cNvPr>
            <p:cNvSpPr txBox="1"/>
            <p:nvPr/>
          </p:nvSpPr>
          <p:spPr>
            <a:xfrm>
              <a:off x="7066343" y="3592817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>
                      <a:lumMod val="50000"/>
                    </a:schemeClr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02</a:t>
              </a:r>
            </a:p>
          </p:txBody>
        </p:sp>
        <p:sp>
          <p:nvSpPr>
            <p:cNvPr id="94" name="TextBox 74">
              <a:extLst>
                <a:ext uri="{FF2B5EF4-FFF2-40B4-BE49-F238E27FC236}">
                  <a16:creationId xmlns="" xmlns:a16="http://schemas.microsoft.com/office/drawing/2014/main" id="{E2FF5613-077A-4B5A-AFAD-DA2E31507764}"/>
                </a:ext>
              </a:extLst>
            </p:cNvPr>
            <p:cNvSpPr txBox="1"/>
            <p:nvPr/>
          </p:nvSpPr>
          <p:spPr>
            <a:xfrm>
              <a:off x="5846331" y="4757382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>
                      <a:lumMod val="50000"/>
                    </a:schemeClr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03</a:t>
              </a:r>
            </a:p>
          </p:txBody>
        </p:sp>
        <p:sp>
          <p:nvSpPr>
            <p:cNvPr id="95" name="TextBox 75">
              <a:extLst>
                <a:ext uri="{FF2B5EF4-FFF2-40B4-BE49-F238E27FC236}">
                  <a16:creationId xmlns="" xmlns:a16="http://schemas.microsoft.com/office/drawing/2014/main" id="{E113975E-45A7-48EA-A10E-78F6F7D11B23}"/>
                </a:ext>
              </a:extLst>
            </p:cNvPr>
            <p:cNvSpPr txBox="1"/>
            <p:nvPr/>
          </p:nvSpPr>
          <p:spPr>
            <a:xfrm>
              <a:off x="4605072" y="3592817"/>
              <a:ext cx="541175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>
                      <a:lumMod val="50000"/>
                    </a:schemeClr>
                  </a:solidFill>
                  <a:latin typeface="Lato Black" panose="020F0A02020204030203" pitchFamily="34" charset="0"/>
                  <a:cs typeface="Clear Sans" panose="020B0503030202020304" pitchFamily="34" charset="0"/>
                </a:rPr>
                <a:t>04</a:t>
              </a:r>
            </a:p>
          </p:txBody>
        </p:sp>
      </p:grpSp>
      <p:grpSp>
        <p:nvGrpSpPr>
          <p:cNvPr id="104" name="Group 58">
            <a:extLst>
              <a:ext uri="{FF2B5EF4-FFF2-40B4-BE49-F238E27FC236}">
                <a16:creationId xmlns="" xmlns:a16="http://schemas.microsoft.com/office/drawing/2014/main" id="{F96BC9CF-8453-4584-8B8E-49F8F0C07456}"/>
              </a:ext>
            </a:extLst>
          </p:cNvPr>
          <p:cNvGrpSpPr/>
          <p:nvPr/>
        </p:nvGrpSpPr>
        <p:grpSpPr>
          <a:xfrm>
            <a:off x="2024342" y="2067849"/>
            <a:ext cx="1738382" cy="690194"/>
            <a:chOff x="9028198" y="2103916"/>
            <a:chExt cx="2317843" cy="920258"/>
          </a:xfrm>
        </p:grpSpPr>
        <p:sp>
          <p:nvSpPr>
            <p:cNvPr id="105" name="TextBox 59">
              <a:extLst>
                <a:ext uri="{FF2B5EF4-FFF2-40B4-BE49-F238E27FC236}">
                  <a16:creationId xmlns="" xmlns:a16="http://schemas.microsoft.com/office/drawing/2014/main" id="{89EDB41F-77DB-4A4C-A527-9DF2DDE05601}"/>
                </a:ext>
              </a:extLst>
            </p:cNvPr>
            <p:cNvSpPr txBox="1"/>
            <p:nvPr/>
          </p:nvSpPr>
          <p:spPr>
            <a:xfrm>
              <a:off x="9120383" y="2470177"/>
              <a:ext cx="2225658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velitama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</a:p>
          </p:txBody>
        </p:sp>
        <p:sp>
          <p:nvSpPr>
            <p:cNvPr id="106" name="TextBox 60">
              <a:extLst>
                <a:ext uri="{FF2B5EF4-FFF2-40B4-BE49-F238E27FC236}">
                  <a16:creationId xmlns="" xmlns:a16="http://schemas.microsoft.com/office/drawing/2014/main" id="{6F311E99-08A1-4979-89C0-43BC5C066D5C}"/>
                </a:ext>
              </a:extLst>
            </p:cNvPr>
            <p:cNvSpPr txBox="1"/>
            <p:nvPr/>
          </p:nvSpPr>
          <p:spPr>
            <a:xfrm>
              <a:off x="9028198" y="2103916"/>
              <a:ext cx="176275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bg1">
                      <a:lumMod val="50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Price</a:t>
              </a:r>
            </a:p>
          </p:txBody>
        </p:sp>
      </p:grpSp>
      <p:grpSp>
        <p:nvGrpSpPr>
          <p:cNvPr id="107" name="Group 61">
            <a:extLst>
              <a:ext uri="{FF2B5EF4-FFF2-40B4-BE49-F238E27FC236}">
                <a16:creationId xmlns="" xmlns:a16="http://schemas.microsoft.com/office/drawing/2014/main" id="{BC6B2091-06D4-4D13-9285-963A00685FAB}"/>
              </a:ext>
            </a:extLst>
          </p:cNvPr>
          <p:cNvGrpSpPr/>
          <p:nvPr/>
        </p:nvGrpSpPr>
        <p:grpSpPr>
          <a:xfrm>
            <a:off x="2024342" y="3407997"/>
            <a:ext cx="1738382" cy="690194"/>
            <a:chOff x="9028198" y="2103916"/>
            <a:chExt cx="2317843" cy="920258"/>
          </a:xfrm>
        </p:grpSpPr>
        <p:sp>
          <p:nvSpPr>
            <p:cNvPr id="108" name="TextBox 62">
              <a:extLst>
                <a:ext uri="{FF2B5EF4-FFF2-40B4-BE49-F238E27FC236}">
                  <a16:creationId xmlns="" xmlns:a16="http://schemas.microsoft.com/office/drawing/2014/main" id="{62A0B0AA-4E29-488F-B504-DDDB9D878425}"/>
                </a:ext>
              </a:extLst>
            </p:cNvPr>
            <p:cNvSpPr txBox="1"/>
            <p:nvPr/>
          </p:nvSpPr>
          <p:spPr>
            <a:xfrm>
              <a:off x="9120385" y="2470177"/>
              <a:ext cx="2225656" cy="55399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Loem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ipsum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dolor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amet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cnsectetur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aiscing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elit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Seddiet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tincidunt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</a:t>
              </a:r>
              <a:r>
                <a:rPr lang="en-US" sz="900" dirty="0" err="1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velitama</a:t>
              </a:r>
              <a:r>
                <a:rPr lang="en-US" sz="900" dirty="0">
                  <a:solidFill>
                    <a:schemeClr val="bg1">
                      <a:lumMod val="50000"/>
                    </a:schemeClr>
                  </a:solidFill>
                  <a:latin typeface="Lato Light" panose="020F0302020204030203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 </a:t>
              </a:r>
            </a:p>
          </p:txBody>
        </p:sp>
        <p:sp>
          <p:nvSpPr>
            <p:cNvPr id="109" name="TextBox 63">
              <a:extLst>
                <a:ext uri="{FF2B5EF4-FFF2-40B4-BE49-F238E27FC236}">
                  <a16:creationId xmlns="" xmlns:a16="http://schemas.microsoft.com/office/drawing/2014/main" id="{A37D0CA9-B255-4875-9F6A-4F2C6491838E}"/>
                </a:ext>
              </a:extLst>
            </p:cNvPr>
            <p:cNvSpPr txBox="1"/>
            <p:nvPr/>
          </p:nvSpPr>
          <p:spPr>
            <a:xfrm>
              <a:off x="9028198" y="2103916"/>
              <a:ext cx="2004718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GB" sz="1200" b="1" dirty="0">
                  <a:solidFill>
                    <a:schemeClr val="bg1">
                      <a:lumMod val="50000"/>
                    </a:schemeClr>
                  </a:solidFill>
                  <a:latin typeface="Clear Sans" panose="020B0503030202020304" pitchFamily="34" charset="0"/>
                  <a:ea typeface="Fira Sans SemiBold Italic" panose="00000700000000000000" pitchFamily="50" charset="0"/>
                  <a:cs typeface="Clear Sans" panose="020B0503030202020304" pitchFamily="34" charset="0"/>
                </a:rPr>
                <a:t>Distribution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3671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82B387F-B152-4794-B16E-97DF5405F6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9243" y="-63425"/>
            <a:ext cx="8720414" cy="6921425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7FE0BAD2-C6D7-4B2E-85E4-8C18ADF26947}"/>
              </a:ext>
            </a:extLst>
          </p:cNvPr>
          <p:cNvSpPr txBox="1"/>
          <p:nvPr/>
        </p:nvSpPr>
        <p:spPr>
          <a:xfrm>
            <a:off x="4149930" y="2356303"/>
            <a:ext cx="335059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6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</a:t>
            </a:r>
          </a:p>
          <a:p>
            <a:pPr algn="ctr"/>
            <a:r>
              <a:rPr lang="en-US" altLang="zh-CN" sz="6600" b="1" dirty="0">
                <a:solidFill>
                  <a:schemeClr val="accent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</a:t>
            </a:r>
            <a:endParaRPr lang="zh-CN" altLang="en-US" sz="4800" b="1" dirty="0">
              <a:solidFill>
                <a:schemeClr val="accent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450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e412a0e6977373855765a859ef14a737aee7fb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2583</Words>
  <Application>Microsoft Office PowerPoint</Application>
  <PresentationFormat>自定义</PresentationFormat>
  <Paragraphs>238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hxj</dc:creator>
  <cp:lastModifiedBy>拉普耶鲁</cp:lastModifiedBy>
  <cp:revision>9</cp:revision>
  <dcterms:created xsi:type="dcterms:W3CDTF">2017-06-19T06:27:29Z</dcterms:created>
  <dcterms:modified xsi:type="dcterms:W3CDTF">2018-03-15T06:55:13Z</dcterms:modified>
</cp:coreProperties>
</file>